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– Include are relative to the template with the include call.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&lt;%- include(filename, object) %&gt;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&lt;%- include(folder/filename, object) %&gt;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&lt;%- include(‘footer’,{name: ‘Sonam’}) %&gt;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&lt;%- include(‘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myfolder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/footer’, {name: ‘Sonam’}) %&gt;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Include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168</cp:revision>
  <dcterms:created xsi:type="dcterms:W3CDTF">2020-01-16T07:28:28Z</dcterms:created>
  <dcterms:modified xsi:type="dcterms:W3CDTF">2021-10-16T15:27:13Z</dcterms:modified>
</cp:coreProperties>
</file>