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7" r:id="rId8"/>
    <p:sldId id="263" r:id="rId9"/>
    <p:sldId id="269" r:id="rId10"/>
    <p:sldId id="262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functions are functions that have access to the request object (req), the response object (res), and the next function in the application’s request-response cycle.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function is a function in the Express router which, when invoked, executes the middleware succeeding the current middleware.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functions can perform the following tasks: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any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to the request and the response objects.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the request-response 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next middleware in the stack.</a:t>
            </a:r>
          </a:p>
        </p:txBody>
      </p:sp>
    </p:spTree>
    <p:extLst>
      <p:ext uri="{BB962C8B-B14F-4D97-AF65-F5344CB8AC3E}">
        <p14:creationId xmlns:p14="http://schemas.microsoft.com/office/powerpoint/2010/main" val="3030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function mounted on the /student path. The function is executed for any type of HTTP request on the /student path.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(‘/student', 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3C27-335A-4CF9-805F-CF17B943BF46}"/>
              </a:ext>
            </a:extLst>
          </p:cNvPr>
          <p:cNvSpPr/>
          <p:nvPr/>
        </p:nvSpPr>
        <p:spPr>
          <a:xfrm>
            <a:off x="5974080" y="17750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(‘/student',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1’)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2’)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098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(req, res, next)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routes/web.js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/logger-middleware.js’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(‘/student',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6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static assets such as HTML files, images, and so on.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parses incoming requests with JSON payloads. 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express.urlencoded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parses incoming requests with URL-encoded payloads.</a:t>
            </a:r>
          </a:p>
        </p:txBody>
      </p:sp>
    </p:spTree>
    <p:extLst>
      <p:ext uri="{BB962C8B-B14F-4D97-AF65-F5344CB8AC3E}">
        <p14:creationId xmlns:p14="http://schemas.microsoft.com/office/powerpoint/2010/main" val="436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third-party middleware to add functionality to Express apps.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cookie-parser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cookieParser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('cookie-parser')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load the cookie-parsing middleware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cookieParser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https://expressjs.com/en/resources/middleware.html</a:t>
            </a:r>
          </a:p>
        </p:txBody>
      </p:sp>
    </p:spTree>
    <p:extLst>
      <p:ext uri="{BB962C8B-B14F-4D97-AF65-F5344CB8AC3E}">
        <p14:creationId xmlns:p14="http://schemas.microsoft.com/office/powerpoint/2010/main" val="42873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4082143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routes/student.js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console.log(‘Logger’)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22AEE-B2C0-45AC-88DD-F21D9EDEB44F}"/>
              </a:ext>
            </a:extLst>
          </p:cNvPr>
          <p:cNvSpPr txBox="1">
            <a:spLocks/>
          </p:cNvSpPr>
          <p:nvPr/>
        </p:nvSpPr>
        <p:spPr>
          <a:xfrm>
            <a:off x="5146767" y="1163773"/>
            <a:ext cx="6775268" cy="530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59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Middleware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Level Middleware</a:t>
            </a:r>
          </a:p>
        </p:txBody>
      </p:sp>
    </p:spTree>
    <p:extLst>
      <p:ext uri="{BB962C8B-B14F-4D97-AF65-F5344CB8AC3E}">
        <p14:creationId xmlns:p14="http://schemas.microsoft.com/office/powerpoint/2010/main" val="17372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 application-level middleware to an instance of the app object by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functions, where METHOD is the HTTP method of the request that the middleware function handles (such as GET, PUT, or POST) in lowercase.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function with no mount path. The function is executed every time the app receives a request.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47ADC-E913-44E1-A1B1-7AF64E827ECA}"/>
              </a:ext>
            </a:extLst>
          </p:cNvPr>
          <p:cNvSpPr/>
          <p:nvPr/>
        </p:nvSpPr>
        <p:spPr>
          <a:xfrm>
            <a:off x="5562600" y="275916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1’)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2’)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212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(req, res, next)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/logger-middleware.js’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function mounted on the /about path. The function is executed for any type of HTTP request on the /about path.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(‘/about', 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3C27-335A-4CF9-805F-CF17B943BF46}"/>
              </a:ext>
            </a:extLst>
          </p:cNvPr>
          <p:cNvSpPr/>
          <p:nvPr/>
        </p:nvSpPr>
        <p:spPr>
          <a:xfrm>
            <a:off x="5974080" y="17750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(‘/about',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1’)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2’)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673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(req, res, next)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/logger-middleware.js’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(‘/about',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3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Router-level middleware works in the same way as application-level middleware, except it is bound to an instance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function with no mount path. The function is executed every time the app receives a request.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47ADC-E913-44E1-A1B1-7AF64E827ECA}"/>
              </a:ext>
            </a:extLst>
          </p:cNvPr>
          <p:cNvSpPr/>
          <p:nvPr/>
        </p:nvSpPr>
        <p:spPr>
          <a:xfrm>
            <a:off x="5640977" y="245436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1’)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function (req, res, next)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 2’)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892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Level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(req, res, next)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console.log(‘Logged’)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next()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routes/web.js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/logger-middleware.js’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myLogger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9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961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Middleware</vt:lpstr>
      <vt:lpstr>Creating Middleware</vt:lpstr>
      <vt:lpstr>Using Middleware</vt:lpstr>
      <vt:lpstr>Application Level Middleware</vt:lpstr>
      <vt:lpstr>Application Level Middleware</vt:lpstr>
      <vt:lpstr>Application Level Middleware</vt:lpstr>
      <vt:lpstr>Application Level Middleware</vt:lpstr>
      <vt:lpstr>Router Level Middleware</vt:lpstr>
      <vt:lpstr>Router Level Middleware</vt:lpstr>
      <vt:lpstr>Router Level Middleware</vt:lpstr>
      <vt:lpstr>Router Level Middleware</vt:lpstr>
      <vt:lpstr>Built-in Middleware</vt:lpstr>
      <vt:lpstr>Third Party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236</cp:revision>
  <dcterms:created xsi:type="dcterms:W3CDTF">2020-01-16T07:28:28Z</dcterms:created>
  <dcterms:modified xsi:type="dcterms:W3CDTF">2021-10-16T17:12:13Z</dcterms:modified>
</cp:coreProperties>
</file>