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F35-3C31-4FCC-B762-8FA83DB9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11F85-AF32-484E-B7DE-BAD2167DF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C33E-110C-43CE-8805-5FD96AF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970A-36AA-461D-BFF5-A7073A89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4AC1-CF3D-4264-B44C-4AC3694E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591D-71AB-44B0-A8FF-8DA89DF4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BF31-FDD0-4B03-9E4C-18FA15FB8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5DB6-B91A-42DA-8722-A16D02B6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4C1A-3BFB-4306-8451-0366BAB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995-D404-46E1-B86F-17C3C8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0D8ED-73E1-4FE3-BF6D-5D9C5BAF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26129-7B22-402F-AFC8-1067547D0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7EC3-A12B-4D69-A61D-07E268E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DA-90D3-48E7-B44C-D632B1A8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A7B-8555-421A-99B8-5ADAA694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D500-4B8D-424C-8E02-B591E74E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30C-93BE-4086-A02D-A4D7DF5A4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3FFA-4982-4138-A83F-360E42BC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0961-FF6B-4014-ABD0-D5234556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993-0B9F-4D18-A786-A001E48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AFEF-9148-490C-A07D-66025A38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19A05-8FC1-4F08-A6DF-48B5588E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C234-7D79-4017-A28E-009351AF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9164-4C4A-4127-B3F2-BB08C8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D9619-5D24-4157-A6FD-5834D0A2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FB17-9AD1-4F3B-AA4E-56593842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D886-9A3F-42F3-AB90-9B4FCED5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4B41A-A242-49E8-8BC4-FCD743948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A4D90-D5C8-487E-B4C9-B9DE8D5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AE19E-19C8-4D55-9148-C3B99134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303-18AD-4792-A099-E495F2C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7564-7E6D-44C1-8EAE-6A4E965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F7CD-9F80-48DE-AC2D-8C68C18BC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AB47-FABF-4808-B75D-EE89F7DDC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02129-2ED0-4522-9D50-7E1E31732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CDBFA-5E0F-4440-971C-EA63B083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5AA4-F250-48C7-A79B-B9159994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781D2-D5BD-480F-BB83-53C263FB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12F3E-3AE8-47A7-BA0C-210DE2BE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CDEC-80DD-44FD-87ED-767C2FA3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92CCD-4B75-45FB-98A6-7358737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243F9-A523-4595-950A-A86EFB8D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C2E0-2E4D-4B36-979D-F237542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46FD8-EC6C-42A7-98E1-FC56EEE8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00C-B826-41B4-A243-B36296B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87CB-862A-46BE-A68E-D4A82FE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E107-3892-4E64-BDDA-CDF25A25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345D-808F-4F5C-A693-EE1BD803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5494-E2C2-4E1A-A55C-B6F965B4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2549-0479-4245-9491-0EDF264A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B5CF-F4F7-4439-AE72-E5E794A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44DC-B202-469A-AC18-C6FBC47C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3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DE7F-8D96-4394-B3C4-E90625F4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5D2BA-AFFA-4D89-A128-DCEE73ADC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3167-3ED5-4E1C-95CA-2C0DA329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1B83-D833-46FB-B8F9-FA04CBF2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967-54F8-4897-9D64-D733287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26CB3-4534-4D33-B3B6-4717B20F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4AD56-CD23-40BA-A489-EAD1F37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5D0B-5BF7-4414-99DD-09FA3E5D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6D8-FBAF-4329-8716-8812B9BA7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4074-C14C-4063-9727-25396F45EE8B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A8AF-D0BF-43C3-8DA2-2C1303E88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433D-FDF1-4749-8452-EE98C7655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27D84-FC1B-473D-99C4-9E18DD8D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3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7550-1D39-4BFD-9435-446BD92A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"/>
            <a:ext cx="10515600" cy="78499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Mongoose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B58D-4080-45E3-BC8F-BE98090E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73"/>
            <a:ext cx="10515600" cy="530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 provides a straight-forward, schema-based solution to model your application data. It includes built-in type casting, validation, query building, business logic hooks and more, out of the box.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Mongoose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mongoose</a:t>
            </a:r>
          </a:p>
        </p:txBody>
      </p:sp>
    </p:spTree>
    <p:extLst>
      <p:ext uri="{BB962C8B-B14F-4D97-AF65-F5344CB8AC3E}">
        <p14:creationId xmlns:p14="http://schemas.microsoft.com/office/powerpoint/2010/main" val="30306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Introduction to Mongoose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Laravel</dc:title>
  <dc:creator>RK</dc:creator>
  <cp:lastModifiedBy>RK</cp:lastModifiedBy>
  <cp:revision>178</cp:revision>
  <dcterms:created xsi:type="dcterms:W3CDTF">2020-01-16T07:28:28Z</dcterms:created>
  <dcterms:modified xsi:type="dcterms:W3CDTF">2021-10-18T10:49:27Z</dcterms:modified>
</cp:coreProperties>
</file>