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connect() –Mongoose requires a connection to a MongoDB database. You can connect to a locally hosted database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connect(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options, callback)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It’s a String used as connection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– It’s an object passed down to the MongoDB driver's connect() function.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– It’s a callback function.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://localhost:27017/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://localhost:27017/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useNewUrlParser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useUnifiedTopology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0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options =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useNewUrlParser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useUnifiedTopology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://localhost:27017/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options);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It’s String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– It’s String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It’s String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authSource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It’s String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It’s Boolean</a:t>
            </a:r>
          </a:p>
        </p:txBody>
      </p:sp>
    </p:spTree>
    <p:extLst>
      <p:ext uri="{BB962C8B-B14F-4D97-AF65-F5344CB8AC3E}">
        <p14:creationId xmlns:p14="http://schemas.microsoft.com/office/powerpoint/2010/main" val="37225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options =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useNewUrlParser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useUnifiedTopology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user: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pass: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merapassword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authSource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://localhost:27017", options);</a:t>
            </a:r>
          </a:p>
        </p:txBody>
      </p:sp>
    </p:spTree>
    <p:extLst>
      <p:ext uri="{BB962C8B-B14F-4D97-AF65-F5344CB8AC3E}">
        <p14:creationId xmlns:p14="http://schemas.microsoft.com/office/powerpoint/2010/main" val="222972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211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Connect MongoDB using Mongoose</vt:lpstr>
      <vt:lpstr>Connect MongoDB using Mongoose</vt:lpstr>
      <vt:lpstr>Connect MongoDB using 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198</cp:revision>
  <dcterms:created xsi:type="dcterms:W3CDTF">2020-01-16T07:28:28Z</dcterms:created>
  <dcterms:modified xsi:type="dcterms:W3CDTF">2021-10-19T15:34:50Z</dcterms:modified>
</cp:coreProperties>
</file>