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Defining Schema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studentSchema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mongoose.schema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name:String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Compiling Schema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(‘Student’,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studentSchema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Creating New Document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name: ‘Sonam’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Saving Document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studentDoc.save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21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Create Document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save() – It is used to save document by inserting a new document into the database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document.isNew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or sends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only with the modifications to the database, it does not replace the whole document in the latter case.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undefined if used with callback or a Promise otherwise.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studentDoc.save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((err, result)=&gt;{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(err){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console.log(err);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console.log(result)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61F55-8AD3-4DB1-8079-378EA29D7F27}"/>
              </a:ext>
            </a:extLst>
          </p:cNvPr>
          <p:cNvSpPr/>
          <p:nvPr/>
        </p:nvSpPr>
        <p:spPr>
          <a:xfrm>
            <a:off x="5024846" y="2853287"/>
            <a:ext cx="70452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result = await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studentDoc.save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console.log(result)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 validates modified paths before saving. If you set a field to an invalid value, Mongoose will throw an error when you try to save() that document.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result = await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studentDoc.save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validateBeforeSave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false })</a:t>
            </a:r>
          </a:p>
        </p:txBody>
      </p:sp>
    </p:spTree>
    <p:extLst>
      <p:ext uri="{BB962C8B-B14F-4D97-AF65-F5344CB8AC3E}">
        <p14:creationId xmlns:p14="http://schemas.microsoft.com/office/powerpoint/2010/main" val="20599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212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Create Document</vt:lpstr>
      <vt:lpstr>Create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284</cp:revision>
  <dcterms:created xsi:type="dcterms:W3CDTF">2020-01-16T07:28:28Z</dcterms:created>
  <dcterms:modified xsi:type="dcterms:W3CDTF">2021-10-21T15:13:38Z</dcterms:modified>
</cp:coreProperties>
</file>