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3F35-3C31-4FCC-B762-8FA83DB94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1F85-AF32-484E-B7DE-BAD2167D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C33E-110C-43CE-8805-5FD96AF6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970A-36AA-461D-BFF5-A7073A8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4AC1-CF3D-4264-B44C-4AC3694E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591D-71AB-44B0-A8FF-8DA89DF4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BF31-FDD0-4B03-9E4C-18FA15FB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5DB6-B91A-42DA-8722-A16D02B6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4C1A-3BFB-4306-8451-0366BAB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995-D404-46E1-B86F-17C3C8B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0D8ED-73E1-4FE3-BF6D-5D9C5BAF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6129-7B22-402F-AFC8-1067547D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7EC3-A12B-4D69-A61D-07E268EC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BADA-90D3-48E7-B44C-D632B1A8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1A7B-8555-421A-99B8-5ADAA694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D500-4B8D-424C-8E02-B591E74E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30C-93BE-4086-A02D-A4D7DF5A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3FFA-4982-4138-A83F-360E42BC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0961-FF6B-4014-ABD0-D5234556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4993-0B9F-4D18-A786-A001E481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AFEF-9148-490C-A07D-66025A38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9A05-8FC1-4F08-A6DF-48B5588E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C234-7D79-4017-A28E-009351AF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164-4C4A-4127-B3F2-BB08C83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9619-5D24-4157-A6FD-5834D0A2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B17-9AD1-4F3B-AA4E-56593842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D886-9A3F-42F3-AB90-9B4FCED5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4B41A-A242-49E8-8BC4-FCD74394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4D90-D5C8-487E-B4C9-B9DE8D59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E19E-19C8-4D55-9148-C3B99134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6303-18AD-4792-A099-E495F2C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7564-7E6D-44C1-8EAE-6A4E965C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F7CD-9F80-48DE-AC2D-8C68C18B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AB47-FABF-4808-B75D-EE89F7DD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02129-2ED0-4522-9D50-7E1E31732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CDBFA-5E0F-4440-971C-EA63B083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05AA4-F250-48C7-A79B-B915999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781D2-D5BD-480F-BB83-53C263FB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2F3E-3AE8-47A7-BA0C-210DE2BE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DEC-80DD-44FD-87ED-767C2FA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92CCD-4B75-45FB-98A6-7358737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43F9-A523-4595-950A-A86EFB8D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C2E0-2E4D-4B36-979D-F237542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46FD8-EC6C-42A7-98E1-FC56EEE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800C-B826-41B4-A243-B36296B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87CB-862A-46BE-A68E-D4A82FE9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E107-3892-4E64-BDDA-CDF25A25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345D-808F-4F5C-A693-EE1BD803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B5494-E2C2-4E1A-A55C-B6F965B43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2549-0479-4245-9491-0EDF264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B5CF-F4F7-4439-AE72-E5E794AF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4DC-B202-469A-AC18-C6FBC47C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DE7F-8D96-4394-B3C4-E90625F4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5D2BA-AFFA-4D89-A128-DCEE73ADC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3167-3ED5-4E1C-95CA-2C0DA329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1B83-D833-46FB-B8F9-FA04CBF2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6967-54F8-4897-9D64-D7332874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6CB3-4534-4D33-B3B6-4717B20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AD56-CD23-40BA-A489-EAD1F37F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5D0B-5BF7-4414-99DD-09FA3E5D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46D8-FBAF-4329-8716-8812B9BA7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A8AF-D0BF-43C3-8DA2-2C1303E8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433D-FDF1-4749-8452-EE98C7655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3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model has its own update method for modifying documents in the database without returning them to your application.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findByIdAndUpdate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finds a matching document, updates it according to the update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passing any options, and returns the found document (if any) to the callback. The query executes if callback is passed.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findByIdAndUpdate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(id, update, options, callback)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can be object, number or string.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findByIdAndUpdate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(“324ff2dsfsd323”, {name: “Sunil”}, 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returnDocument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after})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findByIdAndUpdate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(“324ff2dsfsd323”, { $set: {name: “Sunil”} } , 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returnDocument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after})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– It is used to update single document. MongoDB will update only the first document that matches filter regardless of the value of the multi option.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(filter, update, options, callback)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({_id: “324ff2dsfsd323”}, {name: “Sunil”}, 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upsert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true})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upsert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If true, and no documents found, insert a new document.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updateMany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– It is used to update multiple document. MongoDB will update all documents that match filter regardless of the value of the multi option.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updateMany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(filter, update, options, callback)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updateMany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({age: 27}, {name: “Sunil”}, 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upsert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true})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1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263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Update Document</vt:lpstr>
      <vt:lpstr>Update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Laravel</dc:title>
  <dc:creator>RK</dc:creator>
  <cp:lastModifiedBy>R</cp:lastModifiedBy>
  <cp:revision>309</cp:revision>
  <dcterms:created xsi:type="dcterms:W3CDTF">2020-01-16T07:28:28Z</dcterms:created>
  <dcterms:modified xsi:type="dcterms:W3CDTF">2021-10-27T15:25:04Z</dcterms:modified>
</cp:coreProperties>
</file>