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9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2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C148-6489-4AA4-94F0-305D9195E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093FF-E8CD-42CF-AEBA-93A800DCE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16D0A-35C3-4437-BF05-06C50D7D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DDFEB-865B-467B-BB5B-48C19E21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7E325-7362-4C87-AE66-D314F4E4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8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0B19-65E2-4348-9E8D-E7829F66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F330C-2964-4603-B934-DBD655DB7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6A8D4-8C97-4072-8E36-458129FC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CF4AB-39D6-4C3E-98AF-4CAC54D6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43298-65A9-4D8C-88EE-F8232213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7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10954B-CDC9-45FF-A2C9-CAFB31353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CEACE-5164-4BD1-B1D6-414CAB6BD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2C95-891A-4904-B8AA-9EF0A465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433BA-E526-4E4A-959D-F527B641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708BC-A801-4685-9AA0-0CE14E3A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9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DC77D-C880-4767-A470-5488D9DA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330CB-7CDA-4456-BD80-DB6A1A58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BF2AB-86FC-4D6F-B46E-6AFAB355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AF648-7331-485B-9F8C-CE2406B7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BEA64-3E4D-46E2-B724-6FA302F2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8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6FB1-6180-4CD5-ADD3-94706503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AC6FA-B492-450A-A0AB-A52763A6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4E07A-CD3E-4D2E-9CF6-1C2E013B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20F66-E44A-49BE-BB9A-F3306520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F1D23-DD28-4B19-AA0A-19FF833E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4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A8AB-DCF4-4C3B-ACC7-F7177557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2E73A-5C2C-4562-B88D-5696F6AF3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18C29-FF08-48EA-A201-D0BE80040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9D02C-7953-4DEA-963E-12C3D217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1A54F-E8C0-464A-99B9-5224426D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68A57-9C1C-46DF-AB9D-C72A5625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9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626D-39FC-46CB-AB7B-451F404F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23689-4EBA-4B71-AA12-44A05E9E6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825F6-6E86-46FF-B6AA-106C41EBB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C22AB-71B4-46C7-BE8F-6E2B8C6DA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BE587-61F2-470D-8D34-4A4317A3E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BB998-8B14-4611-9989-9FE0C1C6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5027CC-CF2F-4FD4-8728-EDA0EE12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F14AB-2606-4090-884F-70766FFA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6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A37B-F805-42E5-9EAA-8FCDDDF1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50EA6-127D-4237-8939-2017D87F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032AB-120B-4D88-9C03-36B862E6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D35B3-68C6-4FC8-8926-C9056FF0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5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EAEB5-FE7A-4DBD-921F-A4AC41F7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5C0AD-CD9C-4843-915A-4A10B42B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AEED3-45E3-467B-B7A9-4AADD266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9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5163-128F-4997-AD42-D6D6B748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F8406-E7EC-4956-8038-527E045DF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24FAB-597E-4E0A-9D55-ED5BEFA83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D300D-95B6-4444-BDFA-18F86888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B4F79-B2CC-4D53-9334-1F225D11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24D81-7954-4768-812B-B105F623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5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2701-EFCA-4D99-9F5D-1998FC09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8F775-A63D-41DA-B0B9-1F75C90BE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AD636-D429-40C3-857D-B22931BD2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18022-6E95-4F52-9171-D1892A0F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42DE3-D97E-457A-89D7-9DB3E3A5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2C04B-20EE-4D29-95F3-18AE4262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8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85AC5B-0D84-4657-BA4F-584CAAE32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7454B-06FD-4932-BF56-55F573742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94888-20B7-43B6-9DD0-CF8C0B73F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D8256-12AB-4DE4-BDA2-CA304ED77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FBDD6-50D7-4915-8BF6-4FCC4A3C7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 to Express JS</a:t>
            </a:r>
            <a:endParaRPr lang="en-IN" sz="40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Express Js is Fast, unopinionated, minimalist web framework for Node.js.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Create Static, Dynamic and Hybrid Web App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Fast and Easy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Routing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Middleware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REST API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Very Popular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57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Prerequisite</a:t>
            </a:r>
            <a:endParaRPr lang="en-IN" sz="40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CSS</a:t>
            </a:r>
            <a:endParaRPr lang="en-US" sz="18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JavaScript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NPM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Node JS</a:t>
            </a:r>
          </a:p>
          <a:p>
            <a:r>
              <a:rPr lang="en-US" sz="1800" dirty="0">
                <a:solidFill>
                  <a:schemeClr val="tx1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Bootstrap</a:t>
            </a:r>
          </a:p>
          <a:p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Tailwind CSS</a:t>
            </a:r>
          </a:p>
          <a:p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Axios</a:t>
            </a:r>
            <a:endParaRPr lang="en-US" sz="1800" dirty="0">
              <a:solidFill>
                <a:schemeClr val="tx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Fetch API</a:t>
            </a:r>
            <a:endParaRPr lang="en-US" sz="1800" dirty="0">
              <a:solidFill>
                <a:schemeClr val="tx1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43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</TotalTime>
  <Words>49</Words>
  <Application>Microsoft Office PowerPoint</Application>
  <PresentationFormat>On-screen Show (16:9)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Introduction to Express JS</vt:lpstr>
      <vt:lpstr>Prerequisite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React JS</dc:title>
  <dc:creator>RK</dc:creator>
  <cp:lastModifiedBy>RK</cp:lastModifiedBy>
  <cp:revision>116</cp:revision>
  <dcterms:created xsi:type="dcterms:W3CDTF">2006-08-16T00:00:00Z</dcterms:created>
  <dcterms:modified xsi:type="dcterms:W3CDTF">2021-10-04T08:33:52Z</dcterms:modified>
</cp:coreProperties>
</file>