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9" r:id="rId2"/>
    <p:sldId id="260" r:id="rId3"/>
    <p:sldId id="263" r:id="rId4"/>
    <p:sldId id="261" r:id="rId5"/>
    <p:sldId id="262" r:id="rId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5" d="100"/>
          <a:sy n="145" d="100"/>
        </p:scale>
        <p:origin x="546" y="120"/>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7C148-6489-4AA4-94F0-305D9195E62A}"/>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21A093FF-E8CD-42CF-AEBA-93A800DCEC28}"/>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96616D0A-35C3-4437-BF05-06C50D7DB0EA}"/>
              </a:ext>
            </a:extLst>
          </p:cNvPr>
          <p:cNvSpPr>
            <a:spLocks noGrp="1"/>
          </p:cNvSpPr>
          <p:nvPr>
            <p:ph type="dt" sz="half" idx="10"/>
          </p:nvPr>
        </p:nvSpPr>
        <p:spPr/>
        <p:txBody>
          <a:bodyPr/>
          <a:lstStyle/>
          <a:p>
            <a:fld id="{1D8BD707-D9CF-40AE-B4C6-C98DA3205C09}" type="datetimeFigureOut">
              <a:rPr lang="en-US" smtClean="0"/>
              <a:pPr/>
              <a:t>10/4/2021</a:t>
            </a:fld>
            <a:endParaRPr lang="en-US"/>
          </a:p>
        </p:txBody>
      </p:sp>
      <p:sp>
        <p:nvSpPr>
          <p:cNvPr id="5" name="Footer Placeholder 4">
            <a:extLst>
              <a:ext uri="{FF2B5EF4-FFF2-40B4-BE49-F238E27FC236}">
                <a16:creationId xmlns:a16="http://schemas.microsoft.com/office/drawing/2014/main" id="{52FDDFEB-865B-467B-BB5B-48C19E21AF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77E325-7362-4C87-AE66-D314F4E4491D}"/>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07380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0B19-65E2-4348-9E8D-E7829F6644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7F330C-2964-4603-B934-DBD655DB7B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16A8D4-8C97-4072-8E36-458129FC4EBF}"/>
              </a:ext>
            </a:extLst>
          </p:cNvPr>
          <p:cNvSpPr>
            <a:spLocks noGrp="1"/>
          </p:cNvSpPr>
          <p:nvPr>
            <p:ph type="dt" sz="half" idx="10"/>
          </p:nvPr>
        </p:nvSpPr>
        <p:spPr/>
        <p:txBody>
          <a:bodyPr/>
          <a:lstStyle/>
          <a:p>
            <a:fld id="{1D8BD707-D9CF-40AE-B4C6-C98DA3205C09}" type="datetimeFigureOut">
              <a:rPr lang="en-US" smtClean="0"/>
              <a:pPr/>
              <a:t>10/4/2021</a:t>
            </a:fld>
            <a:endParaRPr lang="en-US"/>
          </a:p>
        </p:txBody>
      </p:sp>
      <p:sp>
        <p:nvSpPr>
          <p:cNvPr id="5" name="Footer Placeholder 4">
            <a:extLst>
              <a:ext uri="{FF2B5EF4-FFF2-40B4-BE49-F238E27FC236}">
                <a16:creationId xmlns:a16="http://schemas.microsoft.com/office/drawing/2014/main" id="{24FCF4AB-39D6-4C3E-98AF-4CAC54D6E3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843298-65A9-4D8C-88EE-F8232213BC8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05671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10954B-CDC9-45FF-A2C9-CAFB3135308A}"/>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FCEACE-5164-4BD1-B1D6-414CAB6BDB2D}"/>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F12C95-891A-4904-B8AA-9EF0A46561E5}"/>
              </a:ext>
            </a:extLst>
          </p:cNvPr>
          <p:cNvSpPr>
            <a:spLocks noGrp="1"/>
          </p:cNvSpPr>
          <p:nvPr>
            <p:ph type="dt" sz="half" idx="10"/>
          </p:nvPr>
        </p:nvSpPr>
        <p:spPr/>
        <p:txBody>
          <a:bodyPr/>
          <a:lstStyle/>
          <a:p>
            <a:fld id="{1D8BD707-D9CF-40AE-B4C6-C98DA3205C09}" type="datetimeFigureOut">
              <a:rPr lang="en-US" smtClean="0"/>
              <a:pPr/>
              <a:t>10/4/2021</a:t>
            </a:fld>
            <a:endParaRPr lang="en-US"/>
          </a:p>
        </p:txBody>
      </p:sp>
      <p:sp>
        <p:nvSpPr>
          <p:cNvPr id="5" name="Footer Placeholder 4">
            <a:extLst>
              <a:ext uri="{FF2B5EF4-FFF2-40B4-BE49-F238E27FC236}">
                <a16:creationId xmlns:a16="http://schemas.microsoft.com/office/drawing/2014/main" id="{8F0433BA-E526-4E4A-959D-F527B641BF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9708BC-A801-4685-9AA0-0CE14E3A5C66}"/>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91790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DC77D-C880-4767-A470-5488D9DA0E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8330CB-7CDA-4456-BD80-DB6A1A58F9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7BF2AB-86FC-4D6F-B46E-6AFAB35592A7}"/>
              </a:ext>
            </a:extLst>
          </p:cNvPr>
          <p:cNvSpPr>
            <a:spLocks noGrp="1"/>
          </p:cNvSpPr>
          <p:nvPr>
            <p:ph type="dt" sz="half" idx="10"/>
          </p:nvPr>
        </p:nvSpPr>
        <p:spPr/>
        <p:txBody>
          <a:bodyPr/>
          <a:lstStyle/>
          <a:p>
            <a:fld id="{1D8BD707-D9CF-40AE-B4C6-C98DA3205C09}" type="datetimeFigureOut">
              <a:rPr lang="en-US" smtClean="0"/>
              <a:pPr/>
              <a:t>10/4/2021</a:t>
            </a:fld>
            <a:endParaRPr lang="en-US"/>
          </a:p>
        </p:txBody>
      </p:sp>
      <p:sp>
        <p:nvSpPr>
          <p:cNvPr id="5" name="Footer Placeholder 4">
            <a:extLst>
              <a:ext uri="{FF2B5EF4-FFF2-40B4-BE49-F238E27FC236}">
                <a16:creationId xmlns:a16="http://schemas.microsoft.com/office/drawing/2014/main" id="{C8FAF648-7331-485B-9F8C-CE2406B7F9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4BEA64-3E4D-46E2-B724-6FA302F2D90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87184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B6FB1-6180-4CD5-ADD3-9470650323E0}"/>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F89AC6FA-B492-450A-A0AB-A52763A6E17B}"/>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B4E07A-CD3E-4D2E-9CF6-1C2E013B9833}"/>
              </a:ext>
            </a:extLst>
          </p:cNvPr>
          <p:cNvSpPr>
            <a:spLocks noGrp="1"/>
          </p:cNvSpPr>
          <p:nvPr>
            <p:ph type="dt" sz="half" idx="10"/>
          </p:nvPr>
        </p:nvSpPr>
        <p:spPr/>
        <p:txBody>
          <a:bodyPr/>
          <a:lstStyle/>
          <a:p>
            <a:fld id="{1D8BD707-D9CF-40AE-B4C6-C98DA3205C09}" type="datetimeFigureOut">
              <a:rPr lang="en-US" smtClean="0"/>
              <a:pPr/>
              <a:t>10/4/2021</a:t>
            </a:fld>
            <a:endParaRPr lang="en-US"/>
          </a:p>
        </p:txBody>
      </p:sp>
      <p:sp>
        <p:nvSpPr>
          <p:cNvPr id="5" name="Footer Placeholder 4">
            <a:extLst>
              <a:ext uri="{FF2B5EF4-FFF2-40B4-BE49-F238E27FC236}">
                <a16:creationId xmlns:a16="http://schemas.microsoft.com/office/drawing/2014/main" id="{41620F66-E44A-49BE-BB9A-F33065208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EF1D23-DD28-4B19-AA0A-19FF833E4DF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86843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7A8AB-DCF4-4C3B-ACC7-F717755784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52E73A-5C2C-4562-B88D-5696F6AF3485}"/>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C18C29-FF08-48EA-A201-D0BE8004007F}"/>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89D02C-7953-4DEA-963E-12C3D217B7A0}"/>
              </a:ext>
            </a:extLst>
          </p:cNvPr>
          <p:cNvSpPr>
            <a:spLocks noGrp="1"/>
          </p:cNvSpPr>
          <p:nvPr>
            <p:ph type="dt" sz="half" idx="10"/>
          </p:nvPr>
        </p:nvSpPr>
        <p:spPr/>
        <p:txBody>
          <a:bodyPr/>
          <a:lstStyle/>
          <a:p>
            <a:fld id="{1D8BD707-D9CF-40AE-B4C6-C98DA3205C09}" type="datetimeFigureOut">
              <a:rPr lang="en-US" smtClean="0"/>
              <a:pPr/>
              <a:t>10/4/2021</a:t>
            </a:fld>
            <a:endParaRPr lang="en-US"/>
          </a:p>
        </p:txBody>
      </p:sp>
      <p:sp>
        <p:nvSpPr>
          <p:cNvPr id="6" name="Footer Placeholder 5">
            <a:extLst>
              <a:ext uri="{FF2B5EF4-FFF2-40B4-BE49-F238E27FC236}">
                <a16:creationId xmlns:a16="http://schemas.microsoft.com/office/drawing/2014/main" id="{4BD1A54F-E8C0-464A-99B9-5224426DA1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E68A57-9C1C-46DF-AB9D-C72A5625D2C4}"/>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03899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6626D-39FC-46CB-AB7B-451F404FFD4E}"/>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C23689-4EBA-4B71-AA12-44A05E9E66A3}"/>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649825F6-6E86-46FF-B6AA-106C41EBBEC3}"/>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CC22AB-71B4-46C7-BE8F-6E2B8C6DAAD5}"/>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647BE587-61F2-470D-8D34-4A4317A3E142}"/>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1BB998-8B14-4611-9989-9FE0C1C6EC45}"/>
              </a:ext>
            </a:extLst>
          </p:cNvPr>
          <p:cNvSpPr>
            <a:spLocks noGrp="1"/>
          </p:cNvSpPr>
          <p:nvPr>
            <p:ph type="dt" sz="half" idx="10"/>
          </p:nvPr>
        </p:nvSpPr>
        <p:spPr/>
        <p:txBody>
          <a:bodyPr/>
          <a:lstStyle/>
          <a:p>
            <a:fld id="{1D8BD707-D9CF-40AE-B4C6-C98DA3205C09}" type="datetimeFigureOut">
              <a:rPr lang="en-US" smtClean="0"/>
              <a:pPr/>
              <a:t>10/4/2021</a:t>
            </a:fld>
            <a:endParaRPr lang="en-US"/>
          </a:p>
        </p:txBody>
      </p:sp>
      <p:sp>
        <p:nvSpPr>
          <p:cNvPr id="8" name="Footer Placeholder 7">
            <a:extLst>
              <a:ext uri="{FF2B5EF4-FFF2-40B4-BE49-F238E27FC236}">
                <a16:creationId xmlns:a16="http://schemas.microsoft.com/office/drawing/2014/main" id="{135027CC-CF2F-4FD4-8728-EDA0EE120F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4F14AB-2606-4090-884F-70766FFA0FEF}"/>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24666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AA37B-F805-42E5-9EAA-8FCDDDF1C0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550EA6-127D-4237-8939-2017D87F31C0}"/>
              </a:ext>
            </a:extLst>
          </p:cNvPr>
          <p:cNvSpPr>
            <a:spLocks noGrp="1"/>
          </p:cNvSpPr>
          <p:nvPr>
            <p:ph type="dt" sz="half" idx="10"/>
          </p:nvPr>
        </p:nvSpPr>
        <p:spPr/>
        <p:txBody>
          <a:bodyPr/>
          <a:lstStyle/>
          <a:p>
            <a:fld id="{1D8BD707-D9CF-40AE-B4C6-C98DA3205C09}" type="datetimeFigureOut">
              <a:rPr lang="en-US" smtClean="0"/>
              <a:pPr/>
              <a:t>10/4/2021</a:t>
            </a:fld>
            <a:endParaRPr lang="en-US"/>
          </a:p>
        </p:txBody>
      </p:sp>
      <p:sp>
        <p:nvSpPr>
          <p:cNvPr id="4" name="Footer Placeholder 3">
            <a:extLst>
              <a:ext uri="{FF2B5EF4-FFF2-40B4-BE49-F238E27FC236}">
                <a16:creationId xmlns:a16="http://schemas.microsoft.com/office/drawing/2014/main" id="{C14032AB-120B-4D88-9C03-36B862E6FF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D35B3-68C6-4FC8-8926-C9056FF0C93F}"/>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03150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1EAEB5-FE7A-4DBD-921F-A4AC41F73371}"/>
              </a:ext>
            </a:extLst>
          </p:cNvPr>
          <p:cNvSpPr>
            <a:spLocks noGrp="1"/>
          </p:cNvSpPr>
          <p:nvPr>
            <p:ph type="dt" sz="half" idx="10"/>
          </p:nvPr>
        </p:nvSpPr>
        <p:spPr/>
        <p:txBody>
          <a:bodyPr/>
          <a:lstStyle/>
          <a:p>
            <a:fld id="{1D8BD707-D9CF-40AE-B4C6-C98DA3205C09}" type="datetimeFigureOut">
              <a:rPr lang="en-US" smtClean="0"/>
              <a:pPr/>
              <a:t>10/4/2021</a:t>
            </a:fld>
            <a:endParaRPr lang="en-US"/>
          </a:p>
        </p:txBody>
      </p:sp>
      <p:sp>
        <p:nvSpPr>
          <p:cNvPr id="3" name="Footer Placeholder 2">
            <a:extLst>
              <a:ext uri="{FF2B5EF4-FFF2-40B4-BE49-F238E27FC236}">
                <a16:creationId xmlns:a16="http://schemas.microsoft.com/office/drawing/2014/main" id="{3AA5C0AD-CD9C-4843-915A-4A10B42BDF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BAEED3-45E3-467B-B7A9-4AADD26661D8}"/>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80996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95163-128F-4997-AD42-D6D6B7486D6D}"/>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895F8406-E7EC-4956-8038-527E045DF0A0}"/>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324FAB-597E-4E0A-9D55-ED5BEFA830D4}"/>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70D300D-95B6-4444-BDFA-18F86888BF8B}"/>
              </a:ext>
            </a:extLst>
          </p:cNvPr>
          <p:cNvSpPr>
            <a:spLocks noGrp="1"/>
          </p:cNvSpPr>
          <p:nvPr>
            <p:ph type="dt" sz="half" idx="10"/>
          </p:nvPr>
        </p:nvSpPr>
        <p:spPr/>
        <p:txBody>
          <a:bodyPr/>
          <a:lstStyle/>
          <a:p>
            <a:fld id="{1D8BD707-D9CF-40AE-B4C6-C98DA3205C09}" type="datetimeFigureOut">
              <a:rPr lang="en-US" smtClean="0"/>
              <a:pPr/>
              <a:t>10/4/2021</a:t>
            </a:fld>
            <a:endParaRPr lang="en-US"/>
          </a:p>
        </p:txBody>
      </p:sp>
      <p:sp>
        <p:nvSpPr>
          <p:cNvPr id="6" name="Footer Placeholder 5">
            <a:extLst>
              <a:ext uri="{FF2B5EF4-FFF2-40B4-BE49-F238E27FC236}">
                <a16:creationId xmlns:a16="http://schemas.microsoft.com/office/drawing/2014/main" id="{021B4F79-B2CC-4D53-9334-1F225D1129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924D81-7954-4768-812B-B105F62389B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64558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02701-EFCA-4D99-9F5D-1998FC096B8B}"/>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968F775-A63D-41DA-B0B9-1F75C90BEC9F}"/>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27FAD636-D429-40C3-857D-B22931BD2E2F}"/>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5D18022-6E95-4F52-9171-D1892A0FAC62}"/>
              </a:ext>
            </a:extLst>
          </p:cNvPr>
          <p:cNvSpPr>
            <a:spLocks noGrp="1"/>
          </p:cNvSpPr>
          <p:nvPr>
            <p:ph type="dt" sz="half" idx="10"/>
          </p:nvPr>
        </p:nvSpPr>
        <p:spPr/>
        <p:txBody>
          <a:bodyPr/>
          <a:lstStyle/>
          <a:p>
            <a:fld id="{1D8BD707-D9CF-40AE-B4C6-C98DA3205C09}" type="datetimeFigureOut">
              <a:rPr lang="en-US" smtClean="0"/>
              <a:pPr/>
              <a:t>10/4/2021</a:t>
            </a:fld>
            <a:endParaRPr lang="en-US"/>
          </a:p>
        </p:txBody>
      </p:sp>
      <p:sp>
        <p:nvSpPr>
          <p:cNvPr id="6" name="Footer Placeholder 5">
            <a:extLst>
              <a:ext uri="{FF2B5EF4-FFF2-40B4-BE49-F238E27FC236}">
                <a16:creationId xmlns:a16="http://schemas.microsoft.com/office/drawing/2014/main" id="{F9B42DE3-D97E-457A-89D7-9DB3E3A52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F2C04B-20EE-4D29-95F3-18AE4262C55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01685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85AC5B-0D84-4657-BA4F-584CAAE3281D}"/>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D7454B-06FD-4932-BF56-55F573742B80}"/>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294888-20B7-43B6-9DD0-CF8C0B73F85B}"/>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10/4/2021</a:t>
            </a:fld>
            <a:endParaRPr lang="en-US"/>
          </a:p>
        </p:txBody>
      </p:sp>
      <p:sp>
        <p:nvSpPr>
          <p:cNvPr id="5" name="Footer Placeholder 4">
            <a:extLst>
              <a:ext uri="{FF2B5EF4-FFF2-40B4-BE49-F238E27FC236}">
                <a16:creationId xmlns:a16="http://schemas.microsoft.com/office/drawing/2014/main" id="{14AD8256-12AB-4DE4-BDA2-CA304ED77476}"/>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6FBDD6-50D7-4915-8BF6-4FCC4A3C72EA}"/>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325357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pPr algn="ctr"/>
            <a:r>
              <a:rPr lang="en-US" sz="4000" b="1" u="sng" dirty="0">
                <a:solidFill>
                  <a:schemeClr val="tx1"/>
                </a:solidFill>
                <a:latin typeface="Times New Roman" pitchFamily="18" charset="0"/>
                <a:cs typeface="Times New Roman" pitchFamily="18" charset="0"/>
              </a:rPr>
              <a:t>Babel</a:t>
            </a:r>
            <a:endParaRPr lang="en-IN" sz="4000"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1800" dirty="0">
                <a:latin typeface="Times New Roman" pitchFamily="18" charset="0"/>
                <a:cs typeface="Times New Roman" pitchFamily="18" charset="0"/>
              </a:rPr>
              <a:t>Babel is a toolchain that is mainly used to convert ECMAScript 2015+ code into a backwards compatible version of JavaScript in current and older browsers or environments. Here are the main things Babel can do for you:</a:t>
            </a:r>
          </a:p>
          <a:p>
            <a:r>
              <a:rPr lang="en-US" sz="1800" dirty="0">
                <a:latin typeface="Times New Roman" pitchFamily="18" charset="0"/>
                <a:cs typeface="Times New Roman" pitchFamily="18" charset="0"/>
              </a:rPr>
              <a:t>Transform syntax</a:t>
            </a:r>
          </a:p>
          <a:p>
            <a:r>
              <a:rPr lang="en-US" sz="1800" dirty="0" err="1">
                <a:latin typeface="Times New Roman" pitchFamily="18" charset="0"/>
                <a:cs typeface="Times New Roman" pitchFamily="18" charset="0"/>
              </a:rPr>
              <a:t>Polyfill</a:t>
            </a:r>
            <a:r>
              <a:rPr lang="en-US" sz="1800" dirty="0">
                <a:latin typeface="Times New Roman" pitchFamily="18" charset="0"/>
                <a:cs typeface="Times New Roman" pitchFamily="18" charset="0"/>
              </a:rPr>
              <a:t> features that are missing in your target environment</a:t>
            </a:r>
          </a:p>
          <a:p>
            <a:r>
              <a:rPr lang="en-US" sz="1800" dirty="0">
                <a:latin typeface="Times New Roman" pitchFamily="18" charset="0"/>
                <a:cs typeface="Times New Roman" pitchFamily="18" charset="0"/>
              </a:rPr>
              <a:t>Source code transformations</a:t>
            </a:r>
            <a:endParaRPr lang="en-US" sz="1800" dirty="0">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1079431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pPr algn="ctr"/>
            <a:r>
              <a:rPr lang="en-US" sz="4000" b="1" u="sng" dirty="0">
                <a:solidFill>
                  <a:schemeClr val="tx1"/>
                </a:solidFill>
                <a:latin typeface="Times New Roman" pitchFamily="18" charset="0"/>
                <a:cs typeface="Times New Roman" pitchFamily="18" charset="0"/>
              </a:rPr>
              <a:t>Babel</a:t>
            </a:r>
            <a:endParaRPr lang="en-IN" sz="4000"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4038600"/>
          </a:xfrm>
        </p:spPr>
        <p:txBody>
          <a:bodyPr>
            <a:normAutofit/>
          </a:bodyPr>
          <a:lstStyle/>
          <a:p>
            <a:pPr marL="0" indent="0">
              <a:buNone/>
            </a:pPr>
            <a:r>
              <a:rPr lang="en-US" sz="1600" dirty="0">
                <a:latin typeface="Times New Roman" pitchFamily="18" charset="0"/>
                <a:cs typeface="Times New Roman" pitchFamily="18" charset="0"/>
              </a:rPr>
              <a:t>@babel/core – This is the main package to run any babel setup or configuration.</a:t>
            </a:r>
          </a:p>
          <a:p>
            <a:pPr marL="0" indent="0">
              <a:buNone/>
            </a:pPr>
            <a:endParaRPr lang="en-US" sz="16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@babel/cli – Babel comes with a built-in CLI which can be used to compile files from the command line.</a:t>
            </a:r>
          </a:p>
          <a:p>
            <a:pPr marL="0" indent="0">
              <a:buNone/>
            </a:pPr>
            <a:endParaRPr lang="en-US" sz="16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@babel/node – This is a CLI that works exactly the same as the Node.js CLI, with the added benefit of compiling with Babel presets and plugins before running it.</a:t>
            </a:r>
          </a:p>
          <a:p>
            <a:pPr marL="0" indent="0">
              <a:buNone/>
            </a:pPr>
            <a:endParaRPr lang="en-US" sz="16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@babel/preset-env – This enables us to use new and upcoming features which node.js is yet to understand. New features are always new and will probably take time to implement in NodeJS by default.</a:t>
            </a:r>
          </a:p>
          <a:p>
            <a:pPr marL="0" indent="0">
              <a:buNone/>
            </a:pPr>
            <a:endParaRPr lang="en-US" sz="1600" dirty="0">
              <a:latin typeface="Times New Roman" pitchFamily="18" charset="0"/>
              <a:cs typeface="Times New Roman" pitchFamily="18" charset="0"/>
            </a:endParaRPr>
          </a:p>
          <a:p>
            <a:pPr marL="0" indent="0">
              <a:buNone/>
            </a:pPr>
            <a:r>
              <a:rPr lang="en-US" sz="1600" dirty="0" err="1">
                <a:latin typeface="Times New Roman" pitchFamily="18" charset="0"/>
                <a:cs typeface="Times New Roman" pitchFamily="18" charset="0"/>
              </a:rPr>
              <a:t>npm</a:t>
            </a:r>
            <a:r>
              <a:rPr lang="en-US" sz="1600" dirty="0">
                <a:latin typeface="Times New Roman" pitchFamily="18" charset="0"/>
                <a:cs typeface="Times New Roman" pitchFamily="18" charset="0"/>
              </a:rPr>
              <a:t> install –D @babel/core @babel/cli @babel/node @babel/preset-env</a:t>
            </a:r>
            <a:endParaRPr lang="en-US" sz="1600" dirty="0">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124774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pPr algn="ctr"/>
            <a:r>
              <a:rPr lang="en-US" sz="4000" b="1" u="sng" dirty="0">
                <a:solidFill>
                  <a:schemeClr val="tx1"/>
                </a:solidFill>
                <a:latin typeface="Times New Roman" pitchFamily="18" charset="0"/>
                <a:cs typeface="Times New Roman" pitchFamily="18" charset="0"/>
              </a:rPr>
              <a:t>Babel CLI</a:t>
            </a:r>
            <a:endParaRPr lang="en-IN" sz="4000"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886200"/>
          </a:xfrm>
        </p:spPr>
        <p:txBody>
          <a:bodyPr>
            <a:normAutofit/>
          </a:bodyPr>
          <a:lstStyle/>
          <a:p>
            <a:pPr marL="0" indent="0">
              <a:buNone/>
            </a:pPr>
            <a:r>
              <a:rPr lang="en-US" sz="1600" b="1" u="sng" dirty="0">
                <a:latin typeface="Times New Roman" pitchFamily="18" charset="0"/>
                <a:cs typeface="Times New Roman" pitchFamily="18" charset="0"/>
              </a:rPr>
              <a:t>Compile Files:</a:t>
            </a:r>
          </a:p>
          <a:p>
            <a:r>
              <a:rPr lang="en-US" sz="1600" dirty="0" err="1">
                <a:latin typeface="Times New Roman" pitchFamily="18" charset="0"/>
                <a:cs typeface="Times New Roman" pitchFamily="18" charset="0"/>
              </a:rPr>
              <a:t>npx</a:t>
            </a:r>
            <a:r>
              <a:rPr lang="en-US" sz="1600" dirty="0">
                <a:latin typeface="Times New Roman" pitchFamily="18" charset="0"/>
                <a:cs typeface="Times New Roman" pitchFamily="18" charset="0"/>
              </a:rPr>
              <a:t> babel index.js – It complies index.js file.</a:t>
            </a:r>
          </a:p>
          <a:p>
            <a:r>
              <a:rPr lang="en-US" sz="1600" dirty="0" err="1">
                <a:latin typeface="Times New Roman" pitchFamily="18" charset="0"/>
                <a:cs typeface="Times New Roman" pitchFamily="18" charset="0"/>
              </a:rPr>
              <a:t>npx</a:t>
            </a:r>
            <a:r>
              <a:rPr lang="en-US" sz="1600" dirty="0">
                <a:latin typeface="Times New Roman" pitchFamily="18" charset="0"/>
                <a:cs typeface="Times New Roman" pitchFamily="18" charset="0"/>
              </a:rPr>
              <a:t> babel index.js --out-file index-compiled.js – It compiles index.js file and output to a file index-compiled.js. We can use --out-file or -o</a:t>
            </a:r>
          </a:p>
          <a:p>
            <a:r>
              <a:rPr lang="en-US" sz="1600" dirty="0" err="1">
                <a:latin typeface="Times New Roman" pitchFamily="18" charset="0"/>
                <a:cs typeface="Times New Roman" pitchFamily="18" charset="0"/>
              </a:rPr>
              <a:t>npx</a:t>
            </a:r>
            <a:r>
              <a:rPr lang="en-US" sz="1600" dirty="0">
                <a:latin typeface="Times New Roman" pitchFamily="18" charset="0"/>
                <a:cs typeface="Times New Roman" pitchFamily="18" charset="0"/>
              </a:rPr>
              <a:t> babel index.js --watch --out-file index-compiled.js – It complies index.js every time we make changes and output to a file index-compiled.js. We can use --watch or -w</a:t>
            </a:r>
          </a:p>
          <a:p>
            <a:pPr marL="0" indent="0">
              <a:buNone/>
            </a:pPr>
            <a:endParaRPr lang="en-US" sz="1600" dirty="0">
              <a:latin typeface="Times New Roman" pitchFamily="18" charset="0"/>
              <a:cs typeface="Times New Roman" pitchFamily="18" charset="0"/>
            </a:endParaRPr>
          </a:p>
          <a:p>
            <a:pPr marL="0" indent="0">
              <a:buNone/>
            </a:pPr>
            <a:r>
              <a:rPr lang="en-US" sz="1600" b="1" u="sng" dirty="0">
                <a:latin typeface="Times New Roman" pitchFamily="18" charset="0"/>
                <a:cs typeface="Times New Roman" pitchFamily="18" charset="0"/>
              </a:rPr>
              <a:t>Compile Directory:</a:t>
            </a:r>
          </a:p>
          <a:p>
            <a:r>
              <a:rPr lang="en-US" sz="1600" dirty="0" err="1">
                <a:latin typeface="Times New Roman" pitchFamily="18" charset="0"/>
                <a:cs typeface="Times New Roman" pitchFamily="18" charset="0"/>
              </a:rPr>
              <a:t>npx</a:t>
            </a:r>
            <a:r>
              <a:rPr lang="en-US" sz="1600" dirty="0">
                <a:latin typeface="Times New Roman" pitchFamily="18" charset="0"/>
                <a:cs typeface="Times New Roman" pitchFamily="18" charset="0"/>
              </a:rPr>
              <a:t> babel </a:t>
            </a:r>
            <a:r>
              <a:rPr lang="en-US" sz="1600" dirty="0" err="1">
                <a:latin typeface="Times New Roman" pitchFamily="18" charset="0"/>
                <a:cs typeface="Times New Roman" pitchFamily="18" charset="0"/>
              </a:rPr>
              <a:t>src</a:t>
            </a:r>
            <a:r>
              <a:rPr lang="en-US" sz="1600" dirty="0">
                <a:latin typeface="Times New Roman" pitchFamily="18" charset="0"/>
                <a:cs typeface="Times New Roman" pitchFamily="18" charset="0"/>
              </a:rPr>
              <a:t> --out-</a:t>
            </a:r>
            <a:r>
              <a:rPr lang="en-US" sz="1600" dirty="0" err="1">
                <a:latin typeface="Times New Roman" pitchFamily="18" charset="0"/>
                <a:cs typeface="Times New Roman" pitchFamily="18" charset="0"/>
              </a:rPr>
              <a:t>dir</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prd</a:t>
            </a:r>
            <a:r>
              <a:rPr lang="en-US" sz="1600" dirty="0">
                <a:latin typeface="Times New Roman" pitchFamily="18" charset="0"/>
                <a:cs typeface="Times New Roman" pitchFamily="18" charset="0"/>
              </a:rPr>
              <a:t> – It compiles the entire </a:t>
            </a:r>
            <a:r>
              <a:rPr lang="en-US" sz="1600" dirty="0" err="1">
                <a:latin typeface="Times New Roman" pitchFamily="18" charset="0"/>
                <a:cs typeface="Times New Roman" pitchFamily="18" charset="0"/>
              </a:rPr>
              <a:t>src</a:t>
            </a:r>
            <a:r>
              <a:rPr lang="en-US" sz="1600" dirty="0">
                <a:latin typeface="Times New Roman" pitchFamily="18" charset="0"/>
                <a:cs typeface="Times New Roman" pitchFamily="18" charset="0"/>
              </a:rPr>
              <a:t> directory and output it to the </a:t>
            </a:r>
            <a:r>
              <a:rPr lang="en-US" sz="1600" dirty="0" err="1">
                <a:latin typeface="Times New Roman" pitchFamily="18" charset="0"/>
                <a:cs typeface="Times New Roman" pitchFamily="18" charset="0"/>
              </a:rPr>
              <a:t>prd</a:t>
            </a:r>
            <a:r>
              <a:rPr lang="en-US" sz="1600" dirty="0">
                <a:latin typeface="Times New Roman" pitchFamily="18" charset="0"/>
                <a:cs typeface="Times New Roman" pitchFamily="18" charset="0"/>
              </a:rPr>
              <a:t> directory by using either --out-</a:t>
            </a:r>
            <a:r>
              <a:rPr lang="en-US" sz="1600" dirty="0" err="1">
                <a:latin typeface="Times New Roman" pitchFamily="18" charset="0"/>
                <a:cs typeface="Times New Roman" pitchFamily="18" charset="0"/>
              </a:rPr>
              <a:t>dir</a:t>
            </a:r>
            <a:r>
              <a:rPr lang="en-US" sz="1600" dirty="0">
                <a:latin typeface="Times New Roman" pitchFamily="18" charset="0"/>
                <a:cs typeface="Times New Roman" pitchFamily="18" charset="0"/>
              </a:rPr>
              <a:t> or -d. This doesn't overwrite any other files or directories in </a:t>
            </a:r>
            <a:r>
              <a:rPr lang="en-US" sz="1600" dirty="0" err="1">
                <a:latin typeface="Times New Roman" pitchFamily="18" charset="0"/>
                <a:cs typeface="Times New Roman" pitchFamily="18" charset="0"/>
              </a:rPr>
              <a:t>prd</a:t>
            </a:r>
            <a:r>
              <a:rPr lang="en-US" sz="1600" dirty="0">
                <a:latin typeface="Times New Roman" pitchFamily="18" charset="0"/>
                <a:cs typeface="Times New Roman" pitchFamily="18" charset="0"/>
              </a:rPr>
              <a:t>.</a:t>
            </a:r>
          </a:p>
          <a:p>
            <a:r>
              <a:rPr lang="en-US" sz="1600" dirty="0" err="1">
                <a:latin typeface="Times New Roman" pitchFamily="18" charset="0"/>
                <a:cs typeface="Times New Roman" pitchFamily="18" charset="0"/>
              </a:rPr>
              <a:t>npx</a:t>
            </a:r>
            <a:r>
              <a:rPr lang="en-US" sz="1600" dirty="0">
                <a:latin typeface="Times New Roman" pitchFamily="18" charset="0"/>
                <a:cs typeface="Times New Roman" pitchFamily="18" charset="0"/>
              </a:rPr>
              <a:t> babel </a:t>
            </a:r>
            <a:r>
              <a:rPr lang="en-US" sz="1600" dirty="0" err="1">
                <a:latin typeface="Times New Roman" pitchFamily="18" charset="0"/>
                <a:cs typeface="Times New Roman" pitchFamily="18" charset="0"/>
              </a:rPr>
              <a:t>src</a:t>
            </a:r>
            <a:r>
              <a:rPr lang="en-US" sz="1600" dirty="0">
                <a:latin typeface="Times New Roman" pitchFamily="18" charset="0"/>
                <a:cs typeface="Times New Roman" pitchFamily="18" charset="0"/>
              </a:rPr>
              <a:t> --out-file index-compiled.js – It compiles the entire </a:t>
            </a:r>
            <a:r>
              <a:rPr lang="en-US" sz="1600" dirty="0" err="1">
                <a:latin typeface="Times New Roman" pitchFamily="18" charset="0"/>
                <a:cs typeface="Times New Roman" pitchFamily="18" charset="0"/>
              </a:rPr>
              <a:t>src</a:t>
            </a:r>
            <a:r>
              <a:rPr lang="en-US" sz="1600" dirty="0">
                <a:latin typeface="Times New Roman" pitchFamily="18" charset="0"/>
                <a:cs typeface="Times New Roman" pitchFamily="18" charset="0"/>
              </a:rPr>
              <a:t> directory and output it as a single concatenated file.</a:t>
            </a:r>
          </a:p>
        </p:txBody>
      </p:sp>
    </p:spTree>
    <p:extLst>
      <p:ext uri="{BB962C8B-B14F-4D97-AF65-F5344CB8AC3E}">
        <p14:creationId xmlns:p14="http://schemas.microsoft.com/office/powerpoint/2010/main" val="617075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pPr algn="ctr"/>
            <a:r>
              <a:rPr lang="en-US" sz="4000" b="1" u="sng" dirty="0">
                <a:solidFill>
                  <a:schemeClr val="tx1"/>
                </a:solidFill>
                <a:latin typeface="Times New Roman" pitchFamily="18" charset="0"/>
                <a:cs typeface="Times New Roman" pitchFamily="18" charset="0"/>
              </a:rPr>
              <a:t>Setup Babel</a:t>
            </a:r>
            <a:endParaRPr lang="en-IN" sz="4000"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886200"/>
          </a:xfrm>
        </p:spPr>
        <p:txBody>
          <a:bodyPr>
            <a:normAutofit/>
          </a:bodyPr>
          <a:lstStyle/>
          <a:p>
            <a:r>
              <a:rPr lang="en-US" sz="1600" dirty="0">
                <a:latin typeface="Times New Roman" pitchFamily="18" charset="0"/>
                <a:cs typeface="Times New Roman" pitchFamily="18" charset="0"/>
              </a:rPr>
              <a:t>Install All Required Babel Packages</a:t>
            </a:r>
          </a:p>
          <a:p>
            <a:pPr indent="0">
              <a:buNone/>
            </a:pPr>
            <a:r>
              <a:rPr lang="en-US" sz="1600" dirty="0" err="1">
                <a:latin typeface="Times New Roman" pitchFamily="18" charset="0"/>
                <a:cs typeface="Times New Roman" pitchFamily="18" charset="0"/>
              </a:rPr>
              <a:t>npm</a:t>
            </a:r>
            <a:r>
              <a:rPr lang="en-US" sz="1600" dirty="0">
                <a:latin typeface="Times New Roman" pitchFamily="18" charset="0"/>
                <a:cs typeface="Times New Roman" pitchFamily="18" charset="0"/>
              </a:rPr>
              <a:t> install –D @babel/core @babel/cli @babel/preset-env</a:t>
            </a:r>
          </a:p>
          <a:p>
            <a:pPr marL="0" indent="0">
              <a:buNone/>
            </a:pPr>
            <a:endParaRPr lang="en-US" sz="1600" dirty="0">
              <a:solidFill>
                <a:schemeClr val="tx1"/>
              </a:solidFill>
              <a:effectLst/>
              <a:latin typeface="Times New Roman" pitchFamily="18" charset="0"/>
              <a:cs typeface="Times New Roman" pitchFamily="18" charset="0"/>
            </a:endParaRPr>
          </a:p>
          <a:p>
            <a:r>
              <a:rPr lang="en-US" sz="1600" dirty="0">
                <a:latin typeface="Times New Roman" pitchFamily="18" charset="0"/>
                <a:cs typeface="Times New Roman" pitchFamily="18" charset="0"/>
              </a:rPr>
              <a:t>Create a file called .</a:t>
            </a:r>
            <a:r>
              <a:rPr lang="en-US" sz="1600" dirty="0" err="1">
                <a:latin typeface="Times New Roman" pitchFamily="18" charset="0"/>
                <a:cs typeface="Times New Roman" pitchFamily="18" charset="0"/>
              </a:rPr>
              <a:t>babelrc</a:t>
            </a:r>
            <a:r>
              <a:rPr lang="en-US" sz="1600" dirty="0">
                <a:latin typeface="Times New Roman" pitchFamily="18" charset="0"/>
                <a:cs typeface="Times New Roman" pitchFamily="18" charset="0"/>
              </a:rPr>
              <a:t> at the root directory of Project</a:t>
            </a:r>
          </a:p>
          <a:p>
            <a:pPr indent="0">
              <a:buNone/>
            </a:pPr>
            <a:r>
              <a:rPr lang="en-US" sz="1600" dirty="0">
                <a:latin typeface="Times New Roman" pitchFamily="18" charset="0"/>
                <a:cs typeface="Times New Roman" pitchFamily="18" charset="0"/>
              </a:rPr>
              <a:t>{   “presets”: [ “@babel/preset-env” ]     }	// "@babel/env"</a:t>
            </a:r>
          </a:p>
          <a:p>
            <a:pPr marL="0" indent="0">
              <a:buNone/>
            </a:pPr>
            <a:endParaRPr lang="en-US" sz="1600" dirty="0">
              <a:solidFill>
                <a:schemeClr val="tx1"/>
              </a:solidFill>
              <a:effectLst/>
              <a:latin typeface="Times New Roman" pitchFamily="18" charset="0"/>
              <a:cs typeface="Times New Roman" pitchFamily="18" charset="0"/>
            </a:endParaRPr>
          </a:p>
          <a:p>
            <a:r>
              <a:rPr lang="en-US" sz="1600" dirty="0">
                <a:solidFill>
                  <a:schemeClr val="tx1"/>
                </a:solidFill>
                <a:effectLst/>
                <a:latin typeface="Times New Roman" pitchFamily="18" charset="0"/>
                <a:cs typeface="Times New Roman" pitchFamily="18" charset="0"/>
              </a:rPr>
              <a:t>Open </a:t>
            </a:r>
            <a:r>
              <a:rPr lang="en-US" sz="1600" dirty="0" err="1">
                <a:solidFill>
                  <a:schemeClr val="tx1"/>
                </a:solidFill>
                <a:effectLst/>
                <a:latin typeface="Times New Roman" pitchFamily="18" charset="0"/>
                <a:cs typeface="Times New Roman" pitchFamily="18" charset="0"/>
              </a:rPr>
              <a:t>package.json</a:t>
            </a:r>
            <a:r>
              <a:rPr lang="en-US" sz="1600" dirty="0">
                <a:solidFill>
                  <a:schemeClr val="tx1"/>
                </a:solidFill>
                <a:effectLst/>
                <a:latin typeface="Times New Roman" pitchFamily="18" charset="0"/>
                <a:cs typeface="Times New Roman" pitchFamily="18" charset="0"/>
              </a:rPr>
              <a:t> file</a:t>
            </a:r>
          </a:p>
          <a:p>
            <a:pPr indent="0">
              <a:buNone/>
            </a:pPr>
            <a:r>
              <a:rPr lang="en-US" sz="1600" dirty="0">
                <a:latin typeface="Times New Roman" pitchFamily="18" charset="0"/>
                <a:cs typeface="Times New Roman" pitchFamily="18" charset="0"/>
              </a:rPr>
              <a:t>"scripts": {</a:t>
            </a:r>
          </a:p>
          <a:p>
            <a:pPr indent="0">
              <a:buNone/>
            </a:pPr>
            <a:r>
              <a:rPr lang="en-US" sz="1600" dirty="0">
                <a:latin typeface="Times New Roman" pitchFamily="18" charset="0"/>
                <a:cs typeface="Times New Roman" pitchFamily="18" charset="0"/>
              </a:rPr>
              <a:t>	"build": "babel index.js --out-file </a:t>
            </a:r>
            <a:r>
              <a:rPr lang="en-US" sz="1600" dirty="0" err="1">
                <a:latin typeface="Times New Roman" pitchFamily="18" charset="0"/>
                <a:cs typeface="Times New Roman" pitchFamily="18" charset="0"/>
              </a:rPr>
              <a:t>prd</a:t>
            </a:r>
            <a:r>
              <a:rPr lang="en-US" sz="1600" dirty="0">
                <a:latin typeface="Times New Roman" pitchFamily="18" charset="0"/>
                <a:cs typeface="Times New Roman" pitchFamily="18" charset="0"/>
              </a:rPr>
              <a:t>",</a:t>
            </a:r>
          </a:p>
          <a:p>
            <a:pPr indent="0">
              <a:buNone/>
            </a:pPr>
            <a:r>
              <a:rPr lang="en-US" sz="1600" dirty="0">
                <a:latin typeface="Times New Roman" pitchFamily="18" charset="0"/>
                <a:cs typeface="Times New Roman" pitchFamily="18" charset="0"/>
              </a:rPr>
              <a:t>	"start": "</a:t>
            </a:r>
            <a:r>
              <a:rPr lang="en-US" sz="1600" dirty="0" err="1">
                <a:latin typeface="Times New Roman" pitchFamily="18" charset="0"/>
                <a:cs typeface="Times New Roman" pitchFamily="18" charset="0"/>
              </a:rPr>
              <a:t>npm</a:t>
            </a:r>
            <a:r>
              <a:rPr lang="en-US" sz="1600" dirty="0">
                <a:latin typeface="Times New Roman" pitchFamily="18" charset="0"/>
                <a:cs typeface="Times New Roman" pitchFamily="18" charset="0"/>
              </a:rPr>
              <a:t> run build &amp;&amp; </a:t>
            </a:r>
            <a:r>
              <a:rPr lang="en-US" sz="1600" dirty="0" err="1">
                <a:latin typeface="Times New Roman" pitchFamily="18" charset="0"/>
                <a:cs typeface="Times New Roman" pitchFamily="18" charset="0"/>
              </a:rPr>
              <a:t>nodemon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prd</a:t>
            </a:r>
            <a:r>
              <a:rPr lang="en-US" sz="1600" dirty="0">
                <a:latin typeface="Times New Roman" pitchFamily="18" charset="0"/>
                <a:cs typeface="Times New Roman" pitchFamily="18" charset="0"/>
              </a:rPr>
              <a:t>/index.js“,</a:t>
            </a:r>
          </a:p>
          <a:p>
            <a:pPr indent="0">
              <a:buNone/>
            </a:pPr>
            <a:r>
              <a:rPr lang="da-DK" sz="1600" dirty="0">
                <a:latin typeface="Times New Roman" pitchFamily="18" charset="0"/>
                <a:cs typeface="Times New Roman" pitchFamily="18" charset="0"/>
              </a:rPr>
              <a:t>	"serve": "node </a:t>
            </a:r>
            <a:r>
              <a:rPr lang="en-US" sz="1600" dirty="0" err="1">
                <a:latin typeface="Times New Roman" pitchFamily="18" charset="0"/>
                <a:cs typeface="Times New Roman" pitchFamily="18" charset="0"/>
              </a:rPr>
              <a:t>prd</a:t>
            </a:r>
            <a:r>
              <a:rPr lang="da-DK" sz="1600" dirty="0">
                <a:latin typeface="Times New Roman" pitchFamily="18" charset="0"/>
                <a:cs typeface="Times New Roman" pitchFamily="18" charset="0"/>
              </a:rPr>
              <a:t>/index.js"</a:t>
            </a:r>
            <a:endParaRPr lang="en-US" sz="1600" dirty="0">
              <a:latin typeface="Times New Roman" pitchFamily="18" charset="0"/>
              <a:cs typeface="Times New Roman" pitchFamily="18" charset="0"/>
            </a:endParaRPr>
          </a:p>
          <a:p>
            <a:pPr indent="0">
              <a:buNone/>
            </a:pPr>
            <a:r>
              <a:rPr lang="en-US" sz="1600" dirty="0">
                <a:latin typeface="Times New Roman" pitchFamily="18" charset="0"/>
                <a:cs typeface="Times New Roman" pitchFamily="18" charset="0"/>
              </a:rPr>
              <a:t>  }</a:t>
            </a:r>
            <a:endParaRPr lang="en-US" sz="1600" dirty="0">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797836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pPr algn="ctr"/>
            <a:r>
              <a:rPr lang="en-US" sz="4000" b="1" u="sng" dirty="0">
                <a:solidFill>
                  <a:schemeClr val="tx1"/>
                </a:solidFill>
                <a:latin typeface="Times New Roman" pitchFamily="18" charset="0"/>
                <a:cs typeface="Times New Roman" pitchFamily="18" charset="0"/>
              </a:rPr>
              <a:t>Setup Babel</a:t>
            </a:r>
            <a:endParaRPr lang="en-IN" sz="4000"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886200"/>
          </a:xfrm>
        </p:spPr>
        <p:txBody>
          <a:bodyPr>
            <a:normAutofit lnSpcReduction="10000"/>
          </a:bodyPr>
          <a:lstStyle/>
          <a:p>
            <a:r>
              <a:rPr lang="en-US" sz="1600" dirty="0">
                <a:solidFill>
                  <a:schemeClr val="tx1"/>
                </a:solidFill>
                <a:effectLst/>
                <a:latin typeface="Times New Roman" pitchFamily="18" charset="0"/>
                <a:cs typeface="Times New Roman" pitchFamily="18" charset="0"/>
              </a:rPr>
              <a:t>Open </a:t>
            </a:r>
            <a:r>
              <a:rPr lang="en-US" sz="1600" dirty="0" err="1">
                <a:solidFill>
                  <a:schemeClr val="tx1"/>
                </a:solidFill>
                <a:effectLst/>
                <a:latin typeface="Times New Roman" pitchFamily="18" charset="0"/>
                <a:cs typeface="Times New Roman" pitchFamily="18" charset="0"/>
              </a:rPr>
              <a:t>package.json</a:t>
            </a:r>
            <a:r>
              <a:rPr lang="en-US" sz="1600" dirty="0">
                <a:solidFill>
                  <a:schemeClr val="tx1"/>
                </a:solidFill>
                <a:effectLst/>
                <a:latin typeface="Times New Roman" pitchFamily="18" charset="0"/>
                <a:cs typeface="Times New Roman" pitchFamily="18" charset="0"/>
              </a:rPr>
              <a:t> file</a:t>
            </a:r>
          </a:p>
          <a:p>
            <a:pPr indent="0">
              <a:buNone/>
            </a:pPr>
            <a:r>
              <a:rPr lang="en-US" sz="1600" dirty="0">
                <a:latin typeface="Times New Roman" pitchFamily="18" charset="0"/>
                <a:cs typeface="Times New Roman" pitchFamily="18" charset="0"/>
              </a:rPr>
              <a:t>"scripts": {</a:t>
            </a:r>
          </a:p>
          <a:p>
            <a:pPr indent="0">
              <a:buNone/>
            </a:pPr>
            <a:r>
              <a:rPr lang="en-US" sz="1600" dirty="0">
                <a:latin typeface="Times New Roman" pitchFamily="18" charset="0"/>
                <a:cs typeface="Times New Roman" pitchFamily="18" charset="0"/>
              </a:rPr>
              <a:t>	"build": "babel index.js --out-file </a:t>
            </a:r>
            <a:r>
              <a:rPr lang="en-US" sz="1600" dirty="0" err="1">
                <a:latin typeface="Times New Roman" pitchFamily="18" charset="0"/>
                <a:cs typeface="Times New Roman" pitchFamily="18" charset="0"/>
              </a:rPr>
              <a:t>prd</a:t>
            </a:r>
            <a:r>
              <a:rPr lang="en-US" sz="1600" dirty="0">
                <a:latin typeface="Times New Roman" pitchFamily="18" charset="0"/>
                <a:cs typeface="Times New Roman" pitchFamily="18" charset="0"/>
              </a:rPr>
              <a:t>",</a:t>
            </a:r>
          </a:p>
          <a:p>
            <a:pPr indent="0">
              <a:buNone/>
            </a:pPr>
            <a:r>
              <a:rPr lang="en-US" sz="1600" dirty="0">
                <a:latin typeface="Times New Roman" pitchFamily="18" charset="0"/>
                <a:cs typeface="Times New Roman" pitchFamily="18" charset="0"/>
              </a:rPr>
              <a:t>	"start": "</a:t>
            </a:r>
            <a:r>
              <a:rPr lang="en-US" sz="1600" dirty="0" err="1">
                <a:latin typeface="Times New Roman" pitchFamily="18" charset="0"/>
                <a:cs typeface="Times New Roman" pitchFamily="18" charset="0"/>
              </a:rPr>
              <a:t>npm</a:t>
            </a:r>
            <a:r>
              <a:rPr lang="en-US" sz="1600" dirty="0">
                <a:latin typeface="Times New Roman" pitchFamily="18" charset="0"/>
                <a:cs typeface="Times New Roman" pitchFamily="18" charset="0"/>
              </a:rPr>
              <a:t> run build &amp;&amp; </a:t>
            </a:r>
            <a:r>
              <a:rPr lang="en-US" sz="1600" dirty="0" err="1">
                <a:latin typeface="Times New Roman" pitchFamily="18" charset="0"/>
                <a:cs typeface="Times New Roman" pitchFamily="18" charset="0"/>
              </a:rPr>
              <a:t>nodemon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prd</a:t>
            </a:r>
            <a:r>
              <a:rPr lang="en-US" sz="1600" dirty="0">
                <a:latin typeface="Times New Roman" pitchFamily="18" charset="0"/>
                <a:cs typeface="Times New Roman" pitchFamily="18" charset="0"/>
              </a:rPr>
              <a:t>/index.js“,</a:t>
            </a:r>
          </a:p>
          <a:p>
            <a:pPr indent="0">
              <a:buNone/>
            </a:pPr>
            <a:r>
              <a:rPr lang="da-DK" sz="1600" dirty="0">
                <a:latin typeface="Times New Roman" pitchFamily="18" charset="0"/>
                <a:cs typeface="Times New Roman" pitchFamily="18" charset="0"/>
              </a:rPr>
              <a:t>	"serve": "node </a:t>
            </a:r>
            <a:r>
              <a:rPr lang="en-US" sz="1600" dirty="0" err="1">
                <a:latin typeface="Times New Roman" pitchFamily="18" charset="0"/>
                <a:cs typeface="Times New Roman" pitchFamily="18" charset="0"/>
              </a:rPr>
              <a:t>prd</a:t>
            </a:r>
            <a:r>
              <a:rPr lang="da-DK" sz="1600" dirty="0">
                <a:latin typeface="Times New Roman" pitchFamily="18" charset="0"/>
                <a:cs typeface="Times New Roman" pitchFamily="18" charset="0"/>
              </a:rPr>
              <a:t>/index.js"</a:t>
            </a:r>
            <a:endParaRPr lang="en-US" sz="1600" dirty="0">
              <a:latin typeface="Times New Roman" pitchFamily="18" charset="0"/>
              <a:cs typeface="Times New Roman" pitchFamily="18" charset="0"/>
            </a:endParaRPr>
          </a:p>
          <a:p>
            <a:pPr indent="0">
              <a:buNone/>
            </a:pPr>
            <a:r>
              <a:rPr lang="en-US" sz="1600" dirty="0">
                <a:latin typeface="Times New Roman" pitchFamily="18" charset="0"/>
                <a:cs typeface="Times New Roman" pitchFamily="18" charset="0"/>
              </a:rPr>
              <a:t>  }</a:t>
            </a:r>
          </a:p>
          <a:p>
            <a:pPr indent="0">
              <a:buNone/>
            </a:pPr>
            <a:endParaRPr lang="en-US" sz="1600" dirty="0">
              <a:solidFill>
                <a:schemeClr val="tx1"/>
              </a:solidFill>
              <a:effectLst/>
              <a:latin typeface="Times New Roman" pitchFamily="18" charset="0"/>
              <a:cs typeface="Times New Roman" pitchFamily="18" charset="0"/>
            </a:endParaRPr>
          </a:p>
          <a:p>
            <a:r>
              <a:rPr lang="en-US" sz="1600" dirty="0">
                <a:latin typeface="Times New Roman" pitchFamily="18" charset="0"/>
                <a:cs typeface="Times New Roman" pitchFamily="18" charset="0"/>
              </a:rPr>
              <a:t>Open </a:t>
            </a:r>
            <a:r>
              <a:rPr lang="en-US" sz="1600" dirty="0" err="1">
                <a:latin typeface="Times New Roman" pitchFamily="18" charset="0"/>
                <a:cs typeface="Times New Roman" pitchFamily="18" charset="0"/>
              </a:rPr>
              <a:t>package.json</a:t>
            </a:r>
            <a:r>
              <a:rPr lang="en-US" sz="1600" dirty="0">
                <a:latin typeface="Times New Roman" pitchFamily="18" charset="0"/>
                <a:cs typeface="Times New Roman" pitchFamily="18" charset="0"/>
              </a:rPr>
              <a:t> file</a:t>
            </a:r>
          </a:p>
          <a:p>
            <a:pPr indent="0">
              <a:buNone/>
            </a:pPr>
            <a:r>
              <a:rPr lang="en-US" sz="1600" dirty="0">
                <a:latin typeface="Times New Roman" pitchFamily="18" charset="0"/>
                <a:cs typeface="Times New Roman" pitchFamily="18" charset="0"/>
              </a:rPr>
              <a:t>"scripts": {</a:t>
            </a:r>
          </a:p>
          <a:p>
            <a:pPr indent="0">
              <a:buNone/>
            </a:pPr>
            <a:r>
              <a:rPr lang="en-US" sz="1600" dirty="0">
                <a:latin typeface="Times New Roman" pitchFamily="18" charset="0"/>
                <a:cs typeface="Times New Roman" pitchFamily="18" charset="0"/>
              </a:rPr>
              <a:t>	"build": "babel </a:t>
            </a:r>
            <a:r>
              <a:rPr lang="en-US" sz="1600" dirty="0" err="1">
                <a:latin typeface="Times New Roman" pitchFamily="18" charset="0"/>
                <a:cs typeface="Times New Roman" pitchFamily="18" charset="0"/>
              </a:rPr>
              <a:t>src</a:t>
            </a:r>
            <a:r>
              <a:rPr lang="en-US" sz="1600" dirty="0">
                <a:latin typeface="Times New Roman" pitchFamily="18" charset="0"/>
                <a:cs typeface="Times New Roman" pitchFamily="18" charset="0"/>
              </a:rPr>
              <a:t> --out-</a:t>
            </a:r>
            <a:r>
              <a:rPr lang="en-US" sz="1600" dirty="0" err="1">
                <a:latin typeface="Times New Roman" pitchFamily="18" charset="0"/>
                <a:cs typeface="Times New Roman" pitchFamily="18" charset="0"/>
              </a:rPr>
              <a:t>dir</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prd</a:t>
            </a:r>
            <a:r>
              <a:rPr lang="en-US" sz="1600" dirty="0">
                <a:latin typeface="Times New Roman" pitchFamily="18" charset="0"/>
                <a:cs typeface="Times New Roman" pitchFamily="18" charset="0"/>
              </a:rPr>
              <a:t>",</a:t>
            </a:r>
          </a:p>
          <a:p>
            <a:pPr indent="0">
              <a:buNone/>
            </a:pPr>
            <a:r>
              <a:rPr lang="en-US" sz="1600" dirty="0">
                <a:latin typeface="Times New Roman" pitchFamily="18" charset="0"/>
                <a:cs typeface="Times New Roman" pitchFamily="18" charset="0"/>
              </a:rPr>
              <a:t>	"start": "</a:t>
            </a:r>
            <a:r>
              <a:rPr lang="en-US" sz="1600" dirty="0" err="1">
                <a:latin typeface="Times New Roman" pitchFamily="18" charset="0"/>
                <a:cs typeface="Times New Roman" pitchFamily="18" charset="0"/>
              </a:rPr>
              <a:t>npm</a:t>
            </a:r>
            <a:r>
              <a:rPr lang="en-US" sz="1600" dirty="0">
                <a:latin typeface="Times New Roman" pitchFamily="18" charset="0"/>
                <a:cs typeface="Times New Roman" pitchFamily="18" charset="0"/>
              </a:rPr>
              <a:t> run build &amp;&amp; </a:t>
            </a:r>
            <a:r>
              <a:rPr lang="en-US" sz="1600" dirty="0" err="1">
                <a:latin typeface="Times New Roman" pitchFamily="18" charset="0"/>
                <a:cs typeface="Times New Roman" pitchFamily="18" charset="0"/>
              </a:rPr>
              <a:t>nodemon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prd</a:t>
            </a:r>
            <a:r>
              <a:rPr lang="en-US" sz="1600" dirty="0">
                <a:latin typeface="Times New Roman" pitchFamily="18" charset="0"/>
                <a:cs typeface="Times New Roman" pitchFamily="18" charset="0"/>
              </a:rPr>
              <a:t>/index.js“,</a:t>
            </a:r>
          </a:p>
          <a:p>
            <a:pPr indent="0">
              <a:buNone/>
            </a:pPr>
            <a:r>
              <a:rPr lang="da-DK" sz="1600" dirty="0">
                <a:latin typeface="Times New Roman" pitchFamily="18" charset="0"/>
                <a:cs typeface="Times New Roman" pitchFamily="18" charset="0"/>
              </a:rPr>
              <a:t>	"serve": "node </a:t>
            </a:r>
            <a:r>
              <a:rPr lang="en-US" sz="1600" dirty="0" err="1">
                <a:latin typeface="Times New Roman" pitchFamily="18" charset="0"/>
                <a:cs typeface="Times New Roman" pitchFamily="18" charset="0"/>
              </a:rPr>
              <a:t>prd</a:t>
            </a:r>
            <a:r>
              <a:rPr lang="da-DK" sz="1600" dirty="0">
                <a:latin typeface="Times New Roman" pitchFamily="18" charset="0"/>
                <a:cs typeface="Times New Roman" pitchFamily="18" charset="0"/>
              </a:rPr>
              <a:t>/index.js"</a:t>
            </a:r>
            <a:endParaRPr lang="en-US" sz="1600" dirty="0">
              <a:latin typeface="Times New Roman" pitchFamily="18" charset="0"/>
              <a:cs typeface="Times New Roman" pitchFamily="18" charset="0"/>
            </a:endParaRPr>
          </a:p>
          <a:p>
            <a:pPr indent="0">
              <a:buNone/>
            </a:pPr>
            <a:r>
              <a:rPr lang="en-US" sz="1600" dirty="0">
                <a:latin typeface="Times New Roman" pitchFamily="18" charset="0"/>
                <a:cs typeface="Times New Roman" pitchFamily="18" charset="0"/>
              </a:rPr>
              <a:t>  }</a:t>
            </a:r>
          </a:p>
        </p:txBody>
      </p:sp>
    </p:spTree>
    <p:extLst>
      <p:ext uri="{BB962C8B-B14F-4D97-AF65-F5344CB8AC3E}">
        <p14:creationId xmlns:p14="http://schemas.microsoft.com/office/powerpoint/2010/main" val="2899521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fade">
                                      <p:cBhvr>
                                        <p:cTn id="6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865</TotalTime>
  <Words>410</Words>
  <Application>Microsoft Office PowerPoint</Application>
  <PresentationFormat>On-screen Show (16:9)</PresentationFormat>
  <Paragraphs>51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Babel</vt:lpstr>
      <vt:lpstr>Babel</vt:lpstr>
      <vt:lpstr>Babel CLI</vt:lpstr>
      <vt:lpstr>Setup Babel</vt:lpstr>
      <vt:lpstr>Setup Babel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React JS</dc:title>
  <dc:creator>RK</dc:creator>
  <cp:lastModifiedBy>RK</cp:lastModifiedBy>
  <cp:revision>166</cp:revision>
  <dcterms:created xsi:type="dcterms:W3CDTF">2006-08-16T00:00:00Z</dcterms:created>
  <dcterms:modified xsi:type="dcterms:W3CDTF">2021-10-04T16:38:49Z</dcterms:modified>
</cp:coreProperties>
</file>