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C148-6489-4AA4-94F0-305D9195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93FF-E8CD-42CF-AEBA-93A800DCE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6D0A-35C3-4437-BF05-06C50D7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DFEB-865B-467B-BB5B-48C19E21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E325-7362-4C87-AE66-D314F4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0B19-65E2-4348-9E8D-E7829F66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F330C-2964-4603-B934-DBD655D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A8D4-8C97-4072-8E36-458129FC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F4AB-39D6-4C3E-98AF-4CAC54D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3298-65A9-4D8C-88EE-F8232213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0954B-CDC9-45FF-A2C9-CAFB3135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EACE-5164-4BD1-B1D6-414CAB6B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2C95-891A-4904-B8AA-9EF0A465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33BA-E526-4E4A-959D-F527B641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08BC-A801-4685-9AA0-0CE14E3A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77D-C880-4767-A470-5488D9DA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30CB-7CDA-4456-BD80-DB6A1A58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F2AB-86FC-4D6F-B46E-6AFAB355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F648-7331-485B-9F8C-CE2406B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EA64-3E4D-46E2-B724-6FA302F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6FB1-6180-4CD5-ADD3-94706503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C6FA-B492-450A-A0AB-A52763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E07A-CD3E-4D2E-9CF6-1C2E013B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0F66-E44A-49BE-BB9A-F3306520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1D23-DD28-4B19-AA0A-19FF833E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A8AB-DCF4-4C3B-ACC7-F717755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E73A-5C2C-4562-B88D-5696F6AF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8C29-FF08-48EA-A201-D0BE8004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D02C-7953-4DEA-963E-12C3D21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A54F-E8C0-464A-99B9-5224426D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8A57-9C1C-46DF-AB9D-C72A5625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626D-39FC-46CB-AB7B-451F404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3689-4EBA-4B71-AA12-44A05E9E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25F6-6E86-46FF-B6AA-106C41EB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22AB-71B4-46C7-BE8F-6E2B8C6DA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E587-61F2-470D-8D34-4A4317A3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B998-8B14-4611-9989-9FE0C1C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027CC-CF2F-4FD4-8728-EDA0EE12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F14AB-2606-4090-884F-70766F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37B-F805-42E5-9EAA-8FCDDDF1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0EA6-127D-4237-8939-2017D87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32AB-120B-4D88-9C03-36B862E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35B3-68C6-4FC8-8926-C9056FF0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EAEB5-FE7A-4DBD-921F-A4AC41F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5C0AD-CD9C-4843-915A-4A10B42B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EED3-45E3-467B-B7A9-4AADD266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163-128F-4997-AD42-D6D6B748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8406-E7EC-4956-8038-527E045D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24FAB-597E-4E0A-9D55-ED5BEFA8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D300D-95B6-4444-BDFA-18F8688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4F79-B2CC-4D53-9334-1F225D11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4D81-7954-4768-812B-B105F623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2701-EFCA-4D99-9F5D-1998FC09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8F775-A63D-41DA-B0B9-1F75C90B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AD636-D429-40C3-857D-B22931BD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8022-6E95-4F52-9171-D1892A0F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2DE3-D97E-457A-89D7-9DB3E3A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C04B-20EE-4D29-95F3-18AE426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5AC5B-0D84-4657-BA4F-584CAAE3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454B-06FD-4932-BF56-55F57374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4888-20B7-43B6-9DD0-CF8C0B73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8256-12AB-4DE4-BDA2-CA304ED7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BDD6-50D7-4915-8BF6-4FCC4A3C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Express Application Generator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the application generator tool, express-generator, to quickly create an application skeleton.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express-generator --view=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ejs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myapp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install -g express-generator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express --view=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ejs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myapp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install</a:t>
            </a: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nn-NO" sz="1800" dirty="0">
                <a:latin typeface="Times New Roman" pitchFamily="18" charset="0"/>
                <a:cs typeface="Times New Roman" pitchFamily="18" charset="0"/>
              </a:rPr>
              <a:t>set DEBUG=myapp:* &amp; npm start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A3E32-AFE3-43C2-B625-F1F99DD9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76350"/>
            <a:ext cx="1503627" cy="369940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0794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Express Application Generator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myapp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– Application/Project Folder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bin – The bin folder contains the executable file that starts your app. It starts the server (on port 3000, if no alternative is supplied) and sets up some basic error handling.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– Everything​ in this folder is accessible to people connecting to application. We can put JavaScript, CSS, images, and other assets.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routes – We can put all our route files. The generator creates two files, index.js and users.js.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views – The views folder is where we have files used by your templating engine.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app.js File – This file creates an express application object (named app, by convention), sets up the application with various settings and middleware, and then exports the app from the module.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198</Words>
  <Application>Microsoft Office PowerPoint</Application>
  <PresentationFormat>On-screen Show (16:9)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Express Application Generator</vt:lpstr>
      <vt:lpstr>Express Application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144</cp:revision>
  <dcterms:created xsi:type="dcterms:W3CDTF">2006-08-16T00:00:00Z</dcterms:created>
  <dcterms:modified xsi:type="dcterms:W3CDTF">2021-10-04T04:34:49Z</dcterms:modified>
</cp:coreProperties>
</file>