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1" r:id="rId3"/>
    <p:sldId id="260" r:id="rId4"/>
    <p:sldId id="268" r:id="rId5"/>
    <p:sldId id="262" r:id="rId6"/>
    <p:sldId id="263" r:id="rId7"/>
    <p:sldId id="264" r:id="rId8"/>
    <p:sldId id="266" r:id="rId9"/>
    <p:sldId id="267" r:id="rId10"/>
    <p:sldId id="269" r:id="rId11"/>
    <p:sldId id="270" r:id="rId12"/>
    <p:sldId id="272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86" y="6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C148-6489-4AA4-94F0-305D9195E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093FF-E8CD-42CF-AEBA-93A800DCE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6D0A-35C3-4437-BF05-06C50D7D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DDFEB-865B-467B-BB5B-48C19E21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E325-7362-4C87-AE66-D314F4E4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0B19-65E2-4348-9E8D-E7829F66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F330C-2964-4603-B934-DBD655DB7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6A8D4-8C97-4072-8E36-458129FC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F4AB-39D6-4C3E-98AF-4CAC54D6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43298-65A9-4D8C-88EE-F8232213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7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0954B-CDC9-45FF-A2C9-CAFB31353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CEACE-5164-4BD1-B1D6-414CAB6BD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2C95-891A-4904-B8AA-9EF0A465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433BA-E526-4E4A-959D-F527B641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08BC-A801-4685-9AA0-0CE14E3A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9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C77D-C880-4767-A470-5488D9DA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30CB-7CDA-4456-BD80-DB6A1A58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F2AB-86FC-4D6F-B46E-6AFAB355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F648-7331-485B-9F8C-CE2406B7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EA64-3E4D-46E2-B724-6FA302F2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8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6FB1-6180-4CD5-ADD3-94706503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C6FA-B492-450A-A0AB-A52763A6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E07A-CD3E-4D2E-9CF6-1C2E013B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0F66-E44A-49BE-BB9A-F3306520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F1D23-DD28-4B19-AA0A-19FF833E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4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A8AB-DCF4-4C3B-ACC7-F7177557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E73A-5C2C-4562-B88D-5696F6AF3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18C29-FF08-48EA-A201-D0BE80040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9D02C-7953-4DEA-963E-12C3D217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1A54F-E8C0-464A-99B9-5224426D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68A57-9C1C-46DF-AB9D-C72A5625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626D-39FC-46CB-AB7B-451F404F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3689-4EBA-4B71-AA12-44A05E9E6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825F6-6E86-46FF-B6AA-106C41EBB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C22AB-71B4-46C7-BE8F-6E2B8C6DA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BE587-61F2-470D-8D34-4A4317A3E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BB998-8B14-4611-9989-9FE0C1C6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027CC-CF2F-4FD4-8728-EDA0EE12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F14AB-2606-4090-884F-70766FFA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6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A37B-F805-42E5-9EAA-8FCDDDF1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50EA6-127D-4237-8939-2017D87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032AB-120B-4D88-9C03-36B862E6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D35B3-68C6-4FC8-8926-C9056FF0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EAEB5-FE7A-4DBD-921F-A4AC41F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5C0AD-CD9C-4843-915A-4A10B42B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AEED3-45E3-467B-B7A9-4AADD266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9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5163-128F-4997-AD42-D6D6B748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8406-E7EC-4956-8038-527E045DF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24FAB-597E-4E0A-9D55-ED5BEFA83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D300D-95B6-4444-BDFA-18F86888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B4F79-B2CC-4D53-9334-1F225D11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24D81-7954-4768-812B-B105F623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2701-EFCA-4D99-9F5D-1998FC09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8F775-A63D-41DA-B0B9-1F75C90BE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AD636-D429-40C3-857D-B22931BD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18022-6E95-4F52-9171-D1892A0F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42DE3-D97E-457A-89D7-9DB3E3A5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2C04B-20EE-4D29-95F3-18AE4262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5AC5B-0D84-4657-BA4F-584CAAE3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7454B-06FD-4932-BF56-55F573742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4888-20B7-43B6-9DD0-CF8C0B73F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8256-12AB-4DE4-BDA2-CA304ED77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BDD6-50D7-4915-8BF6-4FCC4A3C7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Routing</a:t>
            </a:r>
            <a:endParaRPr lang="en-IN" sz="32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Routing refers to determining how an application responds to a client request to a particular endpoint, which is a URI (or path) and a specific HTTP request method (GET, POST, and so on).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Each route can have one or more callback functions, which are executed when the route is matched.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app.method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(path, callback)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app.method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(path, [callback1, callback2, ….])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app.method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(path, [callback1, callback2, ….], callback)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app is an instance of express.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method is an HTTP request method, in lowercase.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path is a path on the server.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callback is the function executed when the route is matched.</a:t>
            </a:r>
            <a:endParaRPr lang="en-US" sz="18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3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705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Combination of independent functions and Arrays of Functions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const cb1 = (req, res, next) =&gt; 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console.log('First Callback')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next()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const cb2 = (req, res, next) =&gt; 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console.log('Second Callback')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next()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A5ED29-C8D7-474E-8401-227102E10CF8}"/>
              </a:ext>
            </a:extLst>
          </p:cNvPr>
          <p:cNvSpPr txBox="1">
            <a:spLocks/>
          </p:cNvSpPr>
          <p:nvPr/>
        </p:nvSpPr>
        <p:spPr>
          <a:xfrm>
            <a:off x="3537818" y="2495550"/>
            <a:ext cx="5270957" cy="2443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app.get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('/cbexample4', [cb1, cb2], (req, res, next) =&gt; 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console.log('Third Callback')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next()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}, (req, res) =&gt; 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console.log('Fourth Callback')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('Combination of Independent Function and Array of Functions')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948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1534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Chained Route Callbacks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app.route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(path) – It returns an instance of a single route, which you can then use to handle HTTP verbs with optional middleware. Use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app.route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 to avoid duplicate route names.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app.route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(‘/student')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.get(function (req, res)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(‘All Student’)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})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.post(function (req, res)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(‘Add New Student')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})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.put(function (req, res)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('Update Student')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})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CDAE40-6FE2-47B8-807C-AD90EF28C881}"/>
              </a:ext>
            </a:extLst>
          </p:cNvPr>
          <p:cNvSpPr/>
          <p:nvPr/>
        </p:nvSpPr>
        <p:spPr>
          <a:xfrm>
            <a:off x="4034214" y="1809750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app.route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(‘/student')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.all(function (req, res) 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// runs for all HTTP verbs first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})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.get(function (req, res) 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(‘All Student’)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})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.post(function (req, res) 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(‘Add New Student')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})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.put(function (req, res) 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('Update Student')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})</a:t>
            </a:r>
          </a:p>
        </p:txBody>
      </p:sp>
    </p:spTree>
    <p:extLst>
      <p:ext uri="{BB962C8B-B14F-4D97-AF65-F5344CB8AC3E}">
        <p14:creationId xmlns:p14="http://schemas.microsoft.com/office/powerpoint/2010/main" val="10429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Soon it will become messy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37338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app.js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All Student Routes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app.get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(‘/student/all', (req, res) =&gt;{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(‘All Student’) })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app.post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(‘/student/create', (req, res) =&gt;{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(‘New Student Created’) })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app.put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(‘/student/update’, (req, res) =&gt;{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(‘Student updated’) })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app.delete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(‘/student/delete’, (req, res) =&gt;{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(‘Student Deleted’) })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D2D056-F0EE-4B36-92C5-7E30A4A4EBCE}"/>
              </a:ext>
            </a:extLst>
          </p:cNvPr>
          <p:cNvSpPr txBox="1">
            <a:spLocks/>
          </p:cNvSpPr>
          <p:nvPr/>
        </p:nvSpPr>
        <p:spPr>
          <a:xfrm>
            <a:off x="4550072" y="1182196"/>
            <a:ext cx="388620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All Teacher Routes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app.get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(‘/teacher/all', (req, res) =&gt;{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(‘All Teachers’) })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app.post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(‘/teacher/create', (req, res) =&gt;{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(‘New Teacher Created’) })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app.put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(‘/teacher/update’, (req, res) =&gt;{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(‘Teacher updated’) })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app.delete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(‘/teacher/delete’, (req, res) =&gt;{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(‘Teacher Deleted’) })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53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Routing</a:t>
            </a:r>
            <a:endParaRPr lang="en-IN" sz="32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3657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app.method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(path, callback)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const app = express()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app.get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('/', function (req, res)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('Hello World!')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app.post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('/', function (req, res)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('Hello World!')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FDCAE0-2B59-45DB-9B51-6EC753044AED}"/>
              </a:ext>
            </a:extLst>
          </p:cNvPr>
          <p:cNvSpPr txBox="1">
            <a:spLocks/>
          </p:cNvSpPr>
          <p:nvPr/>
        </p:nvSpPr>
        <p:spPr>
          <a:xfrm>
            <a:off x="4800600" y="895350"/>
            <a:ext cx="3657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app.get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('/', (req, res) =&gt;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('Hello World!')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app.post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('/', (req, res) =&gt;{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('Hello World!')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67108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app.method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(path, callback)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GET – Retrieve Data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POST – Create/Insert Data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PUT – Completely Update Data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PATCH – Partially Update Data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DELETE – Delete Data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 – Any HTTP Request Method</a:t>
            </a:r>
            <a:endParaRPr lang="en-US" sz="18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Routing</a:t>
            </a:r>
            <a:endParaRPr lang="en-IN" sz="32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41910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app.method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(path, callback)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app.get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(‘/student/all', (req, res) =&gt;{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(‘All Student')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app.post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(‘/student/create', (req, res) =&gt;{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(‘New Student Created')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app.put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(‘/student/update’, callback)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app.delete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(‘/student/delete’, callback)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6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Routing</a:t>
            </a:r>
            <a:endParaRPr lang="en-IN" sz="32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app.all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(path, [callback1, callback2,….], callback) – This method is like the standard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app.METHOD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methods, except it matches all HTTP verbs.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method is useful for mapping “global” logic for specific path prefixes or arbitrary matches.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Examples:- 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app.all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(‘/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sabkuch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’, function (req, res, next)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console.log('Accessing the secret section ...')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next() // pass control to the next callback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app.all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('*',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requireAuthentication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loadUser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app.all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('/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/*',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requireAuthentication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731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app.method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(path, callback)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Path – Route paths can be strings, string patterns, or regular expressions. Query strings are not part of the route path.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characters ?, +, *, and () are subsets of their regular expression counterparts.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hyphen (-) and the dot (.) are interpreted literally by string-based paths.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you need to use the dollar character ($) in a path string, enclose it escaped within ([ and ]).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www.geekyshows.com/data/$book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app.get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(“/data/([\$])book”, callback)</a:t>
            </a:r>
          </a:p>
        </p:txBody>
      </p:sp>
    </p:spTree>
    <p:extLst>
      <p:ext uri="{BB962C8B-B14F-4D97-AF65-F5344CB8AC3E}">
        <p14:creationId xmlns:p14="http://schemas.microsoft.com/office/powerpoint/2010/main" val="124680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app.method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(path, callback)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Callback – Route Callbacks can be in the form of a function, an array of functions, or combinations of both.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You can provide multiple callback functions that behave like middleware to handle a request. The only exception is that these callbacks might invoke next('route') to bypass the remaining route callbacks.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app.get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('/cbexample1', (req, res) =&gt;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('One Callback Example')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178168-8DFD-4EC6-ABEE-8B572CAA9A5B}"/>
              </a:ext>
            </a:extLst>
          </p:cNvPr>
          <p:cNvSpPr/>
          <p:nvPr/>
        </p:nvSpPr>
        <p:spPr>
          <a:xfrm>
            <a:off x="4114800" y="2952750"/>
            <a:ext cx="495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 – The request object.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– The response object.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– It is indicating the next middleware function.</a:t>
            </a:r>
          </a:p>
        </p:txBody>
      </p:sp>
    </p:spTree>
    <p:extLst>
      <p:ext uri="{BB962C8B-B14F-4D97-AF65-F5344CB8AC3E}">
        <p14:creationId xmlns:p14="http://schemas.microsoft.com/office/powerpoint/2010/main" val="125653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More than one Callback Functions:-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app.get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('/cbexample2', (req, res, next) =&gt;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console.log('First Callback')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next()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}, (req, res) =&gt;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console.log('Second Callback')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('More than One Callback Example')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444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An array of Callback functions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const cb1 = (req, res, next) =&gt;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console.log('First Callback')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next() 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const cb2 = (req, res, next) =&gt;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console.log('Second Callback')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next() 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const cb3 = (req, res, next) =&gt;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('An Array of Callback’) }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app.get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('/cbexample3', [cb1, cb2, cb3])</a:t>
            </a:r>
          </a:p>
        </p:txBody>
      </p:sp>
    </p:spTree>
    <p:extLst>
      <p:ext uri="{BB962C8B-B14F-4D97-AF65-F5344CB8AC3E}">
        <p14:creationId xmlns:p14="http://schemas.microsoft.com/office/powerpoint/2010/main" val="397642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1358</Words>
  <Application>Microsoft Office PowerPoint</Application>
  <PresentationFormat>On-screen Show (16:9)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Routing</vt:lpstr>
      <vt:lpstr>Routing</vt:lpstr>
      <vt:lpstr>Routing</vt:lpstr>
      <vt:lpstr>Routing</vt:lpstr>
      <vt:lpstr>Routing</vt:lpstr>
      <vt:lpstr>Routing</vt:lpstr>
      <vt:lpstr>Routing</vt:lpstr>
      <vt:lpstr>Routing</vt:lpstr>
      <vt:lpstr>Routing</vt:lpstr>
      <vt:lpstr>Routing</vt:lpstr>
      <vt:lpstr>Routing</vt:lpstr>
      <vt:lpstr>Soon it will become messy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RK</cp:lastModifiedBy>
  <cp:revision>242</cp:revision>
  <dcterms:created xsi:type="dcterms:W3CDTF">2006-08-16T00:00:00Z</dcterms:created>
  <dcterms:modified xsi:type="dcterms:W3CDTF">2021-10-08T09:52:45Z</dcterms:modified>
</cp:coreProperties>
</file>