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A55-363B-48AA-9086-C90640E69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B3022-A6F1-4BE8-9430-C09DB858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B022-665E-4858-98B7-2E98A4A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CE99-559F-44B5-A2E9-0946982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A521-91AC-495C-9F25-146A287C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5D32-258C-4EB1-BF03-7BDF19AA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4CD9D-4B7D-4B42-8AE3-0B88062F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99BF-E7DC-4D37-8B78-26EC330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381C-8FC9-4A77-B9C0-561E390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1E2A-F830-47D6-951F-1F6E876A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B4892-7FF3-489E-8281-97A0D37B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D202-8391-4178-852F-FE1E2DC9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C3F7-F134-40CC-9CB1-BE3D416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7A7D-B87C-457E-84DD-A6FF086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5307-692A-41D8-81C5-431F9B28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4595-E02E-4F37-AF2F-AAB655B8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CE83-ED7D-4C76-846A-DE272C2B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D4CF-86A1-43B7-91A9-FCD6624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465B-E191-4AD0-830E-200D043F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64CF-9EB2-4A8E-A06F-D672C854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2743-4B26-44A7-A32E-7DA0A0C7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E102-F88B-4304-9681-24C10AE3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4A5A-EFE1-4A34-AADE-1B47E251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F716-AEFA-44E7-AA77-2F16A79E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B42D-2D82-4368-95BD-AC609F99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97B3-8D24-42C2-B0D0-93E11D5D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8DFA-16FD-404E-8C0B-C85741F02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4131-9A32-457C-A644-9E0BA393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FD0C-7519-4F92-9F96-8F8C7489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FCEF3-5A03-404D-A1E6-1B642DA4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7387-2950-4B79-ADF1-07DAFFF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DE10-4534-44BE-A221-15AA63B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836-9AE9-46AD-8CD5-60048B77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1D65-54D2-4D73-96FC-73AE0584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74D05-6AFF-40A2-AC16-98ADED1F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89CB1-BDFF-41FA-8D67-C7763AACC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BA8D-6510-47B7-8BD0-3E01F1D6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B1DD-3AB5-4A11-938D-AF9B9843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42BB6-5B4E-4A45-9669-D3636FC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0594-6B93-4792-821F-3DAC83C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94429-B1B6-412B-A78E-C3A2AACB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DCBE8-712A-4445-A8A0-665C3A50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D25B-33A0-466C-A986-27B6601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0CA19-6457-4DF6-A47E-267AD53C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6DC66-BD25-4B73-A1F0-EAF509EA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64AFB-2277-40F4-8471-A224675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2EC5-9666-4C5E-A1F6-7EF9088B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E281-2308-4D30-8D11-F4701798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AD98-37A1-4D66-BB7E-7F3BCA968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DA29F-470E-4567-9B17-EEB840E5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FCD7-6CEC-4F3B-8A8A-60345568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11A5-2ED3-43DC-9E7F-2E59E8CE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0B8-03A8-441F-A138-89EE354A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2293D-58BB-4443-BD7D-084527E55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FD6-A3C7-43A3-A2B2-92AE1421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116E-2FCC-4945-A61F-5EED7368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0768-1295-4042-949A-653D9ECE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07A2-4817-4DBE-AA8B-E9FD916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0F7E0-A056-456A-825E-A4955CEC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382F-2DA0-4187-B4AA-73187736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268F-2222-4702-98F4-0038B6BBE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0F82-A15D-4632-9570-E76EF2043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AB2A-561E-4612-88E2-C95FFD9F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3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Next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Update Yourself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Develop Project and API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Framework - Angular, React JS, Vue JS etc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Become MEAN or MERN or MEVN Developer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Job or Freelancing</a:t>
            </a:r>
          </a:p>
        </p:txBody>
      </p:sp>
    </p:spTree>
    <p:extLst>
      <p:ext uri="{BB962C8B-B14F-4D97-AF65-F5344CB8AC3E}">
        <p14:creationId xmlns:p14="http://schemas.microsoft.com/office/powerpoint/2010/main" val="21484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28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What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</cp:lastModifiedBy>
  <cp:revision>221</cp:revision>
  <dcterms:created xsi:type="dcterms:W3CDTF">2006-08-16T00:00:00Z</dcterms:created>
  <dcterms:modified xsi:type="dcterms:W3CDTF">2021-11-01T11:41:05Z</dcterms:modified>
</cp:coreProperties>
</file>