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780" y="-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jalichinnu03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467" y="-79375"/>
            <a:ext cx="7418705" cy="9598660"/>
          </a:xfrm>
          <a:custGeom>
            <a:avLst/>
            <a:gdLst/>
            <a:ahLst/>
            <a:cxnLst/>
            <a:rect l="l" t="t" r="r" b="b"/>
            <a:pathLst>
              <a:path w="7418705" h="9598660">
                <a:moveTo>
                  <a:pt x="7418705" y="0"/>
                </a:moveTo>
                <a:lnTo>
                  <a:pt x="1077595" y="1904"/>
                </a:lnTo>
                <a:lnTo>
                  <a:pt x="994410" y="17144"/>
                </a:lnTo>
                <a:lnTo>
                  <a:pt x="912494" y="48259"/>
                </a:lnTo>
                <a:lnTo>
                  <a:pt x="833119" y="93979"/>
                </a:lnTo>
                <a:lnTo>
                  <a:pt x="756920" y="154304"/>
                </a:lnTo>
                <a:lnTo>
                  <a:pt x="683895" y="228600"/>
                </a:lnTo>
                <a:lnTo>
                  <a:pt x="615315" y="316229"/>
                </a:lnTo>
                <a:lnTo>
                  <a:pt x="548640" y="419734"/>
                </a:lnTo>
                <a:lnTo>
                  <a:pt x="471805" y="553084"/>
                </a:lnTo>
                <a:lnTo>
                  <a:pt x="412750" y="635634"/>
                </a:lnTo>
                <a:lnTo>
                  <a:pt x="349884" y="706119"/>
                </a:lnTo>
                <a:lnTo>
                  <a:pt x="285114" y="764539"/>
                </a:lnTo>
                <a:lnTo>
                  <a:pt x="241300" y="796925"/>
                </a:lnTo>
                <a:lnTo>
                  <a:pt x="196214" y="823594"/>
                </a:lnTo>
                <a:lnTo>
                  <a:pt x="149859" y="844550"/>
                </a:lnTo>
                <a:lnTo>
                  <a:pt x="102869" y="859154"/>
                </a:lnTo>
                <a:lnTo>
                  <a:pt x="55244" y="868679"/>
                </a:lnTo>
                <a:lnTo>
                  <a:pt x="0" y="871854"/>
                </a:lnTo>
                <a:lnTo>
                  <a:pt x="0" y="9598660"/>
                </a:lnTo>
                <a:lnTo>
                  <a:pt x="2291080" y="9598660"/>
                </a:lnTo>
                <a:lnTo>
                  <a:pt x="2339340" y="9595485"/>
                </a:lnTo>
                <a:lnTo>
                  <a:pt x="2385695" y="9587230"/>
                </a:lnTo>
                <a:lnTo>
                  <a:pt x="2429510" y="9573260"/>
                </a:lnTo>
                <a:lnTo>
                  <a:pt x="2471420" y="9554210"/>
                </a:lnTo>
                <a:lnTo>
                  <a:pt x="2510155" y="9530715"/>
                </a:lnTo>
                <a:lnTo>
                  <a:pt x="2545715" y="9502775"/>
                </a:lnTo>
                <a:lnTo>
                  <a:pt x="2578100" y="9471660"/>
                </a:lnTo>
                <a:lnTo>
                  <a:pt x="2606040" y="9436100"/>
                </a:lnTo>
                <a:lnTo>
                  <a:pt x="2629535" y="9398000"/>
                </a:lnTo>
                <a:lnTo>
                  <a:pt x="2649220" y="9356725"/>
                </a:lnTo>
                <a:lnTo>
                  <a:pt x="2663190" y="9312910"/>
                </a:lnTo>
                <a:lnTo>
                  <a:pt x="2672080" y="9267190"/>
                </a:lnTo>
                <a:lnTo>
                  <a:pt x="2674620" y="9219565"/>
                </a:lnTo>
                <a:lnTo>
                  <a:pt x="2676525" y="1018539"/>
                </a:lnTo>
                <a:lnTo>
                  <a:pt x="2687955" y="926464"/>
                </a:lnTo>
                <a:lnTo>
                  <a:pt x="2710815" y="837564"/>
                </a:lnTo>
                <a:lnTo>
                  <a:pt x="2743835" y="753744"/>
                </a:lnTo>
                <a:lnTo>
                  <a:pt x="2786380" y="675004"/>
                </a:lnTo>
                <a:lnTo>
                  <a:pt x="2837815" y="601979"/>
                </a:lnTo>
                <a:lnTo>
                  <a:pt x="2897505" y="535939"/>
                </a:lnTo>
                <a:lnTo>
                  <a:pt x="2964815" y="476884"/>
                </a:lnTo>
                <a:lnTo>
                  <a:pt x="3038475" y="426084"/>
                </a:lnTo>
                <a:lnTo>
                  <a:pt x="3117850" y="384175"/>
                </a:lnTo>
                <a:lnTo>
                  <a:pt x="3202940" y="351789"/>
                </a:lnTo>
                <a:lnTo>
                  <a:pt x="3293109" y="328929"/>
                </a:lnTo>
                <a:lnTo>
                  <a:pt x="3386454" y="317500"/>
                </a:lnTo>
                <a:lnTo>
                  <a:pt x="7418705" y="316229"/>
                </a:lnTo>
                <a:lnTo>
                  <a:pt x="7418705" y="0"/>
                </a:lnTo>
                <a:close/>
              </a:path>
            </a:pathLst>
          </a:custGeom>
          <a:solidFill>
            <a:srgbClr val="EA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064" y="5300565"/>
            <a:ext cx="7664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u="heavy" spc="-1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HOBBIES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flipH="1">
            <a:off x="512323" y="5583678"/>
            <a:ext cx="45719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40" dirty="0">
                <a:latin typeface="Symbol"/>
                <a:cs typeface="Symbol"/>
              </a:rPr>
              <a:t></a:t>
            </a:r>
            <a:endParaRPr sz="130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-40" dirty="0">
                <a:latin typeface="Symbol"/>
                <a:cs typeface="Symbol"/>
              </a:rPr>
              <a:t></a:t>
            </a:r>
            <a:endParaRPr sz="13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04" y="6127589"/>
            <a:ext cx="10312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STRE</a:t>
            </a:r>
            <a:r>
              <a:rPr sz="1300" b="1" u="heavy" spc="1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300" b="1" u="heavy" spc="-3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3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THS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5532" y="846095"/>
            <a:ext cx="4338320" cy="7696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en-US" sz="1200" b="1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200" b="1" u="heavy" spc="-1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200" b="1" u="heavy" spc="-2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-1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200" b="1" u="heavy" spc="-4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200" b="1" u="heavy" spc="1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200" b="1" u="heavy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J</a:t>
            </a:r>
            <a:r>
              <a:rPr sz="1200" b="1" u="heavy" spc="-1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200" b="1" u="heavy" spc="-2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TI</a:t>
            </a:r>
            <a:r>
              <a:rPr sz="1200" b="1" u="heavy" spc="1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200" b="1" u="heavy" spc="-1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S</a:t>
            </a:r>
            <a:endParaRPr sz="1200" dirty="0">
              <a:latin typeface="Times New Roman"/>
              <a:cs typeface="Times New Roman"/>
            </a:endParaRPr>
          </a:p>
          <a:p>
            <a:pPr marL="76200" marR="5080">
              <a:lnSpc>
                <a:spcPct val="968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am </a:t>
            </a:r>
            <a:r>
              <a:rPr sz="1200" spc="-10" dirty="0">
                <a:latin typeface="Times New Roman"/>
                <a:cs typeface="Times New Roman"/>
              </a:rPr>
              <a:t>looking for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opportunity to </a:t>
            </a:r>
            <a:r>
              <a:rPr sz="1200" spc="-5" dirty="0">
                <a:latin typeface="Times New Roman"/>
                <a:cs typeface="Times New Roman"/>
              </a:rPr>
              <a:t>secure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position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skills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company's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EDUCATION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9384" y="2112391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13862" y="4908803"/>
            <a:ext cx="2165350" cy="692150"/>
          </a:xfrm>
          <a:custGeom>
            <a:avLst/>
            <a:gdLst/>
            <a:ahLst/>
            <a:cxnLst/>
            <a:rect l="l" t="t" r="r" b="b"/>
            <a:pathLst>
              <a:path w="2165350" h="692150">
                <a:moveTo>
                  <a:pt x="2164931" y="0"/>
                </a:moveTo>
                <a:lnTo>
                  <a:pt x="1237792" y="0"/>
                </a:lnTo>
                <a:lnTo>
                  <a:pt x="0" y="0"/>
                </a:lnTo>
                <a:lnTo>
                  <a:pt x="0" y="691896"/>
                </a:lnTo>
                <a:lnTo>
                  <a:pt x="1237742" y="691896"/>
                </a:lnTo>
                <a:lnTo>
                  <a:pt x="2164931" y="691896"/>
                </a:lnTo>
                <a:lnTo>
                  <a:pt x="2164931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61585" y="4880864"/>
            <a:ext cx="494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0" name="object 10"/>
          <p:cNvSpPr/>
          <p:nvPr/>
        </p:nvSpPr>
        <p:spPr>
          <a:xfrm>
            <a:off x="5378830" y="4908803"/>
            <a:ext cx="960755" cy="692150"/>
          </a:xfrm>
          <a:custGeom>
            <a:avLst/>
            <a:gdLst/>
            <a:ahLst/>
            <a:cxnLst/>
            <a:rect l="l" t="t" r="r" b="b"/>
            <a:pathLst>
              <a:path w="960754" h="692150">
                <a:moveTo>
                  <a:pt x="960424" y="0"/>
                </a:moveTo>
                <a:lnTo>
                  <a:pt x="0" y="0"/>
                </a:lnTo>
                <a:lnTo>
                  <a:pt x="0" y="691896"/>
                </a:lnTo>
                <a:lnTo>
                  <a:pt x="960424" y="691896"/>
                </a:lnTo>
                <a:lnTo>
                  <a:pt x="960424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97703" y="4880864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10814" y="4908803"/>
            <a:ext cx="4189729" cy="2731770"/>
          </a:xfrm>
          <a:custGeom>
            <a:avLst/>
            <a:gdLst/>
            <a:ahLst/>
            <a:cxnLst/>
            <a:rect l="l" t="t" r="r" b="b"/>
            <a:pathLst>
              <a:path w="4189729" h="2731770">
                <a:moveTo>
                  <a:pt x="2216785" y="1646250"/>
                </a:moveTo>
                <a:lnTo>
                  <a:pt x="945184" y="1646250"/>
                </a:lnTo>
                <a:lnTo>
                  <a:pt x="0" y="1646250"/>
                </a:lnTo>
                <a:lnTo>
                  <a:pt x="0" y="2731643"/>
                </a:lnTo>
                <a:lnTo>
                  <a:pt x="945134" y="2731643"/>
                </a:lnTo>
                <a:lnTo>
                  <a:pt x="2216785" y="2731643"/>
                </a:lnTo>
                <a:lnTo>
                  <a:pt x="2216785" y="1646250"/>
                </a:lnTo>
                <a:close/>
              </a:path>
              <a:path w="4189729" h="2731770">
                <a:moveTo>
                  <a:pt x="4189399" y="0"/>
                </a:moveTo>
                <a:lnTo>
                  <a:pt x="3128391" y="0"/>
                </a:lnTo>
                <a:lnTo>
                  <a:pt x="3128391" y="691896"/>
                </a:lnTo>
                <a:lnTo>
                  <a:pt x="4189399" y="691896"/>
                </a:lnTo>
                <a:lnTo>
                  <a:pt x="418939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192017" y="5704077"/>
            <a:ext cx="2174240" cy="47688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1200" b="1" u="heavy" spc="-7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EXPERIENCE</a:t>
            </a:r>
            <a:endParaRPr sz="12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335"/>
              </a:spcBef>
              <a:tabLst>
                <a:tab pos="105219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Project	Technology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91098" y="597230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Project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description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4340" y="6530085"/>
            <a:ext cx="292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PHP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27598" y="6555054"/>
            <a:ext cx="1722755" cy="1085850"/>
          </a:xfrm>
          <a:custGeom>
            <a:avLst/>
            <a:gdLst/>
            <a:ahLst/>
            <a:cxnLst/>
            <a:rect l="l" t="t" r="r" b="b"/>
            <a:pathLst>
              <a:path w="1722754" h="1085850">
                <a:moveTo>
                  <a:pt x="1722754" y="0"/>
                </a:moveTo>
                <a:lnTo>
                  <a:pt x="0" y="0"/>
                </a:lnTo>
                <a:lnTo>
                  <a:pt x="0" y="1085392"/>
                </a:lnTo>
                <a:lnTo>
                  <a:pt x="1722754" y="1085392"/>
                </a:lnTo>
                <a:lnTo>
                  <a:pt x="1722754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03798" y="6536182"/>
            <a:ext cx="1461135" cy="11080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27965" marR="102870" indent="-227965">
              <a:lnSpc>
                <a:spcPts val="1370"/>
              </a:lnSpc>
              <a:spcBef>
                <a:spcPts val="204"/>
              </a:spcBef>
              <a:buFont typeface="Symbol"/>
              <a:buChar char=""/>
              <a:tabLst>
                <a:tab pos="227965" algn="l"/>
                <a:tab pos="228600" algn="l"/>
              </a:tabLst>
            </a:pPr>
            <a:r>
              <a:rPr sz="1200" spc="-10" dirty="0">
                <a:latin typeface="Times New Roman"/>
                <a:cs typeface="Times New Roman"/>
              </a:rPr>
              <a:t>2nd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semester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endParaRPr sz="1200" dirty="0">
              <a:latin typeface="Times New Roman"/>
              <a:cs typeface="Times New Roman"/>
            </a:endParaRPr>
          </a:p>
          <a:p>
            <a:pPr marL="227965" indent="-227965">
              <a:lnSpc>
                <a:spcPts val="1430"/>
              </a:lnSpc>
              <a:buFont typeface="Symbol"/>
              <a:buChar char=""/>
              <a:tabLst>
                <a:tab pos="227965" algn="l"/>
                <a:tab pos="2286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Online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crash-course</a:t>
            </a:r>
            <a:endParaRPr sz="1200" dirty="0">
              <a:latin typeface="Times New Roman"/>
              <a:cs typeface="Times New Roman"/>
            </a:endParaRPr>
          </a:p>
          <a:p>
            <a:pPr marL="228600" marR="71755" indent="-228600" algn="just">
              <a:lnSpc>
                <a:spcPct val="95800"/>
              </a:lnSpc>
              <a:spcBef>
                <a:spcPts val="105"/>
              </a:spcBef>
              <a:buFont typeface="Symbol"/>
              <a:buChar char=""/>
              <a:tabLst>
                <a:tab pos="228600" algn="l"/>
              </a:tabLst>
            </a:pPr>
            <a:r>
              <a:rPr sz="1200" dirty="0">
                <a:latin typeface="Times New Roman"/>
                <a:cs typeface="Times New Roman"/>
              </a:rPr>
              <a:t>Students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study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subject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online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10814" y="8728862"/>
            <a:ext cx="2216785" cy="728980"/>
          </a:xfrm>
          <a:custGeom>
            <a:avLst/>
            <a:gdLst/>
            <a:ahLst/>
            <a:cxnLst/>
            <a:rect l="l" t="t" r="r" b="b"/>
            <a:pathLst>
              <a:path w="2216785" h="728979">
                <a:moveTo>
                  <a:pt x="2216785" y="0"/>
                </a:moveTo>
                <a:lnTo>
                  <a:pt x="945184" y="0"/>
                </a:lnTo>
                <a:lnTo>
                  <a:pt x="0" y="0"/>
                </a:lnTo>
                <a:lnTo>
                  <a:pt x="0" y="728776"/>
                </a:lnTo>
                <a:lnTo>
                  <a:pt x="945134" y="728776"/>
                </a:lnTo>
                <a:lnTo>
                  <a:pt x="2216785" y="728776"/>
                </a:lnTo>
                <a:lnTo>
                  <a:pt x="2216785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31640" y="8700922"/>
            <a:ext cx="4578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spc="-50" dirty="0">
                <a:latin typeface="Times New Roman"/>
                <a:cs typeface="Times New Roman"/>
              </a:rPr>
              <a:t>y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h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6300" y="1255703"/>
            <a:ext cx="6274435" cy="8202295"/>
            <a:chOff x="876300" y="1255703"/>
            <a:chExt cx="6274435" cy="8202295"/>
          </a:xfrm>
        </p:grpSpPr>
        <p:sp>
          <p:nvSpPr>
            <p:cNvPr id="21" name="object 21"/>
            <p:cNvSpPr/>
            <p:nvPr/>
          </p:nvSpPr>
          <p:spPr>
            <a:xfrm>
              <a:off x="5427598" y="8728862"/>
              <a:ext cx="1722755" cy="728980"/>
            </a:xfrm>
            <a:custGeom>
              <a:avLst/>
              <a:gdLst/>
              <a:ahLst/>
              <a:cxnLst/>
              <a:rect l="l" t="t" r="r" b="b"/>
              <a:pathLst>
                <a:path w="1722754" h="728979">
                  <a:moveTo>
                    <a:pt x="1722754" y="0"/>
                  </a:moveTo>
                  <a:lnTo>
                    <a:pt x="0" y="0"/>
                  </a:lnTo>
                  <a:lnTo>
                    <a:pt x="0" y="728776"/>
                  </a:lnTo>
                  <a:lnTo>
                    <a:pt x="1722754" y="728776"/>
                  </a:lnTo>
                  <a:lnTo>
                    <a:pt x="172275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" y="1255703"/>
              <a:ext cx="1384473" cy="175419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263900" y="4521200"/>
            <a:ext cx="105410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Thrissur,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Kerala,</a:t>
            </a:r>
            <a:endParaRPr sz="12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45"/>
              </a:spcBef>
            </a:pPr>
            <a:r>
              <a:rPr sz="1200" spc="-5" dirty="0">
                <a:latin typeface="Times New Roman"/>
                <a:cs typeface="Times New Roman"/>
              </a:rPr>
              <a:t>India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6600" y="4483100"/>
            <a:ext cx="74549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dirty="0">
                <a:latin typeface="Times New Roman"/>
                <a:cs typeface="Times New Roman"/>
              </a:rPr>
              <a:t>information 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76600" y="4864100"/>
            <a:ext cx="1227455" cy="7435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5080">
              <a:lnSpc>
                <a:spcPts val="1200"/>
              </a:lnSpc>
              <a:spcBef>
                <a:spcPts val="340"/>
              </a:spcBef>
            </a:pPr>
            <a:r>
              <a:rPr sz="1200" dirty="0">
                <a:latin typeface="Times New Roman"/>
                <a:cs typeface="Times New Roman"/>
              </a:rPr>
              <a:t>Ponnani Girls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 Secondary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 Malappuram</a:t>
            </a:r>
            <a:endParaRPr sz="1200">
              <a:latin typeface="Times New Roman"/>
              <a:cs typeface="Times New Roman"/>
            </a:endParaRPr>
          </a:p>
          <a:p>
            <a:pPr marL="3810">
              <a:lnSpc>
                <a:spcPct val="100000"/>
              </a:lnSpc>
              <a:spcBef>
                <a:spcPts val="370"/>
              </a:spcBef>
            </a:pPr>
            <a:r>
              <a:rPr sz="1200" spc="-10" dirty="0">
                <a:latin typeface="Times New Roman"/>
                <a:cs typeface="Times New Roman"/>
              </a:rPr>
              <a:t>Kerala,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27800" y="4876800"/>
            <a:ext cx="292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84%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65698" y="7621651"/>
            <a:ext cx="1496695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66065" algn="l"/>
                <a:tab pos="266700" algn="l"/>
              </a:tabLst>
            </a:pPr>
            <a:r>
              <a:rPr sz="1200" spc="-5" dirty="0">
                <a:latin typeface="Times New Roman"/>
                <a:cs typeface="Times New Roman"/>
              </a:rPr>
              <a:t>4</a:t>
            </a:r>
            <a:r>
              <a:rPr sz="1200" spc="-7" baseline="31250" dirty="0">
                <a:latin typeface="Times New Roman"/>
                <a:cs typeface="Times New Roman"/>
              </a:rPr>
              <a:t>th</a:t>
            </a:r>
            <a:r>
              <a:rPr sz="1200" spc="82" baseline="31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semester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project</a:t>
            </a:r>
            <a:endParaRPr sz="1200" dirty="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66065" algn="l"/>
                <a:tab pos="266700" algn="l"/>
              </a:tabLst>
            </a:pPr>
            <a:r>
              <a:rPr sz="1200" spc="-5" dirty="0">
                <a:latin typeface="Times New Roman"/>
                <a:cs typeface="Times New Roman"/>
              </a:rPr>
              <a:t>Live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project,</a:t>
            </a:r>
            <a:endParaRPr sz="1200" dirty="0">
              <a:latin typeface="Times New Roman"/>
              <a:cs typeface="Times New Roman"/>
            </a:endParaRPr>
          </a:p>
          <a:p>
            <a:pPr marL="323216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  <a:tabLst>
                <a:tab pos="261620" algn="l"/>
                <a:tab pos="262255" algn="l"/>
              </a:tabLst>
            </a:pPr>
            <a:r>
              <a:rPr sz="1800" baseline="2314" dirty="0">
                <a:latin typeface="Times New Roman"/>
                <a:cs typeface="Times New Roman"/>
              </a:rPr>
              <a:t>Banking</a:t>
            </a:r>
            <a:r>
              <a:rPr sz="1800" spc="-67" baseline="2314" dirty="0">
                <a:latin typeface="Times New Roman"/>
                <a:cs typeface="Times New Roman"/>
              </a:rPr>
              <a:t> </a:t>
            </a:r>
            <a:r>
              <a:rPr sz="1800" baseline="2314" dirty="0">
                <a:latin typeface="Times New Roman"/>
                <a:cs typeface="Times New Roman"/>
              </a:rPr>
              <a:t>Software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465698" y="8707018"/>
            <a:ext cx="1439545" cy="6838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61620" marR="43180" indent="-224154">
              <a:lnSpc>
                <a:spcPct val="88200"/>
              </a:lnSpc>
              <a:spcBef>
                <a:spcPts val="270"/>
              </a:spcBef>
              <a:buFont typeface="Symbol"/>
              <a:buChar char=""/>
              <a:tabLst>
                <a:tab pos="266065" algn="l"/>
                <a:tab pos="266700" algn="l"/>
              </a:tabLst>
            </a:pPr>
            <a:r>
              <a:rPr sz="1200" spc="-5" dirty="0">
                <a:latin typeface="Times New Roman"/>
                <a:cs typeface="Times New Roman"/>
              </a:rPr>
              <a:t>6</a:t>
            </a:r>
            <a:r>
              <a:rPr sz="1200" spc="-7" baseline="31250" dirty="0">
                <a:latin typeface="Times New Roman"/>
                <a:cs typeface="Times New Roman"/>
              </a:rPr>
              <a:t>th</a:t>
            </a:r>
            <a:r>
              <a:rPr sz="1200" spc="-5" dirty="0">
                <a:latin typeface="Times New Roman"/>
                <a:cs typeface="Times New Roman"/>
              </a:rPr>
              <a:t>semester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 on paying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tax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endParaRPr sz="1200">
              <a:latin typeface="Times New Roman"/>
              <a:cs typeface="Times New Roman"/>
            </a:endParaRPr>
          </a:p>
          <a:p>
            <a:pPr marL="261620">
              <a:lnSpc>
                <a:spcPts val="1200"/>
              </a:lnSpc>
            </a:pP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3064" y="3633977"/>
            <a:ext cx="1392555" cy="100456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3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CONTACT</a:t>
            </a:r>
            <a:endParaRPr sz="1300" dirty="0">
              <a:latin typeface="Times New Roman"/>
              <a:cs typeface="Times New Roman"/>
            </a:endParaRPr>
          </a:p>
          <a:p>
            <a:pPr marL="12700" marR="5080">
              <a:lnSpc>
                <a:spcPct val="92900"/>
              </a:lnSpc>
              <a:spcBef>
                <a:spcPts val="204"/>
              </a:spcBef>
            </a:pPr>
            <a:r>
              <a:rPr sz="1300" spc="-5" dirty="0">
                <a:latin typeface="Times New Roman"/>
                <a:cs typeface="Times New Roman"/>
              </a:rPr>
              <a:t>Panthayil (H),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punnayurkulam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O,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Thrissur-679561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sz="1300" spc="-5" dirty="0">
                <a:latin typeface="Times New Roman"/>
                <a:cs typeface="Times New Roman"/>
              </a:rPr>
              <a:t>Ph: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6238967907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770" y="4641532"/>
            <a:ext cx="1874520" cy="5994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00"/>
              </a:spcBef>
            </a:pPr>
            <a:r>
              <a:rPr sz="13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EMAIL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860550" algn="l"/>
              </a:tabLst>
            </a:pPr>
            <a:r>
              <a:rPr sz="1300" u="sng" spc="-5" dirty="0">
                <a:solidFill>
                  <a:srgbClr val="20202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641aparna@gmail.com	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2659" y="5617938"/>
            <a:ext cx="1082040" cy="4267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300" spc="-5" dirty="0">
                <a:latin typeface="Times New Roman"/>
                <a:cs typeface="Times New Roman"/>
              </a:rPr>
              <a:t>Listening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music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Dancing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4100" y="3199383"/>
            <a:ext cx="8877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395450"/>
                </a:solidFill>
                <a:latin typeface="Times New Roman"/>
                <a:cs typeface="Times New Roman"/>
              </a:rPr>
              <a:t>APARNA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89709"/>
              </p:ext>
            </p:extLst>
          </p:nvPr>
        </p:nvGraphicFramePr>
        <p:xfrm>
          <a:off x="3249167" y="1705821"/>
          <a:ext cx="4367530" cy="441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322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oo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3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3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3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Mark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69">
                <a:tc>
                  <a:txBody>
                    <a:bodyPr/>
                    <a:lstStyle/>
                    <a:p>
                      <a:pPr marL="40005">
                        <a:lnSpc>
                          <a:spcPts val="705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College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Applied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0005">
                        <a:lnSpc>
                          <a:spcPts val="101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Science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IHRD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ts val="141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Msc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computer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375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2021-2023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3.06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spc="-5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GPA(curre</a:t>
                      </a: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4343400" y="7607300"/>
            <a:ext cx="296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Java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38500" y="7594600"/>
            <a:ext cx="1064260" cy="8813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8100" marR="30480">
              <a:lnSpc>
                <a:spcPts val="1000"/>
              </a:lnSpc>
              <a:spcBef>
                <a:spcPts val="300"/>
              </a:spcBef>
            </a:pPr>
            <a:r>
              <a:rPr sz="1000" b="1" dirty="0">
                <a:latin typeface="Times New Roman"/>
                <a:cs typeface="Times New Roman"/>
              </a:rPr>
              <a:t>CO-OPERATIVE  SOCIETY</a:t>
            </a:r>
            <a:endParaRPr sz="1000">
              <a:latin typeface="Times New Roman"/>
              <a:cs typeface="Times New Roman"/>
            </a:endParaRPr>
          </a:p>
          <a:p>
            <a:pPr marL="63500" marR="317500" indent="-25400">
              <a:lnSpc>
                <a:spcPct val="10420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(Degree 4</a:t>
            </a:r>
            <a:r>
              <a:rPr sz="1200" spc="-165" dirty="0">
                <a:latin typeface="Times New Roman"/>
                <a:cs typeface="Times New Roman"/>
              </a:rPr>
              <a:t> </a:t>
            </a:r>
            <a:r>
              <a:rPr sz="1200" spc="-7" baseline="27777" dirty="0">
                <a:latin typeface="Times New Roman"/>
                <a:cs typeface="Times New Roman"/>
              </a:rPr>
              <a:t>th  </a:t>
            </a:r>
            <a:r>
              <a:rPr sz="1200" dirty="0">
                <a:latin typeface="Times New Roman"/>
                <a:cs typeface="Times New Roman"/>
              </a:rPr>
              <a:t>semester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38500" y="8656116"/>
            <a:ext cx="808990" cy="7721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Times New Roman"/>
                <a:cs typeface="Times New Roman"/>
              </a:rPr>
              <a:t>Online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Tax</a:t>
            </a:r>
            <a:endParaRPr sz="1200">
              <a:latin typeface="Times New Roman"/>
              <a:cs typeface="Times New Roman"/>
            </a:endParaRPr>
          </a:p>
          <a:p>
            <a:pPr marL="39370" marR="77470">
              <a:lnSpc>
                <a:spcPct val="94200"/>
              </a:lnSpc>
              <a:spcBef>
                <a:spcPts val="225"/>
              </a:spcBef>
            </a:pPr>
            <a:r>
              <a:rPr sz="1200" spc="-5" dirty="0">
                <a:latin typeface="Times New Roman"/>
                <a:cs typeface="Times New Roman"/>
              </a:rPr>
              <a:t>(Degree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6</a:t>
            </a:r>
            <a:r>
              <a:rPr sz="1200" spc="-7" baseline="31250" dirty="0">
                <a:latin typeface="Times New Roman"/>
                <a:cs typeface="Times New Roman"/>
              </a:rPr>
              <a:t>th </a:t>
            </a:r>
            <a:r>
              <a:rPr sz="1200" spc="-277" baseline="31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semester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51200" y="2070100"/>
            <a:ext cx="1795145" cy="34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37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vattamkulam,edappal</a:t>
            </a:r>
            <a:r>
              <a:rPr sz="1000" spc="150" dirty="0">
                <a:latin typeface="Arial MT"/>
                <a:cs typeface="Arial MT"/>
              </a:rPr>
              <a:t> </a:t>
            </a:r>
            <a:r>
              <a:rPr sz="1800" baseline="-9259" dirty="0">
                <a:latin typeface="Times New Roman"/>
                <a:cs typeface="Times New Roman"/>
              </a:rPr>
              <a:t>science</a:t>
            </a:r>
            <a:endParaRPr sz="1800" baseline="-9259">
              <a:latin typeface="Times New Roman"/>
              <a:cs typeface="Times New Roman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Arial MT"/>
                <a:cs typeface="Arial MT"/>
              </a:rPr>
              <a:t>kerala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3213861" y="2817367"/>
          <a:ext cx="4185284" cy="1736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7637">
                <a:tc>
                  <a:txBody>
                    <a:bodyPr/>
                    <a:lstStyle/>
                    <a:p>
                      <a:pPr marL="66675">
                        <a:lnSpc>
                          <a:spcPts val="126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aseline="2314" dirty="0">
                          <a:latin typeface="Times New Roman"/>
                          <a:cs typeface="Times New Roman"/>
                        </a:rPr>
                        <a:t>Mary’s</a:t>
                      </a:r>
                    </a:p>
                    <a:p>
                      <a:pPr marL="66675" marR="118745">
                        <a:lnSpc>
                          <a:spcPts val="1370"/>
                        </a:lnSpc>
                        <a:spcBef>
                          <a:spcPts val="6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College,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Thrissur,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Kerala,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6675" marR="656590">
                        <a:lnSpc>
                          <a:spcPts val="134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India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ut</a:t>
                      </a:r>
                    </a:p>
                    <a:p>
                      <a:pPr marL="66675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University)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85"/>
                        </a:lnSpc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B.Voc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8270" marR="146050">
                        <a:lnSpc>
                          <a:spcPct val="959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(Bachelor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Studies)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2018-2021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67.90%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Developme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9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122">
                <a:tc>
                  <a:txBody>
                    <a:bodyPr/>
                    <a:lstStyle/>
                    <a:p>
                      <a:pPr marL="62230">
                        <a:lnSpc>
                          <a:spcPts val="12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S.S.V.H.S.S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Chavakkad,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 marR="10795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computer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science 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34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2016-2018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2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72%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251200" y="6515100"/>
            <a:ext cx="769620" cy="744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70" marR="30480" indent="-1270">
              <a:lnSpc>
                <a:spcPct val="97800"/>
              </a:lnSpc>
              <a:spcBef>
                <a:spcPts val="130"/>
              </a:spcBef>
            </a:pPr>
            <a:r>
              <a:rPr sz="1200" b="1" dirty="0">
                <a:latin typeface="Times New Roman"/>
                <a:cs typeface="Times New Roman"/>
              </a:rPr>
              <a:t>Examdesk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(Degree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2</a:t>
            </a:r>
            <a:r>
              <a:rPr sz="1200" spc="-22" baseline="31250" dirty="0">
                <a:latin typeface="Times New Roman"/>
                <a:cs typeface="Times New Roman"/>
              </a:rPr>
              <a:t>nd </a:t>
            </a:r>
            <a:r>
              <a:rPr sz="1200" spc="-277" baseline="31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semester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3234" y="6434040"/>
            <a:ext cx="2082800" cy="23850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41300" marR="754380" indent="-228600">
              <a:lnSpc>
                <a:spcPts val="1540"/>
              </a:lnSpc>
              <a:spcBef>
                <a:spcPts val="16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Enthusias</a:t>
            </a:r>
            <a:r>
              <a:rPr sz="1300" spc="-35" dirty="0">
                <a:latin typeface="Times New Roman"/>
                <a:cs typeface="Times New Roman"/>
              </a:rPr>
              <a:t>t</a:t>
            </a:r>
            <a:r>
              <a:rPr sz="1300" spc="-5" dirty="0">
                <a:latin typeface="Times New Roman"/>
                <a:cs typeface="Times New Roman"/>
              </a:rPr>
              <a:t>ic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 hardworking</a:t>
            </a:r>
            <a:endParaRPr sz="13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153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Possess 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positive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attitude</a:t>
            </a:r>
            <a:endParaRPr sz="13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Responsible for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work</a:t>
            </a: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Self-motivated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directed</a:t>
            </a:r>
            <a:endParaRPr sz="1300" dirty="0">
              <a:latin typeface="Times New Roman"/>
              <a:cs typeface="Times New Roman"/>
            </a:endParaRPr>
          </a:p>
          <a:p>
            <a:pPr marL="241300" marR="608965" indent="-228600">
              <a:lnSpc>
                <a:spcPts val="1460"/>
              </a:lnSpc>
              <a:spcBef>
                <a:spcPts val="1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Deter</a:t>
            </a:r>
            <a:r>
              <a:rPr sz="1300" spc="-30" dirty="0">
                <a:latin typeface="Times New Roman"/>
                <a:cs typeface="Times New Roman"/>
              </a:rPr>
              <a:t>m</a:t>
            </a:r>
            <a:r>
              <a:rPr sz="1300" spc="-5" dirty="0">
                <a:latin typeface="Times New Roman"/>
                <a:cs typeface="Times New Roman"/>
              </a:rPr>
              <a:t>ination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 persistence</a:t>
            </a:r>
            <a:endParaRPr sz="1300" dirty="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140"/>
              </a:spcBef>
            </a:pPr>
            <a:r>
              <a:rPr sz="1300" spc="-5" dirty="0">
                <a:latin typeface="Times New Roman"/>
                <a:cs typeface="Times New Roman"/>
              </a:rPr>
              <a:t>Flexibility</a:t>
            </a:r>
            <a:endParaRPr sz="1300" dirty="0">
              <a:latin typeface="Times New Roman"/>
              <a:cs typeface="Times New Roman"/>
            </a:endParaRPr>
          </a:p>
          <a:p>
            <a:pPr marL="227965" marR="401955">
              <a:lnSpc>
                <a:spcPct val="102600"/>
              </a:lnSpc>
              <a:spcBef>
                <a:spcPts val="300"/>
              </a:spcBef>
            </a:pPr>
            <a:r>
              <a:rPr sz="1300" spc="-5" dirty="0">
                <a:latin typeface="Times New Roman"/>
                <a:cs typeface="Times New Roman"/>
              </a:rPr>
              <a:t>Strong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Analyzing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problem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solving</a:t>
            </a:r>
            <a:endParaRPr sz="13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spc="-10" dirty="0">
                <a:latin typeface="Times New Roman"/>
                <a:cs typeface="Times New Roman"/>
              </a:rPr>
              <a:t>Believe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 </a:t>
            </a:r>
            <a:r>
              <a:rPr sz="1300" dirty="0">
                <a:latin typeface="Times New Roman"/>
                <a:cs typeface="Times New Roman"/>
              </a:rPr>
              <a:t>team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00" y="0"/>
            <a:ext cx="3298825" cy="9270365"/>
          </a:xfrm>
          <a:custGeom>
            <a:avLst/>
            <a:gdLst/>
            <a:ahLst/>
            <a:cxnLst/>
            <a:rect l="l" t="t" r="r" b="b"/>
            <a:pathLst>
              <a:path w="3298825" h="9270365">
                <a:moveTo>
                  <a:pt x="3298295" y="0"/>
                </a:moveTo>
                <a:lnTo>
                  <a:pt x="607543" y="0"/>
                </a:lnTo>
                <a:lnTo>
                  <a:pt x="548640" y="91440"/>
                </a:lnTo>
                <a:lnTo>
                  <a:pt x="471805" y="224790"/>
                </a:lnTo>
                <a:lnTo>
                  <a:pt x="412750" y="307340"/>
                </a:lnTo>
                <a:lnTo>
                  <a:pt x="349884" y="377825"/>
                </a:lnTo>
                <a:lnTo>
                  <a:pt x="285115" y="436245"/>
                </a:lnTo>
                <a:lnTo>
                  <a:pt x="241300" y="468629"/>
                </a:lnTo>
                <a:lnTo>
                  <a:pt x="196215" y="495300"/>
                </a:lnTo>
                <a:lnTo>
                  <a:pt x="149859" y="516254"/>
                </a:lnTo>
                <a:lnTo>
                  <a:pt x="102870" y="530859"/>
                </a:lnTo>
                <a:lnTo>
                  <a:pt x="55245" y="540384"/>
                </a:lnTo>
                <a:lnTo>
                  <a:pt x="0" y="543559"/>
                </a:lnTo>
                <a:lnTo>
                  <a:pt x="0" y="9270365"/>
                </a:lnTo>
                <a:lnTo>
                  <a:pt x="2291080" y="9270365"/>
                </a:lnTo>
                <a:lnTo>
                  <a:pt x="2339340" y="9267190"/>
                </a:lnTo>
                <a:lnTo>
                  <a:pt x="2385695" y="9258935"/>
                </a:lnTo>
                <a:lnTo>
                  <a:pt x="2429510" y="9244965"/>
                </a:lnTo>
                <a:lnTo>
                  <a:pt x="2471420" y="9225915"/>
                </a:lnTo>
                <a:lnTo>
                  <a:pt x="2510155" y="9202420"/>
                </a:lnTo>
                <a:lnTo>
                  <a:pt x="2545715" y="9174480"/>
                </a:lnTo>
                <a:lnTo>
                  <a:pt x="2578100" y="9143365"/>
                </a:lnTo>
                <a:lnTo>
                  <a:pt x="2606040" y="9107805"/>
                </a:lnTo>
                <a:lnTo>
                  <a:pt x="2629535" y="9069705"/>
                </a:lnTo>
                <a:lnTo>
                  <a:pt x="2649220" y="9028430"/>
                </a:lnTo>
                <a:lnTo>
                  <a:pt x="2663190" y="8984615"/>
                </a:lnTo>
                <a:lnTo>
                  <a:pt x="2672080" y="8938895"/>
                </a:lnTo>
                <a:lnTo>
                  <a:pt x="2674620" y="8891270"/>
                </a:lnTo>
                <a:lnTo>
                  <a:pt x="2676525" y="690245"/>
                </a:lnTo>
                <a:lnTo>
                  <a:pt x="2687955" y="598170"/>
                </a:lnTo>
                <a:lnTo>
                  <a:pt x="2710815" y="509270"/>
                </a:lnTo>
                <a:lnTo>
                  <a:pt x="2743835" y="425450"/>
                </a:lnTo>
                <a:lnTo>
                  <a:pt x="2786380" y="346709"/>
                </a:lnTo>
                <a:lnTo>
                  <a:pt x="2837815" y="273684"/>
                </a:lnTo>
                <a:lnTo>
                  <a:pt x="2897505" y="207645"/>
                </a:lnTo>
                <a:lnTo>
                  <a:pt x="2964815" y="148590"/>
                </a:lnTo>
                <a:lnTo>
                  <a:pt x="3038475" y="97790"/>
                </a:lnTo>
                <a:lnTo>
                  <a:pt x="3117850" y="55879"/>
                </a:lnTo>
                <a:lnTo>
                  <a:pt x="3202940" y="23495"/>
                </a:lnTo>
                <a:lnTo>
                  <a:pt x="3293110" y="634"/>
                </a:lnTo>
                <a:lnTo>
                  <a:pt x="3298295" y="0"/>
                </a:lnTo>
                <a:close/>
              </a:path>
            </a:pathLst>
          </a:custGeom>
          <a:solidFill>
            <a:srgbClr val="EA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07766" y="2841370"/>
            <a:ext cx="1022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1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200" b="1" u="heavy" spc="-2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200" b="1" u="heavy" spc="-1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1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200" b="1" u="heavy" spc="-2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200" b="1" u="heavy" spc="-1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00" b="1" u="heavy" spc="10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200" b="1" u="heavy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2767"/>
              </p:ext>
            </p:extLst>
          </p:nvPr>
        </p:nvGraphicFramePr>
        <p:xfrm>
          <a:off x="3207766" y="3196480"/>
          <a:ext cx="3960494" cy="879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117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Company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Position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7495" marR="334645">
                        <a:lnSpc>
                          <a:spcPts val="132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07"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Fab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Studioz,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Thrissur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21945" marR="269875">
                        <a:lnSpc>
                          <a:spcPts val="1370"/>
                        </a:lnSpc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(Student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Intern)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ts val="126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9/12/2020-</a:t>
                      </a:r>
                    </a:p>
                    <a:p>
                      <a:pPr marL="27749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31/3/2021</a:t>
                      </a: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41441"/>
              </p:ext>
            </p:extLst>
          </p:nvPr>
        </p:nvGraphicFramePr>
        <p:xfrm>
          <a:off x="3136900" y="5444531"/>
          <a:ext cx="4023995" cy="908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831"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Languages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Speak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Read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Mother</a:t>
                      </a:r>
                      <a:r>
                        <a:rPr sz="12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Tongue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7302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Malayalam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31"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English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7302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Hindi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2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2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61">
                <a:tc>
                  <a:txBody>
                    <a:bodyPr/>
                    <a:lstStyle/>
                    <a:p>
                      <a:pPr marL="73025">
                        <a:lnSpc>
                          <a:spcPts val="132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Tamil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2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32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32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136900" y="4092160"/>
            <a:ext cx="3376295" cy="129843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COMPUTER</a:t>
            </a:r>
            <a:r>
              <a:rPr sz="1200" b="1" u="heavy" spc="-4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SKILLS</a:t>
            </a:r>
            <a:endParaRPr sz="1200" dirty="0">
              <a:latin typeface="Times New Roman"/>
              <a:cs typeface="Times New Roman"/>
            </a:endParaRPr>
          </a:p>
          <a:p>
            <a:pPr marL="527051" indent="-285750">
              <a:lnSpc>
                <a:spcPct val="10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467995" algn="l"/>
                <a:tab pos="468630" algn="l"/>
              </a:tabLst>
            </a:pPr>
            <a:r>
              <a:rPr sz="1800" baseline="4629" dirty="0">
                <a:latin typeface="Times New Roman"/>
                <a:cs typeface="Times New Roman"/>
              </a:rPr>
              <a:t>Programming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in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Python,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HTML,</a:t>
            </a:r>
            <a:r>
              <a:rPr sz="1800" spc="-22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Java,php.</a:t>
            </a:r>
          </a:p>
          <a:p>
            <a:pPr marL="469900" indent="-22860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Well-versed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Microsoft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Word,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</a:t>
            </a:r>
            <a:r>
              <a:rPr sz="1200" spc="-10" dirty="0">
                <a:latin typeface="Times New Roman"/>
                <a:cs typeface="Times New Roman"/>
              </a:rPr>
              <a:t> Point</a:t>
            </a: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OS: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Windows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Linux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COMMUNICATION</a:t>
            </a:r>
            <a:r>
              <a:rPr sz="1200" b="1" u="heavy" spc="-3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SKILL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00424"/>
              </p:ext>
            </p:extLst>
          </p:nvPr>
        </p:nvGraphicFramePr>
        <p:xfrm>
          <a:off x="3415029" y="952584"/>
          <a:ext cx="3924299" cy="1733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792"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30480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3800">
                <a:tc>
                  <a:txBody>
                    <a:bodyPr/>
                    <a:lstStyle/>
                    <a:p>
                      <a:pPr marL="1270">
                        <a:lnSpc>
                          <a:spcPts val="12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Crypto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2069" marR="31115" indent="-25400">
                        <a:lnSpc>
                          <a:spcPct val="949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(Post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Graduation  Main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project)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70230" marR="308610">
                        <a:lnSpc>
                          <a:spcPts val="1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PHP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PYTHON</a:t>
                      </a:r>
                    </a:p>
                  </a:txBody>
                  <a:tcPr marL="0" marR="0" marT="7493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54330" marR="638810" indent="-285750">
                        <a:lnSpc>
                          <a:spcPct val="96700"/>
                        </a:lnSpc>
                        <a:spcBef>
                          <a:spcPts val="25"/>
                        </a:spcBef>
                        <a:buFont typeface="Arial" panose="020B0604020202020204" pitchFamily="34" charset="0"/>
                        <a:buChar char="•"/>
                        <a:tabLst>
                          <a:tab pos="296545" algn="l"/>
                          <a:tab pos="297180" algn="l"/>
                        </a:tabLst>
                      </a:pPr>
                      <a:r>
                        <a:rPr sz="1800" spc="-7" baseline="4629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200" spc="-7" baseline="34722" dirty="0">
                          <a:latin typeface="Times New Roman"/>
                          <a:cs typeface="Times New Roman"/>
                        </a:rPr>
                        <a:t>rd</a:t>
                      </a:r>
                      <a:r>
                        <a:rPr sz="1200" spc="89" baseline="3472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aseline="4629" dirty="0">
                          <a:latin typeface="Times New Roman"/>
                          <a:cs typeface="Times New Roman"/>
                        </a:rPr>
                        <a:t>Semester </a:t>
                      </a:r>
                      <a:r>
                        <a:rPr sz="1800" spc="-434" baseline="46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Main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project(PG)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71145" indent="-202565" algn="just">
                        <a:lnSpc>
                          <a:spcPts val="1000"/>
                        </a:lnSpc>
                        <a:spcBef>
                          <a:spcPts val="290"/>
                        </a:spcBef>
                        <a:buSzPct val="120000"/>
                        <a:buFont typeface="Symbol"/>
                        <a:buChar char=""/>
                        <a:tabLst>
                          <a:tab pos="27178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Research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oriented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project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 Preserving the privacy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Medical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BigData.</a:t>
                      </a:r>
                    </a:p>
                  </a:txBody>
                  <a:tcPr marL="0" marR="0" marT="3175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094038" y="6002743"/>
            <a:ext cx="4589145" cy="229165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0"/>
              </a:spcBef>
            </a:pP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200" b="1" u="dbl" dirty="0">
                <a:solidFill>
                  <a:srgbClr val="34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PROFESSIONAL</a:t>
            </a:r>
            <a:r>
              <a:rPr sz="1200" b="1" u="dbl" spc="-45" dirty="0">
                <a:solidFill>
                  <a:srgbClr val="34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dbl" dirty="0">
                <a:solidFill>
                  <a:srgbClr val="34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ENHANCEMENT</a:t>
            </a:r>
            <a:endParaRPr sz="1200" dirty="0">
              <a:latin typeface="Times New Roman"/>
              <a:cs typeface="Times New Roman"/>
            </a:endParaRPr>
          </a:p>
          <a:p>
            <a:pPr marL="406400" indent="-113030">
              <a:lnSpc>
                <a:spcPct val="150000"/>
              </a:lnSpc>
              <a:spcBef>
                <a:spcPts val="660"/>
              </a:spcBef>
              <a:buSzPct val="120000"/>
              <a:buFont typeface="Symbol"/>
              <a:buChar char=""/>
              <a:tabLst>
                <a:tab pos="406400" algn="l"/>
              </a:tabLst>
            </a:pPr>
            <a:r>
              <a:rPr sz="1000" dirty="0">
                <a:latin typeface="Arial MT"/>
                <a:cs typeface="Arial MT"/>
              </a:rPr>
              <a:t>Successfully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completed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ADVANCED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EXCEL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course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2021</a:t>
            </a:r>
            <a:endParaRPr sz="1450" dirty="0">
              <a:latin typeface="Arial MT"/>
              <a:cs typeface="Arial MT"/>
            </a:endParaRPr>
          </a:p>
          <a:p>
            <a:pPr marL="64135">
              <a:lnSpc>
                <a:spcPct val="150000"/>
              </a:lnSpc>
            </a:pP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REFERENCE</a:t>
            </a:r>
            <a:endParaRPr sz="1200" dirty="0">
              <a:latin typeface="Times New Roman"/>
              <a:cs typeface="Times New Roman"/>
            </a:endParaRPr>
          </a:p>
          <a:p>
            <a:pPr marL="63500">
              <a:lnSpc>
                <a:spcPts val="1405"/>
              </a:lnSpc>
              <a:spcBef>
                <a:spcPts val="575"/>
              </a:spcBef>
            </a:pPr>
            <a:r>
              <a:rPr sz="1200" dirty="0">
                <a:latin typeface="Times New Roman"/>
                <a:cs typeface="Times New Roman"/>
              </a:rPr>
              <a:t>Mr.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Gopala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Krishnan</a:t>
            </a:r>
          </a:p>
          <a:p>
            <a:pPr marL="64135">
              <a:lnSpc>
                <a:spcPts val="1350"/>
              </a:lnSpc>
            </a:pPr>
            <a:r>
              <a:rPr sz="1200" spc="-10" dirty="0">
                <a:latin typeface="Times New Roman"/>
                <a:cs typeface="Times New Roman"/>
              </a:rPr>
              <a:t>Assistant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Professor: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Department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endParaRPr sz="1200" dirty="0">
              <a:latin typeface="Times New Roman"/>
              <a:cs typeface="Times New Roman"/>
            </a:endParaRPr>
          </a:p>
          <a:p>
            <a:pPr marL="63500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</a:t>
            </a:r>
          </a:p>
          <a:p>
            <a:pPr marL="63500" marR="1593215">
              <a:lnSpc>
                <a:spcPts val="140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College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IHRD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vattamkulam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7902471858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5811" y="6514210"/>
            <a:ext cx="384937" cy="485901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DE5E0257-E7B4-12BC-CF2D-DF6BE814DC26}"/>
              </a:ext>
            </a:extLst>
          </p:cNvPr>
          <p:cNvSpPr txBox="1"/>
          <p:nvPr/>
        </p:nvSpPr>
        <p:spPr>
          <a:xfrm>
            <a:off x="3136900" y="8231895"/>
            <a:ext cx="3974465" cy="10618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u="heavy" spc="-5" dirty="0">
                <a:solidFill>
                  <a:srgbClr val="355D7B"/>
                </a:solidFill>
                <a:uFill>
                  <a:solidFill>
                    <a:srgbClr val="355D7B"/>
                  </a:solidFill>
                </a:uFill>
                <a:latin typeface="Times New Roman"/>
                <a:cs typeface="Times New Roman"/>
              </a:rPr>
              <a:t>DECLARATION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705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hereby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declare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above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k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w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2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4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2564130">
              <a:lnSpc>
                <a:spcPct val="100000"/>
              </a:lnSpc>
              <a:spcBef>
                <a:spcPts val="1155"/>
              </a:spcBef>
            </a:pPr>
            <a:r>
              <a:rPr sz="1000" b="1" dirty="0">
                <a:latin typeface="Times New Roman"/>
                <a:cs typeface="Times New Roman"/>
              </a:rPr>
              <a:t>APARNA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401</Words>
  <Application>Microsoft Office PowerPoint</Application>
  <PresentationFormat>Custom</PresentationFormat>
  <Paragraphs>135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MT</vt:lpstr>
      <vt:lpstr>Calibri</vt:lpstr>
      <vt:lpstr>Symbol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sabin A sanil</cp:lastModifiedBy>
  <cp:revision>3</cp:revision>
  <dcterms:created xsi:type="dcterms:W3CDTF">2023-10-26T11:13:36Z</dcterms:created>
  <dcterms:modified xsi:type="dcterms:W3CDTF">2023-10-26T13:06:14Z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2023-10-26T00:00:00Z</vt:filetime>
  </property>
</Properties>
</file>