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7" r:id="rId3"/>
    <p:sldId id="298" r:id="rId4"/>
    <p:sldId id="299" r:id="rId5"/>
    <p:sldId id="300" r:id="rId6"/>
    <p:sldId id="301" r:id="rId7"/>
    <p:sldId id="302" r:id="rId8"/>
    <p:sldId id="303" r:id="rId9"/>
    <p:sldId id="306" r:id="rId10"/>
    <p:sldId id="307" r:id="rId11"/>
    <p:sldId id="304" r:id="rId12"/>
    <p:sldId id="308" r:id="rId13"/>
    <p:sldId id="309" r:id="rId14"/>
    <p:sldId id="310" r:id="rId15"/>
    <p:sldId id="314" r:id="rId16"/>
    <p:sldId id="311" r:id="rId17"/>
    <p:sldId id="313" r:id="rId18"/>
    <p:sldId id="312" r:id="rId19"/>
    <p:sldId id="296" r:id="rId20"/>
    <p:sldId id="290" r:id="rId21"/>
    <p:sldId id="29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hnu Bohara" initials="BB" lastIdx="1" clrIdx="0">
    <p:extLst>
      <p:ext uri="{19B8F6BF-5375-455C-9EA6-DF929625EA0E}">
        <p15:presenceInfo xmlns:p15="http://schemas.microsoft.com/office/powerpoint/2012/main" userId="c1e395e2eb0fb6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hnu Bohara" userId="c1e395e2eb0fb699" providerId="LiveId" clId="{9FEFA8EC-90F4-4843-9DE1-0F8350317CE3}"/>
    <pc:docChg chg="undo custSel addSld delSld modSld">
      <pc:chgData name="Bishnu Bohara" userId="c1e395e2eb0fb699" providerId="LiveId" clId="{9FEFA8EC-90F4-4843-9DE1-0F8350317CE3}" dt="2023-04-16T13:12:59.561" v="3355" actId="20577"/>
      <pc:docMkLst>
        <pc:docMk/>
      </pc:docMkLst>
      <pc:sldChg chg="modSp mod">
        <pc:chgData name="Bishnu Bohara" userId="c1e395e2eb0fb699" providerId="LiveId" clId="{9FEFA8EC-90F4-4843-9DE1-0F8350317CE3}" dt="2023-04-15T14:23:47.265" v="45" actId="20577"/>
        <pc:sldMkLst>
          <pc:docMk/>
          <pc:sldMk cId="3876366676" sldId="256"/>
        </pc:sldMkLst>
        <pc:spChg chg="mod">
          <ac:chgData name="Bishnu Bohara" userId="c1e395e2eb0fb699" providerId="LiveId" clId="{9FEFA8EC-90F4-4843-9DE1-0F8350317CE3}" dt="2023-04-15T14:23:47.265" v="45" actId="20577"/>
          <ac:spMkLst>
            <pc:docMk/>
            <pc:sldMk cId="3876366676" sldId="256"/>
            <ac:spMk id="2" creationId="{6C936922-CADF-6728-536E-7AF4880C4959}"/>
          </ac:spMkLst>
        </pc:spChg>
      </pc:sldChg>
      <pc:sldChg chg="modSp mod">
        <pc:chgData name="Bishnu Bohara" userId="c1e395e2eb0fb699" providerId="LiveId" clId="{9FEFA8EC-90F4-4843-9DE1-0F8350317CE3}" dt="2023-04-15T14:30:30.526" v="388" actId="20577"/>
        <pc:sldMkLst>
          <pc:docMk/>
          <pc:sldMk cId="3556084207" sldId="257"/>
        </pc:sldMkLst>
        <pc:spChg chg="mod">
          <ac:chgData name="Bishnu Bohara" userId="c1e395e2eb0fb699" providerId="LiveId" clId="{9FEFA8EC-90F4-4843-9DE1-0F8350317CE3}" dt="2023-04-15T14:23:58.095" v="49" actId="20577"/>
          <ac:spMkLst>
            <pc:docMk/>
            <pc:sldMk cId="3556084207" sldId="257"/>
            <ac:spMk id="2" creationId="{78F0A39E-F46A-C6B9-7853-E96C0DFB1F96}"/>
          </ac:spMkLst>
        </pc:spChg>
        <pc:spChg chg="mod">
          <ac:chgData name="Bishnu Bohara" userId="c1e395e2eb0fb699" providerId="LiveId" clId="{9FEFA8EC-90F4-4843-9DE1-0F8350317CE3}" dt="2023-04-15T14:30:30.526" v="388" actId="20577"/>
          <ac:spMkLst>
            <pc:docMk/>
            <pc:sldMk cId="3556084207" sldId="257"/>
            <ac:spMk id="3" creationId="{A02935BD-D53F-04B0-A8B2-5794D93BB04C}"/>
          </ac:spMkLst>
        </pc:spChg>
      </pc:sldChg>
      <pc:sldChg chg="addSp modSp mod">
        <pc:chgData name="Bishnu Bohara" userId="c1e395e2eb0fb699" providerId="LiveId" clId="{9FEFA8EC-90F4-4843-9DE1-0F8350317CE3}" dt="2023-04-15T14:48:38.601" v="1891" actId="1076"/>
        <pc:sldMkLst>
          <pc:docMk/>
          <pc:sldMk cId="2197074591" sldId="258"/>
        </pc:sldMkLst>
        <pc:spChg chg="mod">
          <ac:chgData name="Bishnu Bohara" userId="c1e395e2eb0fb699" providerId="LiveId" clId="{9FEFA8EC-90F4-4843-9DE1-0F8350317CE3}" dt="2023-04-15T14:31:05.508" v="441" actId="20577"/>
          <ac:spMkLst>
            <pc:docMk/>
            <pc:sldMk cId="2197074591" sldId="258"/>
            <ac:spMk id="2" creationId="{DFB5A04C-6C58-3A9C-BC62-A215A21AE9A3}"/>
          </ac:spMkLst>
        </pc:spChg>
        <pc:spChg chg="mod">
          <ac:chgData name="Bishnu Bohara" userId="c1e395e2eb0fb699" providerId="LiveId" clId="{9FEFA8EC-90F4-4843-9DE1-0F8350317CE3}" dt="2023-04-15T14:48:30.489" v="1889" actId="27636"/>
          <ac:spMkLst>
            <pc:docMk/>
            <pc:sldMk cId="2197074591" sldId="258"/>
            <ac:spMk id="3" creationId="{72DC92B9-F12C-04DC-FB1C-CA044C024A19}"/>
          </ac:spMkLst>
        </pc:spChg>
        <pc:cxnChg chg="add mod">
          <ac:chgData name="Bishnu Bohara" userId="c1e395e2eb0fb699" providerId="LiveId" clId="{9FEFA8EC-90F4-4843-9DE1-0F8350317CE3}" dt="2023-04-15T14:48:34.716" v="1890" actId="1076"/>
          <ac:cxnSpMkLst>
            <pc:docMk/>
            <pc:sldMk cId="2197074591" sldId="258"/>
            <ac:cxnSpMk id="7" creationId="{912A9E81-16DB-0777-1CF4-2A4A5D901685}"/>
          </ac:cxnSpMkLst>
        </pc:cxnChg>
        <pc:cxnChg chg="add mod">
          <ac:chgData name="Bishnu Bohara" userId="c1e395e2eb0fb699" providerId="LiveId" clId="{9FEFA8EC-90F4-4843-9DE1-0F8350317CE3}" dt="2023-04-15T14:48:38.601" v="1891" actId="1076"/>
          <ac:cxnSpMkLst>
            <pc:docMk/>
            <pc:sldMk cId="2197074591" sldId="258"/>
            <ac:cxnSpMk id="8" creationId="{ED32CB7C-A191-7764-27EA-153271F42E2F}"/>
          </ac:cxnSpMkLst>
        </pc:cxnChg>
      </pc:sldChg>
      <pc:sldChg chg="modSp mod">
        <pc:chgData name="Bishnu Bohara" userId="c1e395e2eb0fb699" providerId="LiveId" clId="{9FEFA8EC-90F4-4843-9DE1-0F8350317CE3}" dt="2023-04-16T05:45:52.423" v="2524" actId="403"/>
        <pc:sldMkLst>
          <pc:docMk/>
          <pc:sldMk cId="656871522" sldId="261"/>
        </pc:sldMkLst>
        <pc:spChg chg="mod">
          <ac:chgData name="Bishnu Bohara" userId="c1e395e2eb0fb699" providerId="LiveId" clId="{9FEFA8EC-90F4-4843-9DE1-0F8350317CE3}" dt="2023-04-15T14:31:33.225" v="489" actId="20577"/>
          <ac:spMkLst>
            <pc:docMk/>
            <pc:sldMk cId="656871522" sldId="261"/>
            <ac:spMk id="2" creationId="{B7A3CC30-FE5A-00BC-EC1A-D151774CFF29}"/>
          </ac:spMkLst>
        </pc:spChg>
        <pc:spChg chg="mod">
          <ac:chgData name="Bishnu Bohara" userId="c1e395e2eb0fb699" providerId="LiveId" clId="{9FEFA8EC-90F4-4843-9DE1-0F8350317CE3}" dt="2023-04-16T05:45:52.423" v="2524" actId="403"/>
          <ac:spMkLst>
            <pc:docMk/>
            <pc:sldMk cId="656871522" sldId="261"/>
            <ac:spMk id="3" creationId="{7438C801-E727-9DF2-C18E-AE0475EAEDEA}"/>
          </ac:spMkLst>
        </pc:spChg>
      </pc:sldChg>
      <pc:sldChg chg="modSp mod">
        <pc:chgData name="Bishnu Bohara" userId="c1e395e2eb0fb699" providerId="LiveId" clId="{9FEFA8EC-90F4-4843-9DE1-0F8350317CE3}" dt="2023-04-16T05:48:41.370" v="2633" actId="113"/>
        <pc:sldMkLst>
          <pc:docMk/>
          <pc:sldMk cId="143143500" sldId="263"/>
        </pc:sldMkLst>
        <pc:spChg chg="mod">
          <ac:chgData name="Bishnu Bohara" userId="c1e395e2eb0fb699" providerId="LiveId" clId="{9FEFA8EC-90F4-4843-9DE1-0F8350317CE3}" dt="2023-04-16T05:48:35.594" v="2631" actId="313"/>
          <ac:spMkLst>
            <pc:docMk/>
            <pc:sldMk cId="143143500" sldId="263"/>
            <ac:spMk id="3" creationId="{199185E0-852F-6AD2-FEAD-C42555CB82E0}"/>
          </ac:spMkLst>
        </pc:spChg>
        <pc:spChg chg="mod">
          <ac:chgData name="Bishnu Bohara" userId="c1e395e2eb0fb699" providerId="LiveId" clId="{9FEFA8EC-90F4-4843-9DE1-0F8350317CE3}" dt="2023-04-16T05:48:41.370" v="2633" actId="113"/>
          <ac:spMkLst>
            <pc:docMk/>
            <pc:sldMk cId="143143500" sldId="263"/>
            <ac:spMk id="6" creationId="{EBB8AE0C-BE34-3FB3-8C3C-3161D37416C1}"/>
          </ac:spMkLst>
        </pc:spChg>
      </pc:sldChg>
      <pc:sldChg chg="addSp delSp modSp mod">
        <pc:chgData name="Bishnu Bohara" userId="c1e395e2eb0fb699" providerId="LiveId" clId="{9FEFA8EC-90F4-4843-9DE1-0F8350317CE3}" dt="2023-04-16T05:55:11.248" v="2751" actId="403"/>
        <pc:sldMkLst>
          <pc:docMk/>
          <pc:sldMk cId="34387392" sldId="265"/>
        </pc:sldMkLst>
        <pc:spChg chg="mod">
          <ac:chgData name="Bishnu Bohara" userId="c1e395e2eb0fb699" providerId="LiveId" clId="{9FEFA8EC-90F4-4843-9DE1-0F8350317CE3}" dt="2023-04-15T14:32:43.384" v="599" actId="20577"/>
          <ac:spMkLst>
            <pc:docMk/>
            <pc:sldMk cId="34387392" sldId="265"/>
            <ac:spMk id="2" creationId="{D4E7C18D-FE43-9EB2-9ED7-49897D9DC705}"/>
          </ac:spMkLst>
        </pc:spChg>
        <pc:spChg chg="add mod">
          <ac:chgData name="Bishnu Bohara" userId="c1e395e2eb0fb699" providerId="LiveId" clId="{9FEFA8EC-90F4-4843-9DE1-0F8350317CE3}" dt="2023-04-16T05:55:11.248" v="2751" actId="403"/>
          <ac:spMkLst>
            <pc:docMk/>
            <pc:sldMk cId="34387392" sldId="265"/>
            <ac:spMk id="6" creationId="{E6650E27-D09D-1ED1-4846-16BFE4BEBDE1}"/>
          </ac:spMkLst>
        </pc:spChg>
        <pc:spChg chg="del">
          <ac:chgData name="Bishnu Bohara" userId="c1e395e2eb0fb699" providerId="LiveId" clId="{9FEFA8EC-90F4-4843-9DE1-0F8350317CE3}" dt="2023-04-15T14:32:14.062" v="551" actId="478"/>
          <ac:spMkLst>
            <pc:docMk/>
            <pc:sldMk cId="34387392" sldId="265"/>
            <ac:spMk id="8" creationId="{55C5FE48-F4C4-968E-6CA7-0FB3861C76FB}"/>
          </ac:spMkLst>
        </pc:spChg>
        <pc:picChg chg="del">
          <ac:chgData name="Bishnu Bohara" userId="c1e395e2eb0fb699" providerId="LiveId" clId="{9FEFA8EC-90F4-4843-9DE1-0F8350317CE3}" dt="2023-04-15T14:32:08.940" v="549" actId="478"/>
          <ac:picMkLst>
            <pc:docMk/>
            <pc:sldMk cId="34387392" sldId="265"/>
            <ac:picMk id="7" creationId="{C40209E7-A784-E077-E6DD-FB0503A1A968}"/>
          </ac:picMkLst>
        </pc:picChg>
      </pc:sldChg>
      <pc:sldChg chg="modSp mod">
        <pc:chgData name="Bishnu Bohara" userId="c1e395e2eb0fb699" providerId="LiveId" clId="{9FEFA8EC-90F4-4843-9DE1-0F8350317CE3}" dt="2023-04-16T05:56:53.338" v="2762" actId="27636"/>
        <pc:sldMkLst>
          <pc:docMk/>
          <pc:sldMk cId="3360427445" sldId="266"/>
        </pc:sldMkLst>
        <pc:spChg chg="mod">
          <ac:chgData name="Bishnu Bohara" userId="c1e395e2eb0fb699" providerId="LiveId" clId="{9FEFA8EC-90F4-4843-9DE1-0F8350317CE3}" dt="2023-04-15T14:32:59.825" v="619" actId="20577"/>
          <ac:spMkLst>
            <pc:docMk/>
            <pc:sldMk cId="3360427445" sldId="266"/>
            <ac:spMk id="2" creationId="{2543056C-DB8C-D653-63D8-8A6A6B709630}"/>
          </ac:spMkLst>
        </pc:spChg>
        <pc:spChg chg="mod">
          <ac:chgData name="Bishnu Bohara" userId="c1e395e2eb0fb699" providerId="LiveId" clId="{9FEFA8EC-90F4-4843-9DE1-0F8350317CE3}" dt="2023-04-16T05:56:53.338" v="2762" actId="27636"/>
          <ac:spMkLst>
            <pc:docMk/>
            <pc:sldMk cId="3360427445" sldId="266"/>
            <ac:spMk id="3" creationId="{4CBD2446-BDA4-E673-9627-974B257C6139}"/>
          </ac:spMkLst>
        </pc:spChg>
      </pc:sldChg>
      <pc:sldChg chg="modSp mod">
        <pc:chgData name="Bishnu Bohara" userId="c1e395e2eb0fb699" providerId="LiveId" clId="{9FEFA8EC-90F4-4843-9DE1-0F8350317CE3}" dt="2023-04-16T06:19:36.302" v="2913"/>
        <pc:sldMkLst>
          <pc:docMk/>
          <pc:sldMk cId="2394761639" sldId="268"/>
        </pc:sldMkLst>
        <pc:spChg chg="mod">
          <ac:chgData name="Bishnu Bohara" userId="c1e395e2eb0fb699" providerId="LiveId" clId="{9FEFA8EC-90F4-4843-9DE1-0F8350317CE3}" dt="2023-04-15T14:33:33.889" v="690" actId="20577"/>
          <ac:spMkLst>
            <pc:docMk/>
            <pc:sldMk cId="2394761639" sldId="268"/>
            <ac:spMk id="2" creationId="{C86E12B1-34B6-D07E-F24F-E41E1F9E71D4}"/>
          </ac:spMkLst>
        </pc:spChg>
        <pc:spChg chg="mod">
          <ac:chgData name="Bishnu Bohara" userId="c1e395e2eb0fb699" providerId="LiveId" clId="{9FEFA8EC-90F4-4843-9DE1-0F8350317CE3}" dt="2023-04-16T06:19:36.302" v="2913"/>
          <ac:spMkLst>
            <pc:docMk/>
            <pc:sldMk cId="2394761639" sldId="268"/>
            <ac:spMk id="3" creationId="{A9217DBB-4644-8943-2992-0CEF325C51A6}"/>
          </ac:spMkLst>
        </pc:spChg>
      </pc:sldChg>
      <pc:sldChg chg="modSp mod">
        <pc:chgData name="Bishnu Bohara" userId="c1e395e2eb0fb699" providerId="LiveId" clId="{9FEFA8EC-90F4-4843-9DE1-0F8350317CE3}" dt="2023-04-16T13:12:59.561" v="3355" actId="20577"/>
        <pc:sldMkLst>
          <pc:docMk/>
          <pc:sldMk cId="3930588527" sldId="290"/>
        </pc:sldMkLst>
        <pc:spChg chg="mod">
          <ac:chgData name="Bishnu Bohara" userId="c1e395e2eb0fb699" providerId="LiveId" clId="{9FEFA8EC-90F4-4843-9DE1-0F8350317CE3}" dt="2023-04-16T13:12:59.561" v="3355" actId="20577"/>
          <ac:spMkLst>
            <pc:docMk/>
            <pc:sldMk cId="3930588527" sldId="290"/>
            <ac:spMk id="2" creationId="{6C936922-CADF-6728-536E-7AF4880C4959}"/>
          </ac:spMkLst>
        </pc:spChg>
      </pc:sldChg>
      <pc:sldChg chg="del">
        <pc:chgData name="Bishnu Bohara" userId="c1e395e2eb0fb699" providerId="LiveId" clId="{9FEFA8EC-90F4-4843-9DE1-0F8350317CE3}" dt="2023-04-15T14:31:35.846" v="490" actId="47"/>
        <pc:sldMkLst>
          <pc:docMk/>
          <pc:sldMk cId="3535971670" sldId="291"/>
        </pc:sldMkLst>
      </pc:sldChg>
      <pc:sldChg chg="del">
        <pc:chgData name="Bishnu Bohara" userId="c1e395e2eb0fb699" providerId="LiveId" clId="{9FEFA8EC-90F4-4843-9DE1-0F8350317CE3}" dt="2023-04-15T14:31:37.521" v="491" actId="47"/>
        <pc:sldMkLst>
          <pc:docMk/>
          <pc:sldMk cId="1832913401" sldId="292"/>
        </pc:sldMkLst>
      </pc:sldChg>
      <pc:sldChg chg="del">
        <pc:chgData name="Bishnu Bohara" userId="c1e395e2eb0fb699" providerId="LiveId" clId="{9FEFA8EC-90F4-4843-9DE1-0F8350317CE3}" dt="2023-04-15T14:32:06.290" v="548" actId="47"/>
        <pc:sldMkLst>
          <pc:docMk/>
          <pc:sldMk cId="539817553" sldId="293"/>
        </pc:sldMkLst>
      </pc:sldChg>
      <pc:sldChg chg="del">
        <pc:chgData name="Bishnu Bohara" userId="c1e395e2eb0fb699" providerId="LiveId" clId="{9FEFA8EC-90F4-4843-9DE1-0F8350317CE3}" dt="2023-04-15T14:32:46.323" v="600" actId="47"/>
        <pc:sldMkLst>
          <pc:docMk/>
          <pc:sldMk cId="3607864812" sldId="294"/>
        </pc:sldMkLst>
      </pc:sldChg>
      <pc:sldChg chg="del">
        <pc:chgData name="Bishnu Bohara" userId="c1e395e2eb0fb699" providerId="LiveId" clId="{9FEFA8EC-90F4-4843-9DE1-0F8350317CE3}" dt="2023-04-15T14:33:02.160" v="620" actId="47"/>
        <pc:sldMkLst>
          <pc:docMk/>
          <pc:sldMk cId="3141110234" sldId="295"/>
        </pc:sldMkLst>
      </pc:sldChg>
      <pc:sldChg chg="modSp mod">
        <pc:chgData name="Bishnu Bohara" userId="c1e395e2eb0fb699" providerId="LiveId" clId="{9FEFA8EC-90F4-4843-9DE1-0F8350317CE3}" dt="2023-04-15T14:37:07.177" v="1094" actId="313"/>
        <pc:sldMkLst>
          <pc:docMk/>
          <pc:sldMk cId="3676480195" sldId="296"/>
        </pc:sldMkLst>
        <pc:spChg chg="mod">
          <ac:chgData name="Bishnu Bohara" userId="c1e395e2eb0fb699" providerId="LiveId" clId="{9FEFA8EC-90F4-4843-9DE1-0F8350317CE3}" dt="2023-04-15T14:34:30.094" v="747" actId="20577"/>
          <ac:spMkLst>
            <pc:docMk/>
            <pc:sldMk cId="3676480195" sldId="296"/>
            <ac:spMk id="2" creationId="{AD5857F8-63AE-881B-B1B6-86BAD0267BC9}"/>
          </ac:spMkLst>
        </pc:spChg>
        <pc:spChg chg="mod">
          <ac:chgData name="Bishnu Bohara" userId="c1e395e2eb0fb699" providerId="LiveId" clId="{9FEFA8EC-90F4-4843-9DE1-0F8350317CE3}" dt="2023-04-15T14:37:07.177" v="1094" actId="313"/>
          <ac:spMkLst>
            <pc:docMk/>
            <pc:sldMk cId="3676480195" sldId="296"/>
            <ac:spMk id="3" creationId="{C90632AE-AD55-2C37-AD1A-5C0986C679BD}"/>
          </ac:spMkLst>
        </pc:spChg>
      </pc:sldChg>
      <pc:sldChg chg="addSp delSp modSp add mod">
        <pc:chgData name="Bishnu Bohara" userId="c1e395e2eb0fb699" providerId="LiveId" clId="{9FEFA8EC-90F4-4843-9DE1-0F8350317CE3}" dt="2023-04-16T13:06:33.013" v="3201" actId="404"/>
        <pc:sldMkLst>
          <pc:docMk/>
          <pc:sldMk cId="144570299" sldId="297"/>
        </pc:sldMkLst>
        <pc:spChg chg="mod">
          <ac:chgData name="Bishnu Bohara" userId="c1e395e2eb0fb699" providerId="LiveId" clId="{9FEFA8EC-90F4-4843-9DE1-0F8350317CE3}" dt="2023-04-15T14:34:21.989" v="744" actId="20577"/>
          <ac:spMkLst>
            <pc:docMk/>
            <pc:sldMk cId="144570299" sldId="297"/>
            <ac:spMk id="2" creationId="{C86E12B1-34B6-D07E-F24F-E41E1F9E71D4}"/>
          </ac:spMkLst>
        </pc:spChg>
        <pc:spChg chg="del">
          <ac:chgData name="Bishnu Bohara" userId="c1e395e2eb0fb699" providerId="LiveId" clId="{9FEFA8EC-90F4-4843-9DE1-0F8350317CE3}" dt="2023-04-16T06:22:03.808" v="2951" actId="931"/>
          <ac:spMkLst>
            <pc:docMk/>
            <pc:sldMk cId="144570299" sldId="297"/>
            <ac:spMk id="3" creationId="{A9217DBB-4644-8943-2992-0CEF325C51A6}"/>
          </ac:spMkLst>
        </pc:spChg>
        <pc:spChg chg="add mod">
          <ac:chgData name="Bishnu Bohara" userId="c1e395e2eb0fb699" providerId="LiveId" clId="{9FEFA8EC-90F4-4843-9DE1-0F8350317CE3}" dt="2023-04-16T13:06:33.013" v="3201" actId="404"/>
          <ac:spMkLst>
            <pc:docMk/>
            <pc:sldMk cId="144570299" sldId="297"/>
            <ac:spMk id="9" creationId="{C089F6B8-20C5-E519-1115-838865405FFA}"/>
          </ac:spMkLst>
        </pc:spChg>
        <pc:picChg chg="add del mod">
          <ac:chgData name="Bishnu Bohara" userId="c1e395e2eb0fb699" providerId="LiveId" clId="{9FEFA8EC-90F4-4843-9DE1-0F8350317CE3}" dt="2023-04-16T06:22:11.578" v="2954" actId="21"/>
          <ac:picMkLst>
            <pc:docMk/>
            <pc:sldMk cId="144570299" sldId="297"/>
            <ac:picMk id="7" creationId="{32630730-716C-7DAA-A41E-77F835723051}"/>
          </ac:picMkLst>
        </pc:picChg>
      </pc:sldChg>
      <pc:sldChg chg="new del">
        <pc:chgData name="Bishnu Bohara" userId="c1e395e2eb0fb699" providerId="LiveId" clId="{9FEFA8EC-90F4-4843-9DE1-0F8350317CE3}" dt="2023-04-15T14:33:45.128" v="693" actId="47"/>
        <pc:sldMkLst>
          <pc:docMk/>
          <pc:sldMk cId="2717134111" sldId="297"/>
        </pc:sldMkLst>
      </pc:sldChg>
      <pc:sldChg chg="modSp new mod">
        <pc:chgData name="Bishnu Bohara" userId="c1e395e2eb0fb699" providerId="LiveId" clId="{9FEFA8EC-90F4-4843-9DE1-0F8350317CE3}" dt="2023-04-16T05:43:00.423" v="2426" actId="123"/>
        <pc:sldMkLst>
          <pc:docMk/>
          <pc:sldMk cId="1538441498" sldId="298"/>
        </pc:sldMkLst>
        <pc:spChg chg="mod">
          <ac:chgData name="Bishnu Bohara" userId="c1e395e2eb0fb699" providerId="LiveId" clId="{9FEFA8EC-90F4-4843-9DE1-0F8350317CE3}" dt="2023-04-15T14:48:57.806" v="1908" actId="27636"/>
          <ac:spMkLst>
            <pc:docMk/>
            <pc:sldMk cId="1538441498" sldId="298"/>
            <ac:spMk id="2" creationId="{F1DCD946-A0C9-F2D6-9EE6-06D48481EBE4}"/>
          </ac:spMkLst>
        </pc:spChg>
        <pc:spChg chg="mod">
          <ac:chgData name="Bishnu Bohara" userId="c1e395e2eb0fb699" providerId="LiveId" clId="{9FEFA8EC-90F4-4843-9DE1-0F8350317CE3}" dt="2023-04-16T05:43:00.423" v="2426" actId="123"/>
          <ac:spMkLst>
            <pc:docMk/>
            <pc:sldMk cId="1538441498" sldId="298"/>
            <ac:spMk id="3" creationId="{CDECEDD6-E030-16FE-F5E1-B62A31B61154}"/>
          </ac:spMkLst>
        </pc:spChg>
      </pc:sldChg>
      <pc:sldChg chg="modSp new mod">
        <pc:chgData name="Bishnu Bohara" userId="c1e395e2eb0fb699" providerId="LiveId" clId="{9FEFA8EC-90F4-4843-9DE1-0F8350317CE3}" dt="2023-04-16T05:42:45.788" v="2423" actId="14100"/>
        <pc:sldMkLst>
          <pc:docMk/>
          <pc:sldMk cId="752487702" sldId="299"/>
        </pc:sldMkLst>
        <pc:spChg chg="mod">
          <ac:chgData name="Bishnu Bohara" userId="c1e395e2eb0fb699" providerId="LiveId" clId="{9FEFA8EC-90F4-4843-9DE1-0F8350317CE3}" dt="2023-04-16T05:42:43.071" v="2422" actId="1076"/>
          <ac:spMkLst>
            <pc:docMk/>
            <pc:sldMk cId="752487702" sldId="299"/>
            <ac:spMk id="2" creationId="{8BC72BE4-50A9-BB0B-7970-FE165371BFBF}"/>
          </ac:spMkLst>
        </pc:spChg>
        <pc:spChg chg="mod">
          <ac:chgData name="Bishnu Bohara" userId="c1e395e2eb0fb699" providerId="LiveId" clId="{9FEFA8EC-90F4-4843-9DE1-0F8350317CE3}" dt="2023-04-16T05:42:45.788" v="2423" actId="14100"/>
          <ac:spMkLst>
            <pc:docMk/>
            <pc:sldMk cId="752487702" sldId="299"/>
            <ac:spMk id="3" creationId="{6C123F83-3424-4C30-3D44-8B671DF93613}"/>
          </ac:spMkLst>
        </pc:spChg>
      </pc:sldChg>
      <pc:sldChg chg="modSp new mod">
        <pc:chgData name="Bishnu Bohara" userId="c1e395e2eb0fb699" providerId="LiveId" clId="{9FEFA8EC-90F4-4843-9DE1-0F8350317CE3}" dt="2023-04-16T05:46:57.198" v="2578" actId="403"/>
        <pc:sldMkLst>
          <pc:docMk/>
          <pc:sldMk cId="3181488888" sldId="300"/>
        </pc:sldMkLst>
        <pc:spChg chg="mod">
          <ac:chgData name="Bishnu Bohara" userId="c1e395e2eb0fb699" providerId="LiveId" clId="{9FEFA8EC-90F4-4843-9DE1-0F8350317CE3}" dt="2023-04-16T05:46:07.750" v="2541" actId="1076"/>
          <ac:spMkLst>
            <pc:docMk/>
            <pc:sldMk cId="3181488888" sldId="300"/>
            <ac:spMk id="2" creationId="{00A58CCC-D93E-EE1A-CE00-351013E7D8A9}"/>
          </ac:spMkLst>
        </pc:spChg>
        <pc:spChg chg="mod">
          <ac:chgData name="Bishnu Bohara" userId="c1e395e2eb0fb699" providerId="LiveId" clId="{9FEFA8EC-90F4-4843-9DE1-0F8350317CE3}" dt="2023-04-16T05:46:57.198" v="2578" actId="403"/>
          <ac:spMkLst>
            <pc:docMk/>
            <pc:sldMk cId="3181488888" sldId="300"/>
            <ac:spMk id="3" creationId="{87EC21F7-D07C-34A4-F8CC-5CBB40CCC763}"/>
          </ac:spMkLst>
        </pc:spChg>
      </pc:sldChg>
      <pc:sldChg chg="modSp new mod">
        <pc:chgData name="Bishnu Bohara" userId="c1e395e2eb0fb699" providerId="LiveId" clId="{9FEFA8EC-90F4-4843-9DE1-0F8350317CE3}" dt="2023-04-16T05:52:41.276" v="2737" actId="20577"/>
        <pc:sldMkLst>
          <pc:docMk/>
          <pc:sldMk cId="782039114" sldId="301"/>
        </pc:sldMkLst>
        <pc:spChg chg="mod">
          <ac:chgData name="Bishnu Bohara" userId="c1e395e2eb0fb699" providerId="LiveId" clId="{9FEFA8EC-90F4-4843-9DE1-0F8350317CE3}" dt="2023-04-16T05:48:57.983" v="2645" actId="1076"/>
          <ac:spMkLst>
            <pc:docMk/>
            <pc:sldMk cId="782039114" sldId="301"/>
            <ac:spMk id="2" creationId="{2B498898-1BED-6155-08C0-08ECDBBF0D22}"/>
          </ac:spMkLst>
        </pc:spChg>
        <pc:spChg chg="mod">
          <ac:chgData name="Bishnu Bohara" userId="c1e395e2eb0fb699" providerId="LiveId" clId="{9FEFA8EC-90F4-4843-9DE1-0F8350317CE3}" dt="2023-04-16T05:52:41.276" v="2737" actId="20577"/>
          <ac:spMkLst>
            <pc:docMk/>
            <pc:sldMk cId="782039114" sldId="301"/>
            <ac:spMk id="3" creationId="{0A3BB41C-E8C6-33DE-BCA1-7065A6B8AB90}"/>
          </ac:spMkLst>
        </pc:spChg>
      </pc:sldChg>
      <pc:sldChg chg="modSp new mod">
        <pc:chgData name="Bishnu Bohara" userId="c1e395e2eb0fb699" providerId="LiveId" clId="{9FEFA8EC-90F4-4843-9DE1-0F8350317CE3}" dt="2023-04-16T06:08:27.972" v="2811" actId="403"/>
        <pc:sldMkLst>
          <pc:docMk/>
          <pc:sldMk cId="1237314528" sldId="302"/>
        </pc:sldMkLst>
        <pc:spChg chg="mod">
          <ac:chgData name="Bishnu Bohara" userId="c1e395e2eb0fb699" providerId="LiveId" clId="{9FEFA8EC-90F4-4843-9DE1-0F8350317CE3}" dt="2023-04-16T06:06:29.689" v="2789" actId="1076"/>
          <ac:spMkLst>
            <pc:docMk/>
            <pc:sldMk cId="1237314528" sldId="302"/>
            <ac:spMk id="2" creationId="{D1C3F4EA-971E-5F34-FA8D-DF9C829E6E4E}"/>
          </ac:spMkLst>
        </pc:spChg>
        <pc:spChg chg="mod">
          <ac:chgData name="Bishnu Bohara" userId="c1e395e2eb0fb699" providerId="LiveId" clId="{9FEFA8EC-90F4-4843-9DE1-0F8350317CE3}" dt="2023-04-16T06:08:27.972" v="2811" actId="403"/>
          <ac:spMkLst>
            <pc:docMk/>
            <pc:sldMk cId="1237314528" sldId="302"/>
            <ac:spMk id="3" creationId="{23A0A89C-8E17-249B-968D-ED75A9B5CA11}"/>
          </ac:spMkLst>
        </pc:spChg>
      </pc:sldChg>
      <pc:sldChg chg="modSp add mod">
        <pc:chgData name="Bishnu Bohara" userId="c1e395e2eb0fb699" providerId="LiveId" clId="{9FEFA8EC-90F4-4843-9DE1-0F8350317CE3}" dt="2023-04-16T06:10:56.772" v="2841" actId="404"/>
        <pc:sldMkLst>
          <pc:docMk/>
          <pc:sldMk cId="542280836" sldId="303"/>
        </pc:sldMkLst>
        <pc:spChg chg="mod">
          <ac:chgData name="Bishnu Bohara" userId="c1e395e2eb0fb699" providerId="LiveId" clId="{9FEFA8EC-90F4-4843-9DE1-0F8350317CE3}" dt="2023-04-16T06:10:56.772" v="2841" actId="404"/>
          <ac:spMkLst>
            <pc:docMk/>
            <pc:sldMk cId="542280836" sldId="303"/>
            <ac:spMk id="3" creationId="{23A0A89C-8E17-249B-968D-ED75A9B5CA11}"/>
          </ac:spMkLst>
        </pc:spChg>
      </pc:sldChg>
      <pc:sldChg chg="modSp new mod">
        <pc:chgData name="Bishnu Bohara" userId="c1e395e2eb0fb699" providerId="LiveId" clId="{9FEFA8EC-90F4-4843-9DE1-0F8350317CE3}" dt="2023-04-16T06:19:59.828" v="2937" actId="27636"/>
        <pc:sldMkLst>
          <pc:docMk/>
          <pc:sldMk cId="561470446" sldId="304"/>
        </pc:sldMkLst>
        <pc:spChg chg="mod">
          <ac:chgData name="Bishnu Bohara" userId="c1e395e2eb0fb699" providerId="LiveId" clId="{9FEFA8EC-90F4-4843-9DE1-0F8350317CE3}" dt="2023-04-16T06:19:50.829" v="2927" actId="27636"/>
          <ac:spMkLst>
            <pc:docMk/>
            <pc:sldMk cId="561470446" sldId="304"/>
            <ac:spMk id="2" creationId="{F36F4B77-1232-3902-5802-BBD4A07FC51C}"/>
          </ac:spMkLst>
        </pc:spChg>
        <pc:spChg chg="mod">
          <ac:chgData name="Bishnu Bohara" userId="c1e395e2eb0fb699" providerId="LiveId" clId="{9FEFA8EC-90F4-4843-9DE1-0F8350317CE3}" dt="2023-04-16T06:19:59.828" v="2937" actId="27636"/>
          <ac:spMkLst>
            <pc:docMk/>
            <pc:sldMk cId="561470446" sldId="304"/>
            <ac:spMk id="3" creationId="{E21C84B8-4518-544B-F86A-CCB433178C82}"/>
          </ac:spMkLst>
        </pc:spChg>
      </pc:sldChg>
      <pc:sldChg chg="addSp delSp modSp new mod">
        <pc:chgData name="Bishnu Bohara" userId="c1e395e2eb0fb699" providerId="LiveId" clId="{9FEFA8EC-90F4-4843-9DE1-0F8350317CE3}" dt="2023-04-16T06:22:54.523" v="3012" actId="122"/>
        <pc:sldMkLst>
          <pc:docMk/>
          <pc:sldMk cId="1830217966" sldId="305"/>
        </pc:sldMkLst>
        <pc:spChg chg="mod">
          <ac:chgData name="Bishnu Bohara" userId="c1e395e2eb0fb699" providerId="LiveId" clId="{9FEFA8EC-90F4-4843-9DE1-0F8350317CE3}" dt="2023-04-16T06:22:17.959" v="2956" actId="1076"/>
          <ac:spMkLst>
            <pc:docMk/>
            <pc:sldMk cId="1830217966" sldId="305"/>
            <ac:spMk id="2" creationId="{948EA824-3414-EC1E-173D-DA3877E5EB10}"/>
          </ac:spMkLst>
        </pc:spChg>
        <pc:spChg chg="del mod">
          <ac:chgData name="Bishnu Bohara" userId="c1e395e2eb0fb699" providerId="LiveId" clId="{9FEFA8EC-90F4-4843-9DE1-0F8350317CE3}" dt="2023-04-16T06:22:14.082" v="2955"/>
          <ac:spMkLst>
            <pc:docMk/>
            <pc:sldMk cId="1830217966" sldId="305"/>
            <ac:spMk id="3" creationId="{10427FA6-FBFE-E9BF-1A84-2CFB2F6CA93A}"/>
          </ac:spMkLst>
        </pc:spChg>
        <pc:spChg chg="add mod">
          <ac:chgData name="Bishnu Bohara" userId="c1e395e2eb0fb699" providerId="LiveId" clId="{9FEFA8EC-90F4-4843-9DE1-0F8350317CE3}" dt="2023-04-16T06:22:54.523" v="3012" actId="122"/>
          <ac:spMkLst>
            <pc:docMk/>
            <pc:sldMk cId="1830217966" sldId="305"/>
            <ac:spMk id="7" creationId="{546B6CBB-0FB3-EB69-F601-811391792371}"/>
          </ac:spMkLst>
        </pc:spChg>
        <pc:picChg chg="add mod">
          <ac:chgData name="Bishnu Bohara" userId="c1e395e2eb0fb699" providerId="LiveId" clId="{9FEFA8EC-90F4-4843-9DE1-0F8350317CE3}" dt="2023-04-16T06:22:22.155" v="2958" actId="1076"/>
          <ac:picMkLst>
            <pc:docMk/>
            <pc:sldMk cId="1830217966" sldId="305"/>
            <ac:picMk id="6" creationId="{F72FAA46-26F6-211F-24E5-47C77A7D4800}"/>
          </ac:picMkLst>
        </pc:picChg>
      </pc:sldChg>
      <pc:sldChg chg="modSp new mod">
        <pc:chgData name="Bishnu Bohara" userId="c1e395e2eb0fb699" providerId="LiveId" clId="{9FEFA8EC-90F4-4843-9DE1-0F8350317CE3}" dt="2023-04-16T13:00:00.030" v="3070" actId="123"/>
        <pc:sldMkLst>
          <pc:docMk/>
          <pc:sldMk cId="2984725205" sldId="306"/>
        </pc:sldMkLst>
        <pc:spChg chg="mod">
          <ac:chgData name="Bishnu Bohara" userId="c1e395e2eb0fb699" providerId="LiveId" clId="{9FEFA8EC-90F4-4843-9DE1-0F8350317CE3}" dt="2023-04-16T06:23:32.933" v="3063" actId="1076"/>
          <ac:spMkLst>
            <pc:docMk/>
            <pc:sldMk cId="2984725205" sldId="306"/>
            <ac:spMk id="2" creationId="{57E249BB-AA23-6472-3DFB-D7EAAB29B9A9}"/>
          </ac:spMkLst>
        </pc:spChg>
        <pc:spChg chg="mod">
          <ac:chgData name="Bishnu Bohara" userId="c1e395e2eb0fb699" providerId="LiveId" clId="{9FEFA8EC-90F4-4843-9DE1-0F8350317CE3}" dt="2023-04-16T13:00:00.030" v="3070" actId="123"/>
          <ac:spMkLst>
            <pc:docMk/>
            <pc:sldMk cId="2984725205" sldId="306"/>
            <ac:spMk id="3" creationId="{4ADF02DA-0B20-2DE7-046B-5789A627450B}"/>
          </ac:spMkLst>
        </pc:spChg>
      </pc:sldChg>
      <pc:sldChg chg="modSp new mod">
        <pc:chgData name="Bishnu Bohara" userId="c1e395e2eb0fb699" providerId="LiveId" clId="{9FEFA8EC-90F4-4843-9DE1-0F8350317CE3}" dt="2023-04-16T13:00:49.229" v="3104" actId="403"/>
        <pc:sldMkLst>
          <pc:docMk/>
          <pc:sldMk cId="2621702259" sldId="307"/>
        </pc:sldMkLst>
        <pc:spChg chg="mod">
          <ac:chgData name="Bishnu Bohara" userId="c1e395e2eb0fb699" providerId="LiveId" clId="{9FEFA8EC-90F4-4843-9DE1-0F8350317CE3}" dt="2023-04-16T13:00:14.060" v="3085" actId="1076"/>
          <ac:spMkLst>
            <pc:docMk/>
            <pc:sldMk cId="2621702259" sldId="307"/>
            <ac:spMk id="2" creationId="{005F1052-5F35-2711-BA3C-C508C7DABF1B}"/>
          </ac:spMkLst>
        </pc:spChg>
        <pc:spChg chg="mod">
          <ac:chgData name="Bishnu Bohara" userId="c1e395e2eb0fb699" providerId="LiveId" clId="{9FEFA8EC-90F4-4843-9DE1-0F8350317CE3}" dt="2023-04-16T13:00:49.229" v="3104" actId="403"/>
          <ac:spMkLst>
            <pc:docMk/>
            <pc:sldMk cId="2621702259" sldId="307"/>
            <ac:spMk id="3" creationId="{A1C4B90A-6701-ED54-BD6A-3AA5E72C4027}"/>
          </ac:spMkLst>
        </pc:spChg>
      </pc:sldChg>
      <pc:sldChg chg="modSp new del mod">
        <pc:chgData name="Bishnu Bohara" userId="c1e395e2eb0fb699" providerId="LiveId" clId="{9FEFA8EC-90F4-4843-9DE1-0F8350317CE3}" dt="2023-04-16T13:12:52.779" v="3349" actId="47"/>
        <pc:sldMkLst>
          <pc:docMk/>
          <pc:sldMk cId="4171825352" sldId="308"/>
        </pc:sldMkLst>
        <pc:spChg chg="mod">
          <ac:chgData name="Bishnu Bohara" userId="c1e395e2eb0fb699" providerId="LiveId" clId="{9FEFA8EC-90F4-4843-9DE1-0F8350317CE3}" dt="2023-04-16T13:07:57.267" v="3265" actId="1076"/>
          <ac:spMkLst>
            <pc:docMk/>
            <pc:sldMk cId="4171825352" sldId="308"/>
            <ac:spMk id="2" creationId="{8CF2C22C-5521-83D0-8304-8003B34337A2}"/>
          </ac:spMkLst>
        </pc:spChg>
        <pc:spChg chg="mod">
          <ac:chgData name="Bishnu Bohara" userId="c1e395e2eb0fb699" providerId="LiveId" clId="{9FEFA8EC-90F4-4843-9DE1-0F8350317CE3}" dt="2023-04-16T13:12:48.763" v="3348" actId="6549"/>
          <ac:spMkLst>
            <pc:docMk/>
            <pc:sldMk cId="4171825352" sldId="308"/>
            <ac:spMk id="3" creationId="{C1C13217-D352-7649-5469-484501437BA2}"/>
          </ac:spMkLst>
        </pc:spChg>
      </pc:sldChg>
    </pc:docChg>
  </pc:docChgLst>
  <pc:docChgLst>
    <pc:chgData name="Bishnu Bohara" userId="c1e395e2eb0fb699" providerId="LiveId" clId="{C1AC9761-BA9E-4733-A282-F2641C860C17}"/>
    <pc:docChg chg="undo custSel addSld delSld modSld">
      <pc:chgData name="Bishnu Bohara" userId="c1e395e2eb0fb699" providerId="LiveId" clId="{C1AC9761-BA9E-4733-A282-F2641C860C17}" dt="2023-04-15T05:36:36.690" v="1934" actId="113"/>
      <pc:docMkLst>
        <pc:docMk/>
      </pc:docMkLst>
      <pc:sldChg chg="modSp mod">
        <pc:chgData name="Bishnu Bohara" userId="c1e395e2eb0fb699" providerId="LiveId" clId="{C1AC9761-BA9E-4733-A282-F2641C860C17}" dt="2023-04-14T16:12:42.951" v="35" actId="20577"/>
        <pc:sldMkLst>
          <pc:docMk/>
          <pc:sldMk cId="3876366676" sldId="256"/>
        </pc:sldMkLst>
        <pc:spChg chg="mod">
          <ac:chgData name="Bishnu Bohara" userId="c1e395e2eb0fb699" providerId="LiveId" clId="{C1AC9761-BA9E-4733-A282-F2641C860C17}" dt="2023-04-14T16:12:42.951" v="35" actId="20577"/>
          <ac:spMkLst>
            <pc:docMk/>
            <pc:sldMk cId="3876366676" sldId="256"/>
            <ac:spMk id="2" creationId="{6C936922-CADF-6728-536E-7AF4880C4959}"/>
          </ac:spMkLst>
        </pc:spChg>
      </pc:sldChg>
      <pc:sldChg chg="modSp mod">
        <pc:chgData name="Bishnu Bohara" userId="c1e395e2eb0fb699" providerId="LiveId" clId="{C1AC9761-BA9E-4733-A282-F2641C860C17}" dt="2023-04-15T05:36:36.690" v="1934" actId="113"/>
        <pc:sldMkLst>
          <pc:docMk/>
          <pc:sldMk cId="3556084207" sldId="257"/>
        </pc:sldMkLst>
        <pc:spChg chg="mod">
          <ac:chgData name="Bishnu Bohara" userId="c1e395e2eb0fb699" providerId="LiveId" clId="{C1AC9761-BA9E-4733-A282-F2641C860C17}" dt="2023-04-15T05:36:36.690" v="1934" actId="113"/>
          <ac:spMkLst>
            <pc:docMk/>
            <pc:sldMk cId="3556084207" sldId="257"/>
            <ac:spMk id="2" creationId="{78F0A39E-F46A-C6B9-7853-E96C0DFB1F96}"/>
          </ac:spMkLst>
        </pc:spChg>
        <pc:spChg chg="mod">
          <ac:chgData name="Bishnu Bohara" userId="c1e395e2eb0fb699" providerId="LiveId" clId="{C1AC9761-BA9E-4733-A282-F2641C860C17}" dt="2023-04-14T16:16:29.958" v="344" actId="403"/>
          <ac:spMkLst>
            <pc:docMk/>
            <pc:sldMk cId="3556084207" sldId="257"/>
            <ac:spMk id="3" creationId="{A02935BD-D53F-04B0-A8B2-5794D93BB04C}"/>
          </ac:spMkLst>
        </pc:spChg>
      </pc:sldChg>
      <pc:sldChg chg="modSp mod">
        <pc:chgData name="Bishnu Bohara" userId="c1e395e2eb0fb699" providerId="LiveId" clId="{C1AC9761-BA9E-4733-A282-F2641C860C17}" dt="2023-04-15T05:13:56.844" v="677" actId="1076"/>
        <pc:sldMkLst>
          <pc:docMk/>
          <pc:sldMk cId="2197074591" sldId="258"/>
        </pc:sldMkLst>
        <pc:spChg chg="mod">
          <ac:chgData name="Bishnu Bohara" userId="c1e395e2eb0fb699" providerId="LiveId" clId="{C1AC9761-BA9E-4733-A282-F2641C860C17}" dt="2023-04-15T05:13:54.596" v="676" actId="1076"/>
          <ac:spMkLst>
            <pc:docMk/>
            <pc:sldMk cId="2197074591" sldId="258"/>
            <ac:spMk id="2" creationId="{DFB5A04C-6C58-3A9C-BC62-A215A21AE9A3}"/>
          </ac:spMkLst>
        </pc:spChg>
        <pc:spChg chg="mod">
          <ac:chgData name="Bishnu Bohara" userId="c1e395e2eb0fb699" providerId="LiveId" clId="{C1AC9761-BA9E-4733-A282-F2641C860C17}" dt="2023-04-15T05:13:56.844" v="677" actId="1076"/>
          <ac:spMkLst>
            <pc:docMk/>
            <pc:sldMk cId="2197074591" sldId="258"/>
            <ac:spMk id="3" creationId="{72DC92B9-F12C-04DC-FB1C-CA044C024A19}"/>
          </ac:spMkLst>
        </pc:spChg>
      </pc:sldChg>
      <pc:sldChg chg="modSp del mod">
        <pc:chgData name="Bishnu Bohara" userId="c1e395e2eb0fb699" providerId="LiveId" clId="{C1AC9761-BA9E-4733-A282-F2641C860C17}" dt="2023-04-14T16:17:04.611" v="393" actId="2696"/>
        <pc:sldMkLst>
          <pc:docMk/>
          <pc:sldMk cId="3542389078" sldId="259"/>
        </pc:sldMkLst>
        <pc:spChg chg="mod">
          <ac:chgData name="Bishnu Bohara" userId="c1e395e2eb0fb699" providerId="LiveId" clId="{C1AC9761-BA9E-4733-A282-F2641C860C17}" dt="2023-04-14T16:17:01.531" v="392" actId="20577"/>
          <ac:spMkLst>
            <pc:docMk/>
            <pc:sldMk cId="3542389078" sldId="259"/>
            <ac:spMk id="3" creationId="{A72918E5-7223-C1DC-8586-7865939AA4A0}"/>
          </ac:spMkLst>
        </pc:spChg>
      </pc:sldChg>
      <pc:sldChg chg="del">
        <pc:chgData name="Bishnu Bohara" userId="c1e395e2eb0fb699" providerId="LiveId" clId="{C1AC9761-BA9E-4733-A282-F2641C860C17}" dt="2023-04-14T16:17:07.605" v="394" actId="2696"/>
        <pc:sldMkLst>
          <pc:docMk/>
          <pc:sldMk cId="503542558" sldId="260"/>
        </pc:sldMkLst>
      </pc:sldChg>
      <pc:sldChg chg="modSp mod">
        <pc:chgData name="Bishnu Bohara" userId="c1e395e2eb0fb699" providerId="LiveId" clId="{C1AC9761-BA9E-4733-A282-F2641C860C17}" dt="2023-04-15T05:16:27.537" v="682" actId="21"/>
        <pc:sldMkLst>
          <pc:docMk/>
          <pc:sldMk cId="656871522" sldId="261"/>
        </pc:sldMkLst>
        <pc:spChg chg="mod">
          <ac:chgData name="Bishnu Bohara" userId="c1e395e2eb0fb699" providerId="LiveId" clId="{C1AC9761-BA9E-4733-A282-F2641C860C17}" dt="2023-04-14T16:17:32.977" v="461" actId="313"/>
          <ac:spMkLst>
            <pc:docMk/>
            <pc:sldMk cId="656871522" sldId="261"/>
            <ac:spMk id="2" creationId="{B7A3CC30-FE5A-00BC-EC1A-D151774CFF29}"/>
          </ac:spMkLst>
        </pc:spChg>
        <pc:spChg chg="mod">
          <ac:chgData name="Bishnu Bohara" userId="c1e395e2eb0fb699" providerId="LiveId" clId="{C1AC9761-BA9E-4733-A282-F2641C860C17}" dt="2023-04-15T05:16:27.537" v="682" actId="21"/>
          <ac:spMkLst>
            <pc:docMk/>
            <pc:sldMk cId="656871522" sldId="261"/>
            <ac:spMk id="3" creationId="{7438C801-E727-9DF2-C18E-AE0475EAEDEA}"/>
          </ac:spMkLst>
        </pc:spChg>
      </pc:sldChg>
      <pc:sldChg chg="del">
        <pc:chgData name="Bishnu Bohara" userId="c1e395e2eb0fb699" providerId="LiveId" clId="{C1AC9761-BA9E-4733-A282-F2641C860C17}" dt="2023-04-14T16:17:38.190" v="464" actId="2696"/>
        <pc:sldMkLst>
          <pc:docMk/>
          <pc:sldMk cId="1509012104" sldId="262"/>
        </pc:sldMkLst>
      </pc:sldChg>
      <pc:sldChg chg="addSp delSp modSp mod">
        <pc:chgData name="Bishnu Bohara" userId="c1e395e2eb0fb699" providerId="LiveId" clId="{C1AC9761-BA9E-4733-A282-F2641C860C17}" dt="2023-04-15T05:21:54.855" v="865" actId="27636"/>
        <pc:sldMkLst>
          <pc:docMk/>
          <pc:sldMk cId="143143500" sldId="263"/>
        </pc:sldMkLst>
        <pc:spChg chg="add mod">
          <ac:chgData name="Bishnu Bohara" userId="c1e395e2eb0fb699" providerId="LiveId" clId="{C1AC9761-BA9E-4733-A282-F2641C860C17}" dt="2023-04-15T05:21:54.855" v="865" actId="27636"/>
          <ac:spMkLst>
            <pc:docMk/>
            <pc:sldMk cId="143143500" sldId="263"/>
            <ac:spMk id="3" creationId="{199185E0-852F-6AD2-FEAD-C42555CB82E0}"/>
          </ac:spMkLst>
        </pc:spChg>
        <pc:spChg chg="mod">
          <ac:chgData name="Bishnu Bohara" userId="c1e395e2eb0fb699" providerId="LiveId" clId="{C1AC9761-BA9E-4733-A282-F2641C860C17}" dt="2023-04-14T16:18:14.128" v="543" actId="20577"/>
          <ac:spMkLst>
            <pc:docMk/>
            <pc:sldMk cId="143143500" sldId="263"/>
            <ac:spMk id="6" creationId="{EBB8AE0C-BE34-3FB3-8C3C-3161D37416C1}"/>
          </ac:spMkLst>
        </pc:spChg>
        <pc:picChg chg="del">
          <ac:chgData name="Bishnu Bohara" userId="c1e395e2eb0fb699" providerId="LiveId" clId="{C1AC9761-BA9E-4733-A282-F2641C860C17}" dt="2023-04-14T16:17:43.883" v="466" actId="478"/>
          <ac:picMkLst>
            <pc:docMk/>
            <pc:sldMk cId="143143500" sldId="263"/>
            <ac:picMk id="8" creationId="{BC86D032-D240-8434-ED53-E054E8B8AA4D}"/>
          </ac:picMkLst>
        </pc:picChg>
      </pc:sldChg>
      <pc:sldChg chg="del">
        <pc:chgData name="Bishnu Bohara" userId="c1e395e2eb0fb699" providerId="LiveId" clId="{C1AC9761-BA9E-4733-A282-F2641C860C17}" dt="2023-04-14T16:17:40.926" v="465" actId="2696"/>
        <pc:sldMkLst>
          <pc:docMk/>
          <pc:sldMk cId="3993154356" sldId="264"/>
        </pc:sldMkLst>
      </pc:sldChg>
      <pc:sldChg chg="addSp delSp modSp mod">
        <pc:chgData name="Bishnu Bohara" userId="c1e395e2eb0fb699" providerId="LiveId" clId="{C1AC9761-BA9E-4733-A282-F2641C860C17}" dt="2023-04-15T05:24:35.051" v="989" actId="122"/>
        <pc:sldMkLst>
          <pc:docMk/>
          <pc:sldMk cId="34387392" sldId="265"/>
        </pc:sldMkLst>
        <pc:spChg chg="mod">
          <ac:chgData name="Bishnu Bohara" userId="c1e395e2eb0fb699" providerId="LiveId" clId="{C1AC9761-BA9E-4733-A282-F2641C860C17}" dt="2023-04-14T16:18:46.512" v="578" actId="20577"/>
          <ac:spMkLst>
            <pc:docMk/>
            <pc:sldMk cId="34387392" sldId="265"/>
            <ac:spMk id="2" creationId="{D4E7C18D-FE43-9EB2-9ED7-49897D9DC705}"/>
          </ac:spMkLst>
        </pc:spChg>
        <pc:spChg chg="del mod">
          <ac:chgData name="Bishnu Bohara" userId="c1e395e2eb0fb699" providerId="LiveId" clId="{C1AC9761-BA9E-4733-A282-F2641C860C17}" dt="2023-04-15T05:23:44.932" v="941" actId="931"/>
          <ac:spMkLst>
            <pc:docMk/>
            <pc:sldMk cId="34387392" sldId="265"/>
            <ac:spMk id="3" creationId="{6AC634F6-149A-0A19-AEE1-689C252A6CFB}"/>
          </ac:spMkLst>
        </pc:spChg>
        <pc:spChg chg="add mod">
          <ac:chgData name="Bishnu Bohara" userId="c1e395e2eb0fb699" providerId="LiveId" clId="{C1AC9761-BA9E-4733-A282-F2641C860C17}" dt="2023-04-15T05:24:35.051" v="989" actId="122"/>
          <ac:spMkLst>
            <pc:docMk/>
            <pc:sldMk cId="34387392" sldId="265"/>
            <ac:spMk id="8" creationId="{55C5FE48-F4C4-968E-6CA7-0FB3861C76FB}"/>
          </ac:spMkLst>
        </pc:spChg>
        <pc:picChg chg="add mod modCrop">
          <ac:chgData name="Bishnu Bohara" userId="c1e395e2eb0fb699" providerId="LiveId" clId="{C1AC9761-BA9E-4733-A282-F2641C860C17}" dt="2023-04-15T05:24:06.516" v="944" actId="1076"/>
          <ac:picMkLst>
            <pc:docMk/>
            <pc:sldMk cId="34387392" sldId="265"/>
            <ac:picMk id="7" creationId="{C40209E7-A784-E077-E6DD-FB0503A1A968}"/>
          </ac:picMkLst>
        </pc:picChg>
      </pc:sldChg>
      <pc:sldChg chg="modSp mod">
        <pc:chgData name="Bishnu Bohara" userId="c1e395e2eb0fb699" providerId="LiveId" clId="{C1AC9761-BA9E-4733-A282-F2641C860C17}" dt="2023-04-15T05:30:22.451" v="1499" actId="27636"/>
        <pc:sldMkLst>
          <pc:docMk/>
          <pc:sldMk cId="3360427445" sldId="266"/>
        </pc:sldMkLst>
        <pc:spChg chg="mod">
          <ac:chgData name="Bishnu Bohara" userId="c1e395e2eb0fb699" providerId="LiveId" clId="{C1AC9761-BA9E-4733-A282-F2641C860C17}" dt="2023-04-14T16:19:14.590" v="623" actId="1076"/>
          <ac:spMkLst>
            <pc:docMk/>
            <pc:sldMk cId="3360427445" sldId="266"/>
            <ac:spMk id="2" creationId="{2543056C-DB8C-D653-63D8-8A6A6B709630}"/>
          </ac:spMkLst>
        </pc:spChg>
        <pc:spChg chg="mod">
          <ac:chgData name="Bishnu Bohara" userId="c1e395e2eb0fb699" providerId="LiveId" clId="{C1AC9761-BA9E-4733-A282-F2641C860C17}" dt="2023-04-15T05:30:22.451" v="1499" actId="27636"/>
          <ac:spMkLst>
            <pc:docMk/>
            <pc:sldMk cId="3360427445" sldId="266"/>
            <ac:spMk id="3" creationId="{4CBD2446-BDA4-E673-9627-974B257C6139}"/>
          </ac:spMkLst>
        </pc:spChg>
      </pc:sldChg>
      <pc:sldChg chg="del">
        <pc:chgData name="Bishnu Bohara" userId="c1e395e2eb0fb699" providerId="LiveId" clId="{C1AC9761-BA9E-4733-A282-F2641C860C17}" dt="2023-04-14T16:19:17.024" v="624" actId="47"/>
        <pc:sldMkLst>
          <pc:docMk/>
          <pc:sldMk cId="3382522468" sldId="267"/>
        </pc:sldMkLst>
      </pc:sldChg>
      <pc:sldChg chg="modSp mod">
        <pc:chgData name="Bishnu Bohara" userId="c1e395e2eb0fb699" providerId="LiveId" clId="{C1AC9761-BA9E-4733-A282-F2641C860C17}" dt="2023-04-15T05:33:09.327" v="1604" actId="20577"/>
        <pc:sldMkLst>
          <pc:docMk/>
          <pc:sldMk cId="2394761639" sldId="268"/>
        </pc:sldMkLst>
        <pc:spChg chg="mod">
          <ac:chgData name="Bishnu Bohara" userId="c1e395e2eb0fb699" providerId="LiveId" clId="{C1AC9761-BA9E-4733-A282-F2641C860C17}" dt="2023-04-14T16:19:32.250" v="650" actId="20577"/>
          <ac:spMkLst>
            <pc:docMk/>
            <pc:sldMk cId="2394761639" sldId="268"/>
            <ac:spMk id="2" creationId="{C86E12B1-34B6-D07E-F24F-E41E1F9E71D4}"/>
          </ac:spMkLst>
        </pc:spChg>
        <pc:spChg chg="mod">
          <ac:chgData name="Bishnu Bohara" userId="c1e395e2eb0fb699" providerId="LiveId" clId="{C1AC9761-BA9E-4733-A282-F2641C860C17}" dt="2023-04-15T05:33:09.327" v="1604" actId="20577"/>
          <ac:spMkLst>
            <pc:docMk/>
            <pc:sldMk cId="2394761639" sldId="268"/>
            <ac:spMk id="3" creationId="{A9217DBB-4644-8943-2992-0CEF325C51A6}"/>
          </ac:spMkLst>
        </pc:spChg>
      </pc:sldChg>
      <pc:sldChg chg="del">
        <pc:chgData name="Bishnu Bohara" userId="c1e395e2eb0fb699" providerId="LiveId" clId="{C1AC9761-BA9E-4733-A282-F2641C860C17}" dt="2023-04-14T16:19:52.543" v="652" actId="47"/>
        <pc:sldMkLst>
          <pc:docMk/>
          <pc:sldMk cId="2772959333" sldId="269"/>
        </pc:sldMkLst>
      </pc:sldChg>
      <pc:sldChg chg="del">
        <pc:chgData name="Bishnu Bohara" userId="c1e395e2eb0fb699" providerId="LiveId" clId="{C1AC9761-BA9E-4733-A282-F2641C860C17}" dt="2023-04-14T16:19:52.543" v="652" actId="47"/>
        <pc:sldMkLst>
          <pc:docMk/>
          <pc:sldMk cId="1214108525" sldId="270"/>
        </pc:sldMkLst>
      </pc:sldChg>
      <pc:sldChg chg="del">
        <pc:chgData name="Bishnu Bohara" userId="c1e395e2eb0fb699" providerId="LiveId" clId="{C1AC9761-BA9E-4733-A282-F2641C860C17}" dt="2023-04-14T16:19:52.543" v="652" actId="47"/>
        <pc:sldMkLst>
          <pc:docMk/>
          <pc:sldMk cId="2987989022" sldId="271"/>
        </pc:sldMkLst>
      </pc:sldChg>
      <pc:sldChg chg="del">
        <pc:chgData name="Bishnu Bohara" userId="c1e395e2eb0fb699" providerId="LiveId" clId="{C1AC9761-BA9E-4733-A282-F2641C860C17}" dt="2023-04-14T16:19:52.543" v="652" actId="47"/>
        <pc:sldMkLst>
          <pc:docMk/>
          <pc:sldMk cId="1885785492" sldId="272"/>
        </pc:sldMkLst>
      </pc:sldChg>
      <pc:sldChg chg="del">
        <pc:chgData name="Bishnu Bohara" userId="c1e395e2eb0fb699" providerId="LiveId" clId="{C1AC9761-BA9E-4733-A282-F2641C860C17}" dt="2023-04-14T16:19:52.543" v="652" actId="47"/>
        <pc:sldMkLst>
          <pc:docMk/>
          <pc:sldMk cId="969348325" sldId="273"/>
        </pc:sldMkLst>
      </pc:sldChg>
      <pc:sldChg chg="del">
        <pc:chgData name="Bishnu Bohara" userId="c1e395e2eb0fb699" providerId="LiveId" clId="{C1AC9761-BA9E-4733-A282-F2641C860C17}" dt="2023-04-14T16:19:18.721" v="625" actId="47"/>
        <pc:sldMkLst>
          <pc:docMk/>
          <pc:sldMk cId="3996564418" sldId="274"/>
        </pc:sldMkLst>
      </pc:sldChg>
      <pc:sldChg chg="del">
        <pc:chgData name="Bishnu Bohara" userId="c1e395e2eb0fb699" providerId="LiveId" clId="{C1AC9761-BA9E-4733-A282-F2641C860C17}" dt="2023-04-14T16:19:52.543" v="652" actId="47"/>
        <pc:sldMkLst>
          <pc:docMk/>
          <pc:sldMk cId="1362521835" sldId="275"/>
        </pc:sldMkLst>
      </pc:sldChg>
      <pc:sldChg chg="del">
        <pc:chgData name="Bishnu Bohara" userId="c1e395e2eb0fb699" providerId="LiveId" clId="{C1AC9761-BA9E-4733-A282-F2641C860C17}" dt="2023-04-14T16:19:52.543" v="652" actId="47"/>
        <pc:sldMkLst>
          <pc:docMk/>
          <pc:sldMk cId="1807893823" sldId="276"/>
        </pc:sldMkLst>
      </pc:sldChg>
      <pc:sldChg chg="del">
        <pc:chgData name="Bishnu Bohara" userId="c1e395e2eb0fb699" providerId="LiveId" clId="{C1AC9761-BA9E-4733-A282-F2641C860C17}" dt="2023-04-14T16:19:52.543" v="652" actId="47"/>
        <pc:sldMkLst>
          <pc:docMk/>
          <pc:sldMk cId="2281067267" sldId="277"/>
        </pc:sldMkLst>
      </pc:sldChg>
      <pc:sldChg chg="del">
        <pc:chgData name="Bishnu Bohara" userId="c1e395e2eb0fb699" providerId="LiveId" clId="{C1AC9761-BA9E-4733-A282-F2641C860C17}" dt="2023-04-14T16:19:52.543" v="652" actId="47"/>
        <pc:sldMkLst>
          <pc:docMk/>
          <pc:sldMk cId="3067852351" sldId="278"/>
        </pc:sldMkLst>
      </pc:sldChg>
      <pc:sldChg chg="del">
        <pc:chgData name="Bishnu Bohara" userId="c1e395e2eb0fb699" providerId="LiveId" clId="{C1AC9761-BA9E-4733-A282-F2641C860C17}" dt="2023-04-14T16:20:02.473" v="653" actId="47"/>
        <pc:sldMkLst>
          <pc:docMk/>
          <pc:sldMk cId="539655280" sldId="279"/>
        </pc:sldMkLst>
      </pc:sldChg>
      <pc:sldChg chg="del">
        <pc:chgData name="Bishnu Bohara" userId="c1e395e2eb0fb699" providerId="LiveId" clId="{C1AC9761-BA9E-4733-A282-F2641C860C17}" dt="2023-04-14T16:19:52.543" v="652" actId="47"/>
        <pc:sldMkLst>
          <pc:docMk/>
          <pc:sldMk cId="1702114067" sldId="280"/>
        </pc:sldMkLst>
      </pc:sldChg>
      <pc:sldChg chg="del">
        <pc:chgData name="Bishnu Bohara" userId="c1e395e2eb0fb699" providerId="LiveId" clId="{C1AC9761-BA9E-4733-A282-F2641C860C17}" dt="2023-04-14T16:19:52.543" v="652" actId="47"/>
        <pc:sldMkLst>
          <pc:docMk/>
          <pc:sldMk cId="2434526242" sldId="281"/>
        </pc:sldMkLst>
      </pc:sldChg>
      <pc:sldChg chg="del">
        <pc:chgData name="Bishnu Bohara" userId="c1e395e2eb0fb699" providerId="LiveId" clId="{C1AC9761-BA9E-4733-A282-F2641C860C17}" dt="2023-04-14T16:19:52.543" v="652" actId="47"/>
        <pc:sldMkLst>
          <pc:docMk/>
          <pc:sldMk cId="258640385" sldId="282"/>
        </pc:sldMkLst>
      </pc:sldChg>
      <pc:sldChg chg="del">
        <pc:chgData name="Bishnu Bohara" userId="c1e395e2eb0fb699" providerId="LiveId" clId="{C1AC9761-BA9E-4733-A282-F2641C860C17}" dt="2023-04-14T16:19:52.543" v="652" actId="47"/>
        <pc:sldMkLst>
          <pc:docMk/>
          <pc:sldMk cId="734966717" sldId="283"/>
        </pc:sldMkLst>
      </pc:sldChg>
      <pc:sldChg chg="del">
        <pc:chgData name="Bishnu Bohara" userId="c1e395e2eb0fb699" providerId="LiveId" clId="{C1AC9761-BA9E-4733-A282-F2641C860C17}" dt="2023-04-14T16:20:02.473" v="653" actId="47"/>
        <pc:sldMkLst>
          <pc:docMk/>
          <pc:sldMk cId="3229275696" sldId="284"/>
        </pc:sldMkLst>
      </pc:sldChg>
      <pc:sldChg chg="del">
        <pc:chgData name="Bishnu Bohara" userId="c1e395e2eb0fb699" providerId="LiveId" clId="{C1AC9761-BA9E-4733-A282-F2641C860C17}" dt="2023-04-14T16:20:02.473" v="653" actId="47"/>
        <pc:sldMkLst>
          <pc:docMk/>
          <pc:sldMk cId="1281028150" sldId="285"/>
        </pc:sldMkLst>
      </pc:sldChg>
      <pc:sldChg chg="del">
        <pc:chgData name="Bishnu Bohara" userId="c1e395e2eb0fb699" providerId="LiveId" clId="{C1AC9761-BA9E-4733-A282-F2641C860C17}" dt="2023-04-14T16:20:02.473" v="653" actId="47"/>
        <pc:sldMkLst>
          <pc:docMk/>
          <pc:sldMk cId="1623632577" sldId="286"/>
        </pc:sldMkLst>
      </pc:sldChg>
      <pc:sldChg chg="del">
        <pc:chgData name="Bishnu Bohara" userId="c1e395e2eb0fb699" providerId="LiveId" clId="{C1AC9761-BA9E-4733-A282-F2641C860C17}" dt="2023-04-14T16:20:02.473" v="653" actId="47"/>
        <pc:sldMkLst>
          <pc:docMk/>
          <pc:sldMk cId="2290928382" sldId="287"/>
        </pc:sldMkLst>
      </pc:sldChg>
      <pc:sldChg chg="del">
        <pc:chgData name="Bishnu Bohara" userId="c1e395e2eb0fb699" providerId="LiveId" clId="{C1AC9761-BA9E-4733-A282-F2641C860C17}" dt="2023-04-14T16:20:02.473" v="653" actId="47"/>
        <pc:sldMkLst>
          <pc:docMk/>
          <pc:sldMk cId="299025534" sldId="288"/>
        </pc:sldMkLst>
      </pc:sldChg>
      <pc:sldChg chg="modSp mod">
        <pc:chgData name="Bishnu Bohara" userId="c1e395e2eb0fb699" providerId="LiveId" clId="{C1AC9761-BA9E-4733-A282-F2641C860C17}" dt="2023-04-14T16:20:07.206" v="659" actId="20577"/>
        <pc:sldMkLst>
          <pc:docMk/>
          <pc:sldMk cId="3930588527" sldId="290"/>
        </pc:sldMkLst>
        <pc:spChg chg="mod">
          <ac:chgData name="Bishnu Bohara" userId="c1e395e2eb0fb699" providerId="LiveId" clId="{C1AC9761-BA9E-4733-A282-F2641C860C17}" dt="2023-04-14T16:20:07.206" v="659" actId="20577"/>
          <ac:spMkLst>
            <pc:docMk/>
            <pc:sldMk cId="3930588527" sldId="290"/>
            <ac:spMk id="2" creationId="{6C936922-CADF-6728-536E-7AF4880C4959}"/>
          </ac:spMkLst>
        </pc:spChg>
      </pc:sldChg>
      <pc:sldChg chg="modSp new mod">
        <pc:chgData name="Bishnu Bohara" userId="c1e395e2eb0fb699" providerId="LiveId" clId="{C1AC9761-BA9E-4733-A282-F2641C860C17}" dt="2023-04-15T05:17:35.747" v="723" actId="20577"/>
        <pc:sldMkLst>
          <pc:docMk/>
          <pc:sldMk cId="3535971670" sldId="291"/>
        </pc:sldMkLst>
        <pc:spChg chg="mod">
          <ac:chgData name="Bishnu Bohara" userId="c1e395e2eb0fb699" providerId="LiveId" clId="{C1AC9761-BA9E-4733-A282-F2641C860C17}" dt="2023-04-15T05:16:43.261" v="694" actId="1076"/>
          <ac:spMkLst>
            <pc:docMk/>
            <pc:sldMk cId="3535971670" sldId="291"/>
            <ac:spMk id="2" creationId="{872E323C-E2B2-DD84-B3AF-52684C4DF29D}"/>
          </ac:spMkLst>
        </pc:spChg>
        <pc:spChg chg="mod">
          <ac:chgData name="Bishnu Bohara" userId="c1e395e2eb0fb699" providerId="LiveId" clId="{C1AC9761-BA9E-4733-A282-F2641C860C17}" dt="2023-04-15T05:17:35.747" v="723" actId="20577"/>
          <ac:spMkLst>
            <pc:docMk/>
            <pc:sldMk cId="3535971670" sldId="291"/>
            <ac:spMk id="3" creationId="{B05F8E6B-685B-8D99-27FF-AE22C22B7BEB}"/>
          </ac:spMkLst>
        </pc:spChg>
      </pc:sldChg>
      <pc:sldChg chg="addSp modSp add mod">
        <pc:chgData name="Bishnu Bohara" userId="c1e395e2eb0fb699" providerId="LiveId" clId="{C1AC9761-BA9E-4733-A282-F2641C860C17}" dt="2023-04-15T05:20:30.117" v="856" actId="1076"/>
        <pc:sldMkLst>
          <pc:docMk/>
          <pc:sldMk cId="1832913401" sldId="292"/>
        </pc:sldMkLst>
        <pc:spChg chg="mod">
          <ac:chgData name="Bishnu Bohara" userId="c1e395e2eb0fb699" providerId="LiveId" clId="{C1AC9761-BA9E-4733-A282-F2641C860C17}" dt="2023-04-15T05:20:26.612" v="855" actId="1076"/>
          <ac:spMkLst>
            <pc:docMk/>
            <pc:sldMk cId="1832913401" sldId="292"/>
            <ac:spMk id="3" creationId="{B05F8E6B-685B-8D99-27FF-AE22C22B7BEB}"/>
          </ac:spMkLst>
        </pc:spChg>
        <pc:picChg chg="add mod">
          <ac:chgData name="Bishnu Bohara" userId="c1e395e2eb0fb699" providerId="LiveId" clId="{C1AC9761-BA9E-4733-A282-F2641C860C17}" dt="2023-04-15T05:20:30.117" v="856" actId="1076"/>
          <ac:picMkLst>
            <pc:docMk/>
            <pc:sldMk cId="1832913401" sldId="292"/>
            <ac:picMk id="7" creationId="{E74B057F-E323-FA70-C1A4-331262A33E03}"/>
          </ac:picMkLst>
        </pc:picChg>
      </pc:sldChg>
      <pc:sldChg chg="addSp delSp modSp new mod">
        <pc:chgData name="Bishnu Bohara" userId="c1e395e2eb0fb699" providerId="LiveId" clId="{C1AC9761-BA9E-4733-A282-F2641C860C17}" dt="2023-04-15T05:23:25.927" v="940" actId="1076"/>
        <pc:sldMkLst>
          <pc:docMk/>
          <pc:sldMk cId="539817553" sldId="293"/>
        </pc:sldMkLst>
        <pc:spChg chg="mod">
          <ac:chgData name="Bishnu Bohara" userId="c1e395e2eb0fb699" providerId="LiveId" clId="{C1AC9761-BA9E-4733-A282-F2641C860C17}" dt="2023-04-15T05:22:13.232" v="878" actId="14100"/>
          <ac:spMkLst>
            <pc:docMk/>
            <pc:sldMk cId="539817553" sldId="293"/>
            <ac:spMk id="2" creationId="{0D5DE043-4EF5-02F6-A3C2-2522A5051E5D}"/>
          </ac:spMkLst>
        </pc:spChg>
        <pc:spChg chg="del mod">
          <ac:chgData name="Bishnu Bohara" userId="c1e395e2eb0fb699" providerId="LiveId" clId="{C1AC9761-BA9E-4733-A282-F2641C860C17}" dt="2023-04-15T05:22:35.088" v="880" actId="931"/>
          <ac:spMkLst>
            <pc:docMk/>
            <pc:sldMk cId="539817553" sldId="293"/>
            <ac:spMk id="3" creationId="{41FF3843-29B3-0B31-7A27-BEEBAA692186}"/>
          </ac:spMkLst>
        </pc:spChg>
        <pc:spChg chg="add mod">
          <ac:chgData name="Bishnu Bohara" userId="c1e395e2eb0fb699" providerId="LiveId" clId="{C1AC9761-BA9E-4733-A282-F2641C860C17}" dt="2023-04-15T05:23:25.927" v="940" actId="1076"/>
          <ac:spMkLst>
            <pc:docMk/>
            <pc:sldMk cId="539817553" sldId="293"/>
            <ac:spMk id="8" creationId="{8CFF5ED4-2453-9F83-4CA1-7F3783E6540B}"/>
          </ac:spMkLst>
        </pc:spChg>
        <pc:picChg chg="add mod">
          <ac:chgData name="Bishnu Bohara" userId="c1e395e2eb0fb699" providerId="LiveId" clId="{C1AC9761-BA9E-4733-A282-F2641C860C17}" dt="2023-04-15T05:22:35.088" v="880" actId="931"/>
          <ac:picMkLst>
            <pc:docMk/>
            <pc:sldMk cId="539817553" sldId="293"/>
            <ac:picMk id="7" creationId="{ACB3B1D2-FD74-67C1-F47A-C50AD746E850}"/>
          </ac:picMkLst>
        </pc:picChg>
      </pc:sldChg>
      <pc:sldChg chg="modSp new mod">
        <pc:chgData name="Bishnu Bohara" userId="c1e395e2eb0fb699" providerId="LiveId" clId="{C1AC9761-BA9E-4733-A282-F2641C860C17}" dt="2023-04-15T05:27:44.299" v="1452" actId="123"/>
        <pc:sldMkLst>
          <pc:docMk/>
          <pc:sldMk cId="3607864812" sldId="294"/>
        </pc:sldMkLst>
        <pc:spChg chg="mod">
          <ac:chgData name="Bishnu Bohara" userId="c1e395e2eb0fb699" providerId="LiveId" clId="{C1AC9761-BA9E-4733-A282-F2641C860C17}" dt="2023-04-15T05:24:52.434" v="1003" actId="1076"/>
          <ac:spMkLst>
            <pc:docMk/>
            <pc:sldMk cId="3607864812" sldId="294"/>
            <ac:spMk id="2" creationId="{29E89B9E-9663-5D3C-F963-6742BD9976F2}"/>
          </ac:spMkLst>
        </pc:spChg>
        <pc:spChg chg="mod">
          <ac:chgData name="Bishnu Bohara" userId="c1e395e2eb0fb699" providerId="LiveId" clId="{C1AC9761-BA9E-4733-A282-F2641C860C17}" dt="2023-04-15T05:27:44.299" v="1452" actId="123"/>
          <ac:spMkLst>
            <pc:docMk/>
            <pc:sldMk cId="3607864812" sldId="294"/>
            <ac:spMk id="3" creationId="{4A630716-D117-435E-D56A-DB3D2F121EB9}"/>
          </ac:spMkLst>
        </pc:spChg>
      </pc:sldChg>
      <pc:sldChg chg="addSp delSp modSp new mod">
        <pc:chgData name="Bishnu Bohara" userId="c1e395e2eb0fb699" providerId="LiveId" clId="{C1AC9761-BA9E-4733-A282-F2641C860C17}" dt="2023-04-15T05:32:08.137" v="1578" actId="1076"/>
        <pc:sldMkLst>
          <pc:docMk/>
          <pc:sldMk cId="3141110234" sldId="295"/>
        </pc:sldMkLst>
        <pc:spChg chg="mod">
          <ac:chgData name="Bishnu Bohara" userId="c1e395e2eb0fb699" providerId="LiveId" clId="{C1AC9761-BA9E-4733-A282-F2641C860C17}" dt="2023-04-15T05:31:02.569" v="1514" actId="1076"/>
          <ac:spMkLst>
            <pc:docMk/>
            <pc:sldMk cId="3141110234" sldId="295"/>
            <ac:spMk id="2" creationId="{DDBF9C08-A896-5790-45C8-E1E3ADB8CAE5}"/>
          </ac:spMkLst>
        </pc:spChg>
        <pc:spChg chg="del mod">
          <ac:chgData name="Bishnu Bohara" userId="c1e395e2eb0fb699" providerId="LiveId" clId="{C1AC9761-BA9E-4733-A282-F2641C860C17}" dt="2023-04-15T05:31:19.582" v="1516" actId="931"/>
          <ac:spMkLst>
            <pc:docMk/>
            <pc:sldMk cId="3141110234" sldId="295"/>
            <ac:spMk id="3" creationId="{8092C2B1-6BC9-B0C4-2CF3-A9E0D594A45C}"/>
          </ac:spMkLst>
        </pc:spChg>
        <pc:spChg chg="add mod">
          <ac:chgData name="Bishnu Bohara" userId="c1e395e2eb0fb699" providerId="LiveId" clId="{C1AC9761-BA9E-4733-A282-F2641C860C17}" dt="2023-04-15T05:32:08.137" v="1578" actId="1076"/>
          <ac:spMkLst>
            <pc:docMk/>
            <pc:sldMk cId="3141110234" sldId="295"/>
            <ac:spMk id="8" creationId="{AC90E980-AD79-E4D7-0FB5-8D0E85C361E0}"/>
          </ac:spMkLst>
        </pc:spChg>
        <pc:picChg chg="add mod">
          <ac:chgData name="Bishnu Bohara" userId="c1e395e2eb0fb699" providerId="LiveId" clId="{C1AC9761-BA9E-4733-A282-F2641C860C17}" dt="2023-04-15T05:31:25.012" v="1517" actId="1076"/>
          <ac:picMkLst>
            <pc:docMk/>
            <pc:sldMk cId="3141110234" sldId="295"/>
            <ac:picMk id="7" creationId="{3A059DDD-0C39-2214-3551-CFE342B867E1}"/>
          </ac:picMkLst>
        </pc:picChg>
      </pc:sldChg>
      <pc:sldChg chg="modSp new mod">
        <pc:chgData name="Bishnu Bohara" userId="c1e395e2eb0fb699" providerId="LiveId" clId="{C1AC9761-BA9E-4733-A282-F2641C860C17}" dt="2023-04-15T05:36:14.381" v="1933" actId="20577"/>
        <pc:sldMkLst>
          <pc:docMk/>
          <pc:sldMk cId="3676480195" sldId="296"/>
        </pc:sldMkLst>
        <pc:spChg chg="mod">
          <ac:chgData name="Bishnu Bohara" userId="c1e395e2eb0fb699" providerId="LiveId" clId="{C1AC9761-BA9E-4733-A282-F2641C860C17}" dt="2023-04-15T05:33:27.564" v="1622" actId="113"/>
          <ac:spMkLst>
            <pc:docMk/>
            <pc:sldMk cId="3676480195" sldId="296"/>
            <ac:spMk id="2" creationId="{AD5857F8-63AE-881B-B1B6-86BAD0267BC9}"/>
          </ac:spMkLst>
        </pc:spChg>
        <pc:spChg chg="mod">
          <ac:chgData name="Bishnu Bohara" userId="c1e395e2eb0fb699" providerId="LiveId" clId="{C1AC9761-BA9E-4733-A282-F2641C860C17}" dt="2023-04-15T05:36:14.381" v="1933" actId="20577"/>
          <ac:spMkLst>
            <pc:docMk/>
            <pc:sldMk cId="3676480195" sldId="296"/>
            <ac:spMk id="3" creationId="{C90632AE-AD55-2C37-AD1A-5C0986C679BD}"/>
          </ac:spMkLst>
        </pc:spChg>
      </pc:sldChg>
    </pc:docChg>
  </pc:docChgLst>
  <pc:docChgLst>
    <pc:chgData name="Bishnu Bohara" userId="c1e395e2eb0fb699" providerId="LiveId" clId="{B99D140D-977C-4630-9797-69D22F8F4F50}"/>
    <pc:docChg chg="undo custSel addSld delSld modSld">
      <pc:chgData name="Bishnu Bohara" userId="c1e395e2eb0fb699" providerId="LiveId" clId="{B99D140D-977C-4630-9797-69D22F8F4F50}" dt="2023-04-13T13:56:10.932" v="448" actId="14100"/>
      <pc:docMkLst>
        <pc:docMk/>
      </pc:docMkLst>
      <pc:sldChg chg="modSp mod">
        <pc:chgData name="Bishnu Bohara" userId="c1e395e2eb0fb699" providerId="LiveId" clId="{B99D140D-977C-4630-9797-69D22F8F4F50}" dt="2023-04-13T13:38:57.009" v="17" actId="20577"/>
        <pc:sldMkLst>
          <pc:docMk/>
          <pc:sldMk cId="3556084207" sldId="257"/>
        </pc:sldMkLst>
        <pc:spChg chg="mod">
          <ac:chgData name="Bishnu Bohara" userId="c1e395e2eb0fb699" providerId="LiveId" clId="{B99D140D-977C-4630-9797-69D22F8F4F50}" dt="2023-04-13T13:38:57.009" v="17" actId="20577"/>
          <ac:spMkLst>
            <pc:docMk/>
            <pc:sldMk cId="3556084207" sldId="257"/>
            <ac:spMk id="2" creationId="{78F0A39E-F46A-C6B9-7853-E96C0DFB1F96}"/>
          </ac:spMkLst>
        </pc:spChg>
      </pc:sldChg>
      <pc:sldChg chg="addSp delSp modSp mod">
        <pc:chgData name="Bishnu Bohara" userId="c1e395e2eb0fb699" providerId="LiveId" clId="{B99D140D-977C-4630-9797-69D22F8F4F50}" dt="2023-04-13T13:53:03.472" v="329" actId="1076"/>
        <pc:sldMkLst>
          <pc:docMk/>
          <pc:sldMk cId="143143500" sldId="263"/>
        </pc:sldMkLst>
        <pc:spChg chg="del">
          <ac:chgData name="Bishnu Bohara" userId="c1e395e2eb0fb699" providerId="LiveId" clId="{B99D140D-977C-4630-9797-69D22F8F4F50}" dt="2023-04-13T13:52:47.700" v="325" actId="931"/>
          <ac:spMkLst>
            <pc:docMk/>
            <pc:sldMk cId="143143500" sldId="263"/>
            <ac:spMk id="3" creationId="{458D96A7-1A40-25B1-3B51-C37658AF11DD}"/>
          </ac:spMkLst>
        </pc:spChg>
        <pc:spChg chg="mod">
          <ac:chgData name="Bishnu Bohara" userId="c1e395e2eb0fb699" providerId="LiveId" clId="{B99D140D-977C-4630-9797-69D22F8F4F50}" dt="2023-04-13T13:52:55.592" v="327" actId="1076"/>
          <ac:spMkLst>
            <pc:docMk/>
            <pc:sldMk cId="143143500" sldId="263"/>
            <ac:spMk id="6" creationId="{EBB8AE0C-BE34-3FB3-8C3C-3161D37416C1}"/>
          </ac:spMkLst>
        </pc:spChg>
        <pc:picChg chg="add mod">
          <ac:chgData name="Bishnu Bohara" userId="c1e395e2eb0fb699" providerId="LiveId" clId="{B99D140D-977C-4630-9797-69D22F8F4F50}" dt="2023-04-13T13:53:03.472" v="329" actId="1076"/>
          <ac:picMkLst>
            <pc:docMk/>
            <pc:sldMk cId="143143500" sldId="263"/>
            <ac:picMk id="8" creationId="{BC86D032-D240-8434-ED53-E054E8B8AA4D}"/>
          </ac:picMkLst>
        </pc:picChg>
      </pc:sldChg>
      <pc:sldChg chg="modSp mod">
        <pc:chgData name="Bishnu Bohara" userId="c1e395e2eb0fb699" providerId="LiveId" clId="{B99D140D-977C-4630-9797-69D22F8F4F50}" dt="2023-04-13T13:42:44.399" v="210" actId="20577"/>
        <pc:sldMkLst>
          <pc:docMk/>
          <pc:sldMk cId="2987989022" sldId="271"/>
        </pc:sldMkLst>
        <pc:spChg chg="mod">
          <ac:chgData name="Bishnu Bohara" userId="c1e395e2eb0fb699" providerId="LiveId" clId="{B99D140D-977C-4630-9797-69D22F8F4F50}" dt="2023-04-13T13:39:19.304" v="18" actId="14100"/>
          <ac:spMkLst>
            <pc:docMk/>
            <pc:sldMk cId="2987989022" sldId="271"/>
            <ac:spMk id="2" creationId="{8F1DFB22-EC65-1F63-A5F2-E7F2A71A7B49}"/>
          </ac:spMkLst>
        </pc:spChg>
        <pc:spChg chg="mod">
          <ac:chgData name="Bishnu Bohara" userId="c1e395e2eb0fb699" providerId="LiveId" clId="{B99D140D-977C-4630-9797-69D22F8F4F50}" dt="2023-04-13T13:42:44.399" v="210" actId="20577"/>
          <ac:spMkLst>
            <pc:docMk/>
            <pc:sldMk cId="2987989022" sldId="271"/>
            <ac:spMk id="3" creationId="{37E7135B-9C7C-EC6C-DC25-713CE1E52D47}"/>
          </ac:spMkLst>
        </pc:spChg>
      </pc:sldChg>
      <pc:sldChg chg="modSp new mod">
        <pc:chgData name="Bishnu Bohara" userId="c1e395e2eb0fb699" providerId="LiveId" clId="{B99D140D-977C-4630-9797-69D22F8F4F50}" dt="2023-04-13T13:51:02.746" v="280" actId="20577"/>
        <pc:sldMkLst>
          <pc:docMk/>
          <pc:sldMk cId="1885785492" sldId="272"/>
        </pc:sldMkLst>
        <pc:spChg chg="mod">
          <ac:chgData name="Bishnu Bohara" userId="c1e395e2eb0fb699" providerId="LiveId" clId="{B99D140D-977C-4630-9797-69D22F8F4F50}" dt="2023-04-13T13:43:55.792" v="241" actId="1076"/>
          <ac:spMkLst>
            <pc:docMk/>
            <pc:sldMk cId="1885785492" sldId="272"/>
            <ac:spMk id="2" creationId="{5A5814BC-23CA-3CED-246B-CBF9B97E5180}"/>
          </ac:spMkLst>
        </pc:spChg>
        <pc:spChg chg="mod">
          <ac:chgData name="Bishnu Bohara" userId="c1e395e2eb0fb699" providerId="LiveId" clId="{B99D140D-977C-4630-9797-69D22F8F4F50}" dt="2023-04-13T13:51:02.746" v="280" actId="20577"/>
          <ac:spMkLst>
            <pc:docMk/>
            <pc:sldMk cId="1885785492" sldId="272"/>
            <ac:spMk id="3" creationId="{161058F7-2BA9-9D10-C74C-7E6C317AA879}"/>
          </ac:spMkLst>
        </pc:spChg>
      </pc:sldChg>
      <pc:sldChg chg="addSp delSp modSp new mod">
        <pc:chgData name="Bishnu Bohara" userId="c1e395e2eb0fb699" providerId="LiveId" clId="{B99D140D-977C-4630-9797-69D22F8F4F50}" dt="2023-04-13T13:52:14.468" v="324" actId="732"/>
        <pc:sldMkLst>
          <pc:docMk/>
          <pc:sldMk cId="969348325" sldId="273"/>
        </pc:sldMkLst>
        <pc:spChg chg="mod">
          <ac:chgData name="Bishnu Bohara" userId="c1e395e2eb0fb699" providerId="LiveId" clId="{B99D140D-977C-4630-9797-69D22F8F4F50}" dt="2023-04-13T13:51:23.087" v="319" actId="122"/>
          <ac:spMkLst>
            <pc:docMk/>
            <pc:sldMk cId="969348325" sldId="273"/>
            <ac:spMk id="2" creationId="{DD4C2B6B-3048-8DBD-4049-F5F5A6777EEB}"/>
          </ac:spMkLst>
        </pc:spChg>
        <pc:spChg chg="del">
          <ac:chgData name="Bishnu Bohara" userId="c1e395e2eb0fb699" providerId="LiveId" clId="{B99D140D-977C-4630-9797-69D22F8F4F50}" dt="2023-04-13T13:52:02.453" v="320" actId="931"/>
          <ac:spMkLst>
            <pc:docMk/>
            <pc:sldMk cId="969348325" sldId="273"/>
            <ac:spMk id="3" creationId="{9C73DDE6-3F6E-7E9A-A82B-5E30AAF79A99}"/>
          </ac:spMkLst>
        </pc:spChg>
        <pc:picChg chg="add mod modCrop">
          <ac:chgData name="Bishnu Bohara" userId="c1e395e2eb0fb699" providerId="LiveId" clId="{B99D140D-977C-4630-9797-69D22F8F4F50}" dt="2023-04-13T13:52:14.468" v="324" actId="732"/>
          <ac:picMkLst>
            <pc:docMk/>
            <pc:sldMk cId="969348325" sldId="273"/>
            <ac:picMk id="7" creationId="{B019128A-9349-8864-3EB3-4D80D4A84C13}"/>
          </ac:picMkLst>
        </pc:picChg>
      </pc:sldChg>
      <pc:sldChg chg="addSp delSp modSp new mod">
        <pc:chgData name="Bishnu Bohara" userId="c1e395e2eb0fb699" providerId="LiveId" clId="{B99D140D-977C-4630-9797-69D22F8F4F50}" dt="2023-04-13T13:53:33.950" v="333" actId="931"/>
        <pc:sldMkLst>
          <pc:docMk/>
          <pc:sldMk cId="3996564418" sldId="274"/>
        </pc:sldMkLst>
        <pc:spChg chg="del">
          <ac:chgData name="Bishnu Bohara" userId="c1e395e2eb0fb699" providerId="LiveId" clId="{B99D140D-977C-4630-9797-69D22F8F4F50}" dt="2023-04-13T13:53:21.471" v="331" actId="478"/>
          <ac:spMkLst>
            <pc:docMk/>
            <pc:sldMk cId="3996564418" sldId="274"/>
            <ac:spMk id="2" creationId="{42C3ABA1-C3E4-0892-17AE-58C62E31F049}"/>
          </ac:spMkLst>
        </pc:spChg>
        <pc:spChg chg="del mod">
          <ac:chgData name="Bishnu Bohara" userId="c1e395e2eb0fb699" providerId="LiveId" clId="{B99D140D-977C-4630-9797-69D22F8F4F50}" dt="2023-04-13T13:53:33.950" v="333" actId="931"/>
          <ac:spMkLst>
            <pc:docMk/>
            <pc:sldMk cId="3996564418" sldId="274"/>
            <ac:spMk id="3" creationId="{2E0F13E6-2B5C-4D56-5F8D-82A65D0DB614}"/>
          </ac:spMkLst>
        </pc:spChg>
        <pc:picChg chg="add mod">
          <ac:chgData name="Bishnu Bohara" userId="c1e395e2eb0fb699" providerId="LiveId" clId="{B99D140D-977C-4630-9797-69D22F8F4F50}" dt="2023-04-13T13:53:33.950" v="333" actId="931"/>
          <ac:picMkLst>
            <pc:docMk/>
            <pc:sldMk cId="3996564418" sldId="274"/>
            <ac:picMk id="7" creationId="{16B81543-F447-4801-8FE6-5D6E2BFD750A}"/>
          </ac:picMkLst>
        </pc:picChg>
      </pc:sldChg>
      <pc:sldChg chg="addSp delSp modSp new mod">
        <pc:chgData name="Bishnu Bohara" userId="c1e395e2eb0fb699" providerId="LiveId" clId="{B99D140D-977C-4630-9797-69D22F8F4F50}" dt="2023-04-13T13:55:04.342" v="407" actId="1076"/>
        <pc:sldMkLst>
          <pc:docMk/>
          <pc:sldMk cId="1362521835" sldId="275"/>
        </pc:sldMkLst>
        <pc:spChg chg="mod">
          <ac:chgData name="Bishnu Bohara" userId="c1e395e2eb0fb699" providerId="LiveId" clId="{B99D140D-977C-4630-9797-69D22F8F4F50}" dt="2023-04-13T13:54:54.188" v="402" actId="1076"/>
          <ac:spMkLst>
            <pc:docMk/>
            <pc:sldMk cId="1362521835" sldId="275"/>
            <ac:spMk id="2" creationId="{7DA82687-3296-9520-E02D-8B87E18B99D2}"/>
          </ac:spMkLst>
        </pc:spChg>
        <pc:spChg chg="del">
          <ac:chgData name="Bishnu Bohara" userId="c1e395e2eb0fb699" providerId="LiveId" clId="{B99D140D-977C-4630-9797-69D22F8F4F50}" dt="2023-04-13T13:54:49.463" v="400" actId="931"/>
          <ac:spMkLst>
            <pc:docMk/>
            <pc:sldMk cId="1362521835" sldId="275"/>
            <ac:spMk id="3" creationId="{BC9F27E1-54FB-8E94-D0F7-C4149235AA74}"/>
          </ac:spMkLst>
        </pc:spChg>
        <pc:picChg chg="add mod">
          <ac:chgData name="Bishnu Bohara" userId="c1e395e2eb0fb699" providerId="LiveId" clId="{B99D140D-977C-4630-9797-69D22F8F4F50}" dt="2023-04-13T13:55:04.342" v="407" actId="1076"/>
          <ac:picMkLst>
            <pc:docMk/>
            <pc:sldMk cId="1362521835" sldId="275"/>
            <ac:picMk id="7" creationId="{1983F72F-A4FE-1CEC-DEC4-7D6D63CDE0BC}"/>
          </ac:picMkLst>
        </pc:picChg>
      </pc:sldChg>
      <pc:sldChg chg="modSp new mod">
        <pc:chgData name="Bishnu Bohara" userId="c1e395e2eb0fb699" providerId="LiveId" clId="{B99D140D-977C-4630-9797-69D22F8F4F50}" dt="2023-04-13T13:56:10.932" v="448" actId="14100"/>
        <pc:sldMkLst>
          <pc:docMk/>
          <pc:sldMk cId="1807893823" sldId="276"/>
        </pc:sldMkLst>
        <pc:spChg chg="mod">
          <ac:chgData name="Bishnu Bohara" userId="c1e395e2eb0fb699" providerId="LiveId" clId="{B99D140D-977C-4630-9797-69D22F8F4F50}" dt="2023-04-13T13:56:08.962" v="447" actId="1076"/>
          <ac:spMkLst>
            <pc:docMk/>
            <pc:sldMk cId="1807893823" sldId="276"/>
            <ac:spMk id="2" creationId="{70678557-A54E-79EC-3474-E4B18215033F}"/>
          </ac:spMkLst>
        </pc:spChg>
        <pc:spChg chg="mod">
          <ac:chgData name="Bishnu Bohara" userId="c1e395e2eb0fb699" providerId="LiveId" clId="{B99D140D-977C-4630-9797-69D22F8F4F50}" dt="2023-04-13T13:56:10.932" v="448" actId="14100"/>
          <ac:spMkLst>
            <pc:docMk/>
            <pc:sldMk cId="1807893823" sldId="276"/>
            <ac:spMk id="3" creationId="{07A8C679-4216-9E23-49A4-7175E7C1E381}"/>
          </ac:spMkLst>
        </pc:spChg>
      </pc:sldChg>
      <pc:sldChg chg="new del">
        <pc:chgData name="Bishnu Bohara" userId="c1e395e2eb0fb699" providerId="LiveId" clId="{B99D140D-977C-4630-9797-69D22F8F4F50}" dt="2023-04-13T13:55:44.132" v="439" actId="47"/>
        <pc:sldMkLst>
          <pc:docMk/>
          <pc:sldMk cId="441844705" sldId="277"/>
        </pc:sldMkLst>
      </pc:sldChg>
    </pc:docChg>
  </pc:docChgLst>
  <pc:docChgLst>
    <pc:chgData name="Bishnu Bohara" userId="c1e395e2eb0fb699" providerId="LiveId" clId="{E729F539-9133-42BE-A793-37C6006E7F75}"/>
    <pc:docChg chg="undo custSel addSld delSld modSld sldOrd">
      <pc:chgData name="Bishnu Bohara" userId="c1e395e2eb0fb699" providerId="LiveId" clId="{E729F539-9133-42BE-A793-37C6006E7F75}" dt="2023-04-17T09:03:16.980" v="3475" actId="5793"/>
      <pc:docMkLst>
        <pc:docMk/>
      </pc:docMkLst>
      <pc:sldChg chg="modSp mod">
        <pc:chgData name="Bishnu Bohara" userId="c1e395e2eb0fb699" providerId="LiveId" clId="{E729F539-9133-42BE-A793-37C6006E7F75}" dt="2023-04-16T13:18:20.893" v="67" actId="404"/>
        <pc:sldMkLst>
          <pc:docMk/>
          <pc:sldMk cId="3876366676" sldId="256"/>
        </pc:sldMkLst>
        <pc:spChg chg="mod">
          <ac:chgData name="Bishnu Bohara" userId="c1e395e2eb0fb699" providerId="LiveId" clId="{E729F539-9133-42BE-A793-37C6006E7F75}" dt="2023-04-16T13:18:20.893" v="67" actId="404"/>
          <ac:spMkLst>
            <pc:docMk/>
            <pc:sldMk cId="3876366676" sldId="256"/>
            <ac:spMk id="2" creationId="{6C936922-CADF-6728-536E-7AF4880C4959}"/>
          </ac:spMkLst>
        </pc:spChg>
      </pc:sldChg>
      <pc:sldChg chg="modSp mod">
        <pc:chgData name="Bishnu Bohara" userId="c1e395e2eb0fb699" providerId="LiveId" clId="{E729F539-9133-42BE-A793-37C6006E7F75}" dt="2023-04-16T13:22:27.538" v="403" actId="20577"/>
        <pc:sldMkLst>
          <pc:docMk/>
          <pc:sldMk cId="3556084207" sldId="257"/>
        </pc:sldMkLst>
        <pc:spChg chg="mod">
          <ac:chgData name="Bishnu Bohara" userId="c1e395e2eb0fb699" providerId="LiveId" clId="{E729F539-9133-42BE-A793-37C6006E7F75}" dt="2023-04-16T13:22:27.538" v="403" actId="20577"/>
          <ac:spMkLst>
            <pc:docMk/>
            <pc:sldMk cId="3556084207" sldId="257"/>
            <ac:spMk id="3" creationId="{A02935BD-D53F-04B0-A8B2-5794D93BB04C}"/>
          </ac:spMkLst>
        </pc:spChg>
      </pc:sldChg>
      <pc:sldChg chg="delSp modSp mod">
        <pc:chgData name="Bishnu Bohara" userId="c1e395e2eb0fb699" providerId="LiveId" clId="{E729F539-9133-42BE-A793-37C6006E7F75}" dt="2023-04-17T04:45:10.091" v="601" actId="12"/>
        <pc:sldMkLst>
          <pc:docMk/>
          <pc:sldMk cId="2197074591" sldId="258"/>
        </pc:sldMkLst>
        <pc:spChg chg="mod">
          <ac:chgData name="Bishnu Bohara" userId="c1e395e2eb0fb699" providerId="LiveId" clId="{E729F539-9133-42BE-A793-37C6006E7F75}" dt="2023-04-16T13:23:17.740" v="411" actId="122"/>
          <ac:spMkLst>
            <pc:docMk/>
            <pc:sldMk cId="2197074591" sldId="258"/>
            <ac:spMk id="2" creationId="{DFB5A04C-6C58-3A9C-BC62-A215A21AE9A3}"/>
          </ac:spMkLst>
        </pc:spChg>
        <pc:spChg chg="mod">
          <ac:chgData name="Bishnu Bohara" userId="c1e395e2eb0fb699" providerId="LiveId" clId="{E729F539-9133-42BE-A793-37C6006E7F75}" dt="2023-04-17T04:45:10.091" v="601" actId="12"/>
          <ac:spMkLst>
            <pc:docMk/>
            <pc:sldMk cId="2197074591" sldId="258"/>
            <ac:spMk id="3" creationId="{72DC92B9-F12C-04DC-FB1C-CA044C024A19}"/>
          </ac:spMkLst>
        </pc:spChg>
        <pc:cxnChg chg="del">
          <ac:chgData name="Bishnu Bohara" userId="c1e395e2eb0fb699" providerId="LiveId" clId="{E729F539-9133-42BE-A793-37C6006E7F75}" dt="2023-04-16T13:23:53.413" v="429" actId="478"/>
          <ac:cxnSpMkLst>
            <pc:docMk/>
            <pc:sldMk cId="2197074591" sldId="258"/>
            <ac:cxnSpMk id="7" creationId="{912A9E81-16DB-0777-1CF4-2A4A5D901685}"/>
          </ac:cxnSpMkLst>
        </pc:cxnChg>
        <pc:cxnChg chg="del">
          <ac:chgData name="Bishnu Bohara" userId="c1e395e2eb0fb699" providerId="LiveId" clId="{E729F539-9133-42BE-A793-37C6006E7F75}" dt="2023-04-16T13:23:55.446" v="430" actId="478"/>
          <ac:cxnSpMkLst>
            <pc:docMk/>
            <pc:sldMk cId="2197074591" sldId="258"/>
            <ac:cxnSpMk id="8" creationId="{ED32CB7C-A191-7764-27EA-153271F42E2F}"/>
          </ac:cxnSpMkLst>
        </pc:cxnChg>
      </pc:sldChg>
      <pc:sldChg chg="modSp mod">
        <pc:chgData name="Bishnu Bohara" userId="c1e395e2eb0fb699" providerId="LiveId" clId="{E729F539-9133-42BE-A793-37C6006E7F75}" dt="2023-04-17T04:50:49.892" v="1054" actId="1076"/>
        <pc:sldMkLst>
          <pc:docMk/>
          <pc:sldMk cId="656871522" sldId="261"/>
        </pc:sldMkLst>
        <pc:spChg chg="mod">
          <ac:chgData name="Bishnu Bohara" userId="c1e395e2eb0fb699" providerId="LiveId" clId="{E729F539-9133-42BE-A793-37C6006E7F75}" dt="2023-04-17T04:50:49.892" v="1054" actId="1076"/>
          <ac:spMkLst>
            <pc:docMk/>
            <pc:sldMk cId="656871522" sldId="261"/>
            <ac:spMk id="2" creationId="{B7A3CC30-FE5A-00BC-EC1A-D151774CFF29}"/>
          </ac:spMkLst>
        </pc:spChg>
        <pc:spChg chg="mod">
          <ac:chgData name="Bishnu Bohara" userId="c1e395e2eb0fb699" providerId="LiveId" clId="{E729F539-9133-42BE-A793-37C6006E7F75}" dt="2023-04-17T04:50:46.609" v="1053" actId="1076"/>
          <ac:spMkLst>
            <pc:docMk/>
            <pc:sldMk cId="656871522" sldId="261"/>
            <ac:spMk id="3" creationId="{7438C801-E727-9DF2-C18E-AE0475EAEDEA}"/>
          </ac:spMkLst>
        </pc:spChg>
      </pc:sldChg>
      <pc:sldChg chg="modSp mod">
        <pc:chgData name="Bishnu Bohara" userId="c1e395e2eb0fb699" providerId="LiveId" clId="{E729F539-9133-42BE-A793-37C6006E7F75}" dt="2023-04-17T05:14:14.294" v="1749" actId="11"/>
        <pc:sldMkLst>
          <pc:docMk/>
          <pc:sldMk cId="143143500" sldId="263"/>
        </pc:sldMkLst>
        <pc:spChg chg="mod">
          <ac:chgData name="Bishnu Bohara" userId="c1e395e2eb0fb699" providerId="LiveId" clId="{E729F539-9133-42BE-A793-37C6006E7F75}" dt="2023-04-17T05:14:14.294" v="1749" actId="11"/>
          <ac:spMkLst>
            <pc:docMk/>
            <pc:sldMk cId="143143500" sldId="263"/>
            <ac:spMk id="3" creationId="{199185E0-852F-6AD2-FEAD-C42555CB82E0}"/>
          </ac:spMkLst>
        </pc:spChg>
        <pc:spChg chg="mod">
          <ac:chgData name="Bishnu Bohara" userId="c1e395e2eb0fb699" providerId="LiveId" clId="{E729F539-9133-42BE-A793-37C6006E7F75}" dt="2023-04-16T13:24:24.288" v="441" actId="113"/>
          <ac:spMkLst>
            <pc:docMk/>
            <pc:sldMk cId="143143500" sldId="263"/>
            <ac:spMk id="6" creationId="{EBB8AE0C-BE34-3FB3-8C3C-3161D37416C1}"/>
          </ac:spMkLst>
        </pc:spChg>
      </pc:sldChg>
      <pc:sldChg chg="modSp add del mod">
        <pc:chgData name="Bishnu Bohara" userId="c1e395e2eb0fb699" providerId="LiveId" clId="{E729F539-9133-42BE-A793-37C6006E7F75}" dt="2023-04-17T08:46:07.712" v="1973" actId="20577"/>
        <pc:sldMkLst>
          <pc:docMk/>
          <pc:sldMk cId="34387392" sldId="265"/>
        </pc:sldMkLst>
        <pc:spChg chg="mod">
          <ac:chgData name="Bishnu Bohara" userId="c1e395e2eb0fb699" providerId="LiveId" clId="{E729F539-9133-42BE-A793-37C6006E7F75}" dt="2023-04-16T13:24:49.700" v="450" actId="113"/>
          <ac:spMkLst>
            <pc:docMk/>
            <pc:sldMk cId="34387392" sldId="265"/>
            <ac:spMk id="2" creationId="{D4E7C18D-FE43-9EB2-9ED7-49897D9DC705}"/>
          </ac:spMkLst>
        </pc:spChg>
        <pc:spChg chg="mod">
          <ac:chgData name="Bishnu Bohara" userId="c1e395e2eb0fb699" providerId="LiveId" clId="{E729F539-9133-42BE-A793-37C6006E7F75}" dt="2023-04-17T08:46:07.712" v="1973" actId="20577"/>
          <ac:spMkLst>
            <pc:docMk/>
            <pc:sldMk cId="34387392" sldId="265"/>
            <ac:spMk id="6" creationId="{E6650E27-D09D-1ED1-4846-16BFE4BEBDE1}"/>
          </ac:spMkLst>
        </pc:spChg>
      </pc:sldChg>
      <pc:sldChg chg="del">
        <pc:chgData name="Bishnu Bohara" userId="c1e395e2eb0fb699" providerId="LiveId" clId="{E729F539-9133-42BE-A793-37C6006E7F75}" dt="2023-04-16T13:24:55.178" v="452" actId="47"/>
        <pc:sldMkLst>
          <pc:docMk/>
          <pc:sldMk cId="3360427445" sldId="266"/>
        </pc:sldMkLst>
      </pc:sldChg>
      <pc:sldChg chg="del">
        <pc:chgData name="Bishnu Bohara" userId="c1e395e2eb0fb699" providerId="LiveId" clId="{E729F539-9133-42BE-A793-37C6006E7F75}" dt="2023-04-16T13:24:57.998" v="455" actId="47"/>
        <pc:sldMkLst>
          <pc:docMk/>
          <pc:sldMk cId="2394761639" sldId="268"/>
        </pc:sldMkLst>
      </pc:sldChg>
      <pc:sldChg chg="modSp add del mod">
        <pc:chgData name="Bishnu Bohara" userId="c1e395e2eb0fb699" providerId="LiveId" clId="{E729F539-9133-42BE-A793-37C6006E7F75}" dt="2023-04-17T09:03:16.980" v="3475" actId="5793"/>
        <pc:sldMkLst>
          <pc:docMk/>
          <pc:sldMk cId="3676480195" sldId="296"/>
        </pc:sldMkLst>
        <pc:spChg chg="mod">
          <ac:chgData name="Bishnu Bohara" userId="c1e395e2eb0fb699" providerId="LiveId" clId="{E729F539-9133-42BE-A793-37C6006E7F75}" dt="2023-04-16T13:25:07.841" v="464" actId="20577"/>
          <ac:spMkLst>
            <pc:docMk/>
            <pc:sldMk cId="3676480195" sldId="296"/>
            <ac:spMk id="2" creationId="{AD5857F8-63AE-881B-B1B6-86BAD0267BC9}"/>
          </ac:spMkLst>
        </pc:spChg>
        <pc:spChg chg="mod">
          <ac:chgData name="Bishnu Bohara" userId="c1e395e2eb0fb699" providerId="LiveId" clId="{E729F539-9133-42BE-A793-37C6006E7F75}" dt="2023-04-17T09:03:16.980" v="3475" actId="5793"/>
          <ac:spMkLst>
            <pc:docMk/>
            <pc:sldMk cId="3676480195" sldId="296"/>
            <ac:spMk id="3" creationId="{C90632AE-AD55-2C37-AD1A-5C0986C679BD}"/>
          </ac:spMkLst>
        </pc:spChg>
      </pc:sldChg>
      <pc:sldChg chg="del">
        <pc:chgData name="Bishnu Bohara" userId="c1e395e2eb0fb699" providerId="LiveId" clId="{E729F539-9133-42BE-A793-37C6006E7F75}" dt="2023-04-16T13:25:01.588" v="460" actId="47"/>
        <pc:sldMkLst>
          <pc:docMk/>
          <pc:sldMk cId="144570299" sldId="297"/>
        </pc:sldMkLst>
      </pc:sldChg>
      <pc:sldChg chg="modSp add mod">
        <pc:chgData name="Bishnu Bohara" userId="c1e395e2eb0fb699" providerId="LiveId" clId="{E729F539-9133-42BE-A793-37C6006E7F75}" dt="2023-04-17T08:56:38.503" v="2861" actId="27636"/>
        <pc:sldMkLst>
          <pc:docMk/>
          <pc:sldMk cId="1112343431" sldId="297"/>
        </pc:sldMkLst>
        <pc:spChg chg="mod">
          <ac:chgData name="Bishnu Bohara" userId="c1e395e2eb0fb699" providerId="LiveId" clId="{E729F539-9133-42BE-A793-37C6006E7F75}" dt="2023-04-16T13:26:58.809" v="507" actId="20577"/>
          <ac:spMkLst>
            <pc:docMk/>
            <pc:sldMk cId="1112343431" sldId="297"/>
            <ac:spMk id="2" creationId="{D4E7C18D-FE43-9EB2-9ED7-49897D9DC705}"/>
          </ac:spMkLst>
        </pc:spChg>
        <pc:spChg chg="mod">
          <ac:chgData name="Bishnu Bohara" userId="c1e395e2eb0fb699" providerId="LiveId" clId="{E729F539-9133-42BE-A793-37C6006E7F75}" dt="2023-04-17T08:56:38.503" v="2861" actId="27636"/>
          <ac:spMkLst>
            <pc:docMk/>
            <pc:sldMk cId="1112343431" sldId="297"/>
            <ac:spMk id="6" creationId="{E6650E27-D09D-1ED1-4846-16BFE4BEBDE1}"/>
          </ac:spMkLst>
        </pc:spChg>
      </pc:sldChg>
      <pc:sldChg chg="modSp new mod">
        <pc:chgData name="Bishnu Bohara" userId="c1e395e2eb0fb699" providerId="LiveId" clId="{E729F539-9133-42BE-A793-37C6006E7F75}" dt="2023-04-17T04:40:50.618" v="580" actId="403"/>
        <pc:sldMkLst>
          <pc:docMk/>
          <pc:sldMk cId="617010922" sldId="298"/>
        </pc:sldMkLst>
        <pc:spChg chg="mod">
          <ac:chgData name="Bishnu Bohara" userId="c1e395e2eb0fb699" providerId="LiveId" clId="{E729F539-9133-42BE-A793-37C6006E7F75}" dt="2023-04-17T04:35:13.045" v="566" actId="1076"/>
          <ac:spMkLst>
            <pc:docMk/>
            <pc:sldMk cId="617010922" sldId="298"/>
            <ac:spMk id="2" creationId="{7BC91291-F8E8-DE66-462A-550E4A914D9B}"/>
          </ac:spMkLst>
        </pc:spChg>
        <pc:spChg chg="mod">
          <ac:chgData name="Bishnu Bohara" userId="c1e395e2eb0fb699" providerId="LiveId" clId="{E729F539-9133-42BE-A793-37C6006E7F75}" dt="2023-04-17T04:40:50.618" v="580" actId="403"/>
          <ac:spMkLst>
            <pc:docMk/>
            <pc:sldMk cId="617010922" sldId="298"/>
            <ac:spMk id="3" creationId="{B815FD70-A92A-329C-0311-E4EAEC80B359}"/>
          </ac:spMkLst>
        </pc:spChg>
      </pc:sldChg>
      <pc:sldChg chg="del">
        <pc:chgData name="Bishnu Bohara" userId="c1e395e2eb0fb699" providerId="LiveId" clId="{E729F539-9133-42BE-A793-37C6006E7F75}" dt="2023-04-16T13:23:20.538" v="412" actId="47"/>
        <pc:sldMkLst>
          <pc:docMk/>
          <pc:sldMk cId="1538441498" sldId="298"/>
        </pc:sldMkLst>
      </pc:sldChg>
      <pc:sldChg chg="del">
        <pc:chgData name="Bishnu Bohara" userId="c1e395e2eb0fb699" providerId="LiveId" clId="{E729F539-9133-42BE-A793-37C6006E7F75}" dt="2023-04-16T13:23:22.068" v="413" actId="47"/>
        <pc:sldMkLst>
          <pc:docMk/>
          <pc:sldMk cId="752487702" sldId="299"/>
        </pc:sldMkLst>
      </pc:sldChg>
      <pc:sldChg chg="modSp new mod">
        <pc:chgData name="Bishnu Bohara" userId="c1e395e2eb0fb699" providerId="LiveId" clId="{E729F539-9133-42BE-A793-37C6006E7F75}" dt="2023-04-17T04:45:56.108" v="627" actId="20577"/>
        <pc:sldMkLst>
          <pc:docMk/>
          <pc:sldMk cId="3807391659" sldId="299"/>
        </pc:sldMkLst>
        <pc:spChg chg="mod">
          <ac:chgData name="Bishnu Bohara" userId="c1e395e2eb0fb699" providerId="LiveId" clId="{E729F539-9133-42BE-A793-37C6006E7F75}" dt="2023-04-17T04:45:33.894" v="622" actId="1076"/>
          <ac:spMkLst>
            <pc:docMk/>
            <pc:sldMk cId="3807391659" sldId="299"/>
            <ac:spMk id="2" creationId="{1AA3720B-A86F-B73F-55B4-ACA41467C6D2}"/>
          </ac:spMkLst>
        </pc:spChg>
        <pc:spChg chg="mod">
          <ac:chgData name="Bishnu Bohara" userId="c1e395e2eb0fb699" providerId="LiveId" clId="{E729F539-9133-42BE-A793-37C6006E7F75}" dt="2023-04-17T04:45:56.108" v="627" actId="20577"/>
          <ac:spMkLst>
            <pc:docMk/>
            <pc:sldMk cId="3807391659" sldId="299"/>
            <ac:spMk id="3" creationId="{19025281-2F17-BD03-8835-94CE2D783F56}"/>
          </ac:spMkLst>
        </pc:spChg>
      </pc:sldChg>
      <pc:sldChg chg="modSp new mod">
        <pc:chgData name="Bishnu Bohara" userId="c1e395e2eb0fb699" providerId="LiveId" clId="{E729F539-9133-42BE-A793-37C6006E7F75}" dt="2023-04-17T04:59:30.738" v="1208" actId="20577"/>
        <pc:sldMkLst>
          <pc:docMk/>
          <pc:sldMk cId="1928889309" sldId="300"/>
        </pc:sldMkLst>
        <pc:spChg chg="mod">
          <ac:chgData name="Bishnu Bohara" userId="c1e395e2eb0fb699" providerId="LiveId" clId="{E729F539-9133-42BE-A793-37C6006E7F75}" dt="2023-04-17T04:57:52.581" v="1145" actId="1076"/>
          <ac:spMkLst>
            <pc:docMk/>
            <pc:sldMk cId="1928889309" sldId="300"/>
            <ac:spMk id="2" creationId="{A48192D3-2A30-FF8C-487A-44A32C6FD888}"/>
          </ac:spMkLst>
        </pc:spChg>
        <pc:spChg chg="mod">
          <ac:chgData name="Bishnu Bohara" userId="c1e395e2eb0fb699" providerId="LiveId" clId="{E729F539-9133-42BE-A793-37C6006E7F75}" dt="2023-04-17T04:59:30.738" v="1208" actId="20577"/>
          <ac:spMkLst>
            <pc:docMk/>
            <pc:sldMk cId="1928889309" sldId="300"/>
            <ac:spMk id="3" creationId="{367B1BF2-039F-0254-B554-826BBCD88501}"/>
          </ac:spMkLst>
        </pc:spChg>
      </pc:sldChg>
      <pc:sldChg chg="del">
        <pc:chgData name="Bishnu Bohara" userId="c1e395e2eb0fb699" providerId="LiveId" clId="{E729F539-9133-42BE-A793-37C6006E7F75}" dt="2023-04-16T13:23:57.713" v="431" actId="47"/>
        <pc:sldMkLst>
          <pc:docMk/>
          <pc:sldMk cId="3181488888" sldId="300"/>
        </pc:sldMkLst>
      </pc:sldChg>
      <pc:sldChg chg="del">
        <pc:chgData name="Bishnu Bohara" userId="c1e395e2eb0fb699" providerId="LiveId" clId="{E729F539-9133-42BE-A793-37C6006E7F75}" dt="2023-04-16T13:24:29.853" v="445" actId="47"/>
        <pc:sldMkLst>
          <pc:docMk/>
          <pc:sldMk cId="782039114" sldId="301"/>
        </pc:sldMkLst>
      </pc:sldChg>
      <pc:sldChg chg="addSp delSp modSp new mod ord">
        <pc:chgData name="Bishnu Bohara" userId="c1e395e2eb0fb699" providerId="LiveId" clId="{E729F539-9133-42BE-A793-37C6006E7F75}" dt="2023-04-17T08:59:29.286" v="2960" actId="20577"/>
        <pc:sldMkLst>
          <pc:docMk/>
          <pc:sldMk cId="2602562915" sldId="301"/>
        </pc:sldMkLst>
        <pc:spChg chg="mod">
          <ac:chgData name="Bishnu Bohara" userId="c1e395e2eb0fb699" providerId="LiveId" clId="{E729F539-9133-42BE-A793-37C6006E7F75}" dt="2023-04-17T04:59:45.519" v="1229" actId="1076"/>
          <ac:spMkLst>
            <pc:docMk/>
            <pc:sldMk cId="2602562915" sldId="301"/>
            <ac:spMk id="2" creationId="{0A8A29AB-9A9C-C776-CAD6-20377ECC7459}"/>
          </ac:spMkLst>
        </pc:spChg>
        <pc:spChg chg="del mod">
          <ac:chgData name="Bishnu Bohara" userId="c1e395e2eb0fb699" providerId="LiveId" clId="{E729F539-9133-42BE-A793-37C6006E7F75}" dt="2023-04-17T05:00:16.121" v="1232" actId="3680"/>
          <ac:spMkLst>
            <pc:docMk/>
            <pc:sldMk cId="2602562915" sldId="301"/>
            <ac:spMk id="3" creationId="{9C6EA434-E481-6878-FA59-346FD5218DDF}"/>
          </ac:spMkLst>
        </pc:spChg>
        <pc:spChg chg="add mod">
          <ac:chgData name="Bishnu Bohara" userId="c1e395e2eb0fb699" providerId="LiveId" clId="{E729F539-9133-42BE-A793-37C6006E7F75}" dt="2023-04-17T08:59:29.286" v="2960" actId="20577"/>
          <ac:spMkLst>
            <pc:docMk/>
            <pc:sldMk cId="2602562915" sldId="301"/>
            <ac:spMk id="8" creationId="{506EC4E0-6499-0CA6-B868-A4E3B855F7C1}"/>
          </ac:spMkLst>
        </pc:spChg>
        <pc:graphicFrameChg chg="add del mod ord modGraphic">
          <ac:chgData name="Bishnu Bohara" userId="c1e395e2eb0fb699" providerId="LiveId" clId="{E729F539-9133-42BE-A793-37C6006E7F75}" dt="2023-04-17T05:02:35.991" v="1303" actId="478"/>
          <ac:graphicFrameMkLst>
            <pc:docMk/>
            <pc:sldMk cId="2602562915" sldId="301"/>
            <ac:graphicFrameMk id="6" creationId="{07897F08-42FE-98F7-AEFF-A86174EEC9F4}"/>
          </ac:graphicFrameMkLst>
        </pc:graphicFrameChg>
        <pc:picChg chg="add mod">
          <ac:chgData name="Bishnu Bohara" userId="c1e395e2eb0fb699" providerId="LiveId" clId="{E729F539-9133-42BE-A793-37C6006E7F75}" dt="2023-04-17T08:59:23.880" v="2947" actId="1076"/>
          <ac:picMkLst>
            <pc:docMk/>
            <pc:sldMk cId="2602562915" sldId="301"/>
            <ac:picMk id="6" creationId="{BD4D7668-5E72-16F0-8D4E-52AE687D8A82}"/>
          </ac:picMkLst>
        </pc:picChg>
      </pc:sldChg>
      <pc:sldChg chg="del">
        <pc:chgData name="Bishnu Bohara" userId="c1e395e2eb0fb699" providerId="LiveId" clId="{E729F539-9133-42BE-A793-37C6006E7F75}" dt="2023-04-16T13:24:56.718" v="453" actId="47"/>
        <pc:sldMkLst>
          <pc:docMk/>
          <pc:sldMk cId="1237314528" sldId="302"/>
        </pc:sldMkLst>
      </pc:sldChg>
      <pc:sldChg chg="new del">
        <pc:chgData name="Bishnu Bohara" userId="c1e395e2eb0fb699" providerId="LiveId" clId="{E729F539-9133-42BE-A793-37C6006E7F75}" dt="2023-04-17T05:16:39.494" v="1936" actId="47"/>
        <pc:sldMkLst>
          <pc:docMk/>
          <pc:sldMk cId="1578085576" sldId="302"/>
        </pc:sldMkLst>
      </pc:sldChg>
      <pc:sldChg chg="del">
        <pc:chgData name="Bishnu Bohara" userId="c1e395e2eb0fb699" providerId="LiveId" clId="{E729F539-9133-42BE-A793-37C6006E7F75}" dt="2023-04-16T13:24:57.312" v="454" actId="47"/>
        <pc:sldMkLst>
          <pc:docMk/>
          <pc:sldMk cId="542280836" sldId="303"/>
        </pc:sldMkLst>
      </pc:sldChg>
      <pc:sldChg chg="modSp add mod">
        <pc:chgData name="Bishnu Bohara" userId="c1e395e2eb0fb699" providerId="LiveId" clId="{E729F539-9133-42BE-A793-37C6006E7F75}" dt="2023-04-17T05:12:19.615" v="1715" actId="20577"/>
        <pc:sldMkLst>
          <pc:docMk/>
          <pc:sldMk cId="723628462" sldId="303"/>
        </pc:sldMkLst>
        <pc:spChg chg="mod">
          <ac:chgData name="Bishnu Bohara" userId="c1e395e2eb0fb699" providerId="LiveId" clId="{E729F539-9133-42BE-A793-37C6006E7F75}" dt="2023-04-17T05:12:19.615" v="1715" actId="20577"/>
          <ac:spMkLst>
            <pc:docMk/>
            <pc:sldMk cId="723628462" sldId="303"/>
            <ac:spMk id="3" creationId="{367B1BF2-039F-0254-B554-826BBCD88501}"/>
          </ac:spMkLst>
        </pc:spChg>
      </pc:sldChg>
      <pc:sldChg chg="del">
        <pc:chgData name="Bishnu Bohara" userId="c1e395e2eb0fb699" providerId="LiveId" clId="{E729F539-9133-42BE-A793-37C6006E7F75}" dt="2023-04-16T13:24:58.518" v="456" actId="47"/>
        <pc:sldMkLst>
          <pc:docMk/>
          <pc:sldMk cId="561470446" sldId="304"/>
        </pc:sldMkLst>
      </pc:sldChg>
      <pc:sldChg chg="modSp new mod">
        <pc:chgData name="Bishnu Bohara" userId="c1e395e2eb0fb699" providerId="LiveId" clId="{E729F539-9133-42BE-A793-37C6006E7F75}" dt="2023-04-17T05:13:59.807" v="1747" actId="20577"/>
        <pc:sldMkLst>
          <pc:docMk/>
          <pc:sldMk cId="2621759542" sldId="304"/>
        </pc:sldMkLst>
        <pc:spChg chg="mod">
          <ac:chgData name="Bishnu Bohara" userId="c1e395e2eb0fb699" providerId="LiveId" clId="{E729F539-9133-42BE-A793-37C6006E7F75}" dt="2023-04-17T05:12:34" v="1727" actId="14100"/>
          <ac:spMkLst>
            <pc:docMk/>
            <pc:sldMk cId="2621759542" sldId="304"/>
            <ac:spMk id="2" creationId="{641C6A19-216F-AB41-8055-2BDC6185E8CE}"/>
          </ac:spMkLst>
        </pc:spChg>
        <pc:spChg chg="mod">
          <ac:chgData name="Bishnu Bohara" userId="c1e395e2eb0fb699" providerId="LiveId" clId="{E729F539-9133-42BE-A793-37C6006E7F75}" dt="2023-04-17T05:13:59.807" v="1747" actId="20577"/>
          <ac:spMkLst>
            <pc:docMk/>
            <pc:sldMk cId="2621759542" sldId="304"/>
            <ac:spMk id="3" creationId="{60BABDF3-F67F-2254-0E76-CADAA11B3D08}"/>
          </ac:spMkLst>
        </pc:spChg>
      </pc:sldChg>
      <pc:sldChg chg="del">
        <pc:chgData name="Bishnu Bohara" userId="c1e395e2eb0fb699" providerId="LiveId" clId="{E729F539-9133-42BE-A793-37C6006E7F75}" dt="2023-04-16T13:24:59.258" v="457" actId="47"/>
        <pc:sldMkLst>
          <pc:docMk/>
          <pc:sldMk cId="1830217966" sldId="305"/>
        </pc:sldMkLst>
      </pc:sldChg>
      <pc:sldChg chg="modSp new mod">
        <pc:chgData name="Bishnu Bohara" userId="c1e395e2eb0fb699" providerId="LiveId" clId="{E729F539-9133-42BE-A793-37C6006E7F75}" dt="2023-04-17T05:16:11.376" v="1935" actId="403"/>
        <pc:sldMkLst>
          <pc:docMk/>
          <pc:sldMk cId="3785844070" sldId="305"/>
        </pc:sldMkLst>
        <pc:spChg chg="mod">
          <ac:chgData name="Bishnu Bohara" userId="c1e395e2eb0fb699" providerId="LiveId" clId="{E729F539-9133-42BE-A793-37C6006E7F75}" dt="2023-04-17T05:14:34.696" v="1768" actId="1076"/>
          <ac:spMkLst>
            <pc:docMk/>
            <pc:sldMk cId="3785844070" sldId="305"/>
            <ac:spMk id="2" creationId="{8BC0D865-6914-9C7F-A4DF-60DC44B8645A}"/>
          </ac:spMkLst>
        </pc:spChg>
        <pc:spChg chg="mod">
          <ac:chgData name="Bishnu Bohara" userId="c1e395e2eb0fb699" providerId="LiveId" clId="{E729F539-9133-42BE-A793-37C6006E7F75}" dt="2023-04-17T05:16:11.376" v="1935" actId="403"/>
          <ac:spMkLst>
            <pc:docMk/>
            <pc:sldMk cId="3785844070" sldId="305"/>
            <ac:spMk id="3" creationId="{24D58C88-6802-EBD5-5CAD-9C4A8083DC45}"/>
          </ac:spMkLst>
        </pc:spChg>
      </pc:sldChg>
      <pc:sldChg chg="del">
        <pc:chgData name="Bishnu Bohara" userId="c1e395e2eb0fb699" providerId="LiveId" clId="{E729F539-9133-42BE-A793-37C6006E7F75}" dt="2023-04-16T13:25:00.041" v="458" actId="47"/>
        <pc:sldMkLst>
          <pc:docMk/>
          <pc:sldMk cId="2984725205" sldId="306"/>
        </pc:sldMkLst>
      </pc:sldChg>
      <pc:sldChg chg="modSp new mod">
        <pc:chgData name="Bishnu Bohara" userId="c1e395e2eb0fb699" providerId="LiveId" clId="{E729F539-9133-42BE-A793-37C6006E7F75}" dt="2023-04-17T08:48:56.800" v="2134" actId="20577"/>
        <pc:sldMkLst>
          <pc:docMk/>
          <pc:sldMk cId="3048758444" sldId="306"/>
        </pc:sldMkLst>
        <pc:spChg chg="mod">
          <ac:chgData name="Bishnu Bohara" userId="c1e395e2eb0fb699" providerId="LiveId" clId="{E729F539-9133-42BE-A793-37C6006E7F75}" dt="2023-04-17T08:46:39.998" v="2017" actId="1076"/>
          <ac:spMkLst>
            <pc:docMk/>
            <pc:sldMk cId="3048758444" sldId="306"/>
            <ac:spMk id="2" creationId="{E33B590D-BB51-738E-AC90-8FDF31DD0267}"/>
          </ac:spMkLst>
        </pc:spChg>
        <pc:spChg chg="mod">
          <ac:chgData name="Bishnu Bohara" userId="c1e395e2eb0fb699" providerId="LiveId" clId="{E729F539-9133-42BE-A793-37C6006E7F75}" dt="2023-04-17T08:48:56.800" v="2134" actId="20577"/>
          <ac:spMkLst>
            <pc:docMk/>
            <pc:sldMk cId="3048758444" sldId="306"/>
            <ac:spMk id="3" creationId="{32FC3CF7-0770-DAB8-DEF5-DCAB08813455}"/>
          </ac:spMkLst>
        </pc:spChg>
      </pc:sldChg>
      <pc:sldChg chg="del">
        <pc:chgData name="Bishnu Bohara" userId="c1e395e2eb0fb699" providerId="LiveId" clId="{E729F539-9133-42BE-A793-37C6006E7F75}" dt="2023-04-16T13:25:00.848" v="459" actId="47"/>
        <pc:sldMkLst>
          <pc:docMk/>
          <pc:sldMk cId="2621702259" sldId="307"/>
        </pc:sldMkLst>
      </pc:sldChg>
      <pc:sldChg chg="modSp add mod">
        <pc:chgData name="Bishnu Bohara" userId="c1e395e2eb0fb699" providerId="LiveId" clId="{E729F539-9133-42BE-A793-37C6006E7F75}" dt="2023-04-17T08:50:37.875" v="2226" actId="20577"/>
        <pc:sldMkLst>
          <pc:docMk/>
          <pc:sldMk cId="3480496243" sldId="307"/>
        </pc:sldMkLst>
        <pc:spChg chg="mod">
          <ac:chgData name="Bishnu Bohara" userId="c1e395e2eb0fb699" providerId="LiveId" clId="{E729F539-9133-42BE-A793-37C6006E7F75}" dt="2023-04-17T08:50:37.875" v="2226" actId="20577"/>
          <ac:spMkLst>
            <pc:docMk/>
            <pc:sldMk cId="3480496243" sldId="307"/>
            <ac:spMk id="3" creationId="{32FC3CF7-0770-DAB8-DEF5-DCAB08813455}"/>
          </ac:spMkLst>
        </pc:spChg>
      </pc:sldChg>
      <pc:sldChg chg="modSp add mod">
        <pc:chgData name="Bishnu Bohara" userId="c1e395e2eb0fb699" providerId="LiveId" clId="{E729F539-9133-42BE-A793-37C6006E7F75}" dt="2023-04-17T08:52:04.771" v="2423" actId="313"/>
        <pc:sldMkLst>
          <pc:docMk/>
          <pc:sldMk cId="893311556" sldId="308"/>
        </pc:sldMkLst>
        <pc:spChg chg="mod">
          <ac:chgData name="Bishnu Bohara" userId="c1e395e2eb0fb699" providerId="LiveId" clId="{E729F539-9133-42BE-A793-37C6006E7F75}" dt="2023-04-17T08:52:04.771" v="2423" actId="313"/>
          <ac:spMkLst>
            <pc:docMk/>
            <pc:sldMk cId="893311556" sldId="308"/>
            <ac:spMk id="3" creationId="{32FC3CF7-0770-DAB8-DEF5-DCAB08813455}"/>
          </ac:spMkLst>
        </pc:spChg>
      </pc:sldChg>
      <pc:sldChg chg="modSp add mod">
        <pc:chgData name="Bishnu Bohara" userId="c1e395e2eb0fb699" providerId="LiveId" clId="{E729F539-9133-42BE-A793-37C6006E7F75}" dt="2023-04-17T08:53:33.935" v="2597" actId="20577"/>
        <pc:sldMkLst>
          <pc:docMk/>
          <pc:sldMk cId="3539103323" sldId="309"/>
        </pc:sldMkLst>
        <pc:spChg chg="mod">
          <ac:chgData name="Bishnu Bohara" userId="c1e395e2eb0fb699" providerId="LiveId" clId="{E729F539-9133-42BE-A793-37C6006E7F75}" dt="2023-04-17T08:53:33.935" v="2597" actId="20577"/>
          <ac:spMkLst>
            <pc:docMk/>
            <pc:sldMk cId="3539103323" sldId="309"/>
            <ac:spMk id="3" creationId="{32FC3CF7-0770-DAB8-DEF5-DCAB08813455}"/>
          </ac:spMkLst>
        </pc:spChg>
      </pc:sldChg>
      <pc:sldChg chg="modSp add mod">
        <pc:chgData name="Bishnu Bohara" userId="c1e395e2eb0fb699" providerId="LiveId" clId="{E729F539-9133-42BE-A793-37C6006E7F75}" dt="2023-04-17T08:55:44.438" v="2848" actId="20577"/>
        <pc:sldMkLst>
          <pc:docMk/>
          <pc:sldMk cId="1936329959" sldId="310"/>
        </pc:sldMkLst>
        <pc:spChg chg="mod">
          <ac:chgData name="Bishnu Bohara" userId="c1e395e2eb0fb699" providerId="LiveId" clId="{E729F539-9133-42BE-A793-37C6006E7F75}" dt="2023-04-17T08:55:44.438" v="2848" actId="20577"/>
          <ac:spMkLst>
            <pc:docMk/>
            <pc:sldMk cId="1936329959" sldId="310"/>
            <ac:spMk id="3" creationId="{32FC3CF7-0770-DAB8-DEF5-DCAB08813455}"/>
          </ac:spMkLst>
        </pc:spChg>
      </pc:sldChg>
      <pc:sldChg chg="modSp add mod">
        <pc:chgData name="Bishnu Bohara" userId="c1e395e2eb0fb699" providerId="LiveId" clId="{E729F539-9133-42BE-A793-37C6006E7F75}" dt="2023-04-17T08:57:21.664" v="2891" actId="27636"/>
        <pc:sldMkLst>
          <pc:docMk/>
          <pc:sldMk cId="1842048045" sldId="311"/>
        </pc:sldMkLst>
        <pc:spChg chg="mod">
          <ac:chgData name="Bishnu Bohara" userId="c1e395e2eb0fb699" providerId="LiveId" clId="{E729F539-9133-42BE-A793-37C6006E7F75}" dt="2023-04-17T08:56:54.808" v="2877" actId="121"/>
          <ac:spMkLst>
            <pc:docMk/>
            <pc:sldMk cId="1842048045" sldId="311"/>
            <ac:spMk id="2" creationId="{D4E7C18D-FE43-9EB2-9ED7-49897D9DC705}"/>
          </ac:spMkLst>
        </pc:spChg>
        <pc:spChg chg="mod">
          <ac:chgData name="Bishnu Bohara" userId="c1e395e2eb0fb699" providerId="LiveId" clId="{E729F539-9133-42BE-A793-37C6006E7F75}" dt="2023-04-17T08:57:21.664" v="2891" actId="27636"/>
          <ac:spMkLst>
            <pc:docMk/>
            <pc:sldMk cId="1842048045" sldId="311"/>
            <ac:spMk id="6" creationId="{E6650E27-D09D-1ED1-4846-16BFE4BEBDE1}"/>
          </ac:spMkLst>
        </pc:spChg>
      </pc:sldChg>
      <pc:sldChg chg="addSp delSp modSp new mod">
        <pc:chgData name="Bishnu Bohara" userId="c1e395e2eb0fb699" providerId="LiveId" clId="{E729F539-9133-42BE-A793-37C6006E7F75}" dt="2023-04-17T08:58:55.558" v="2944" actId="1076"/>
        <pc:sldMkLst>
          <pc:docMk/>
          <pc:sldMk cId="858934434" sldId="312"/>
        </pc:sldMkLst>
        <pc:spChg chg="del">
          <ac:chgData name="Bishnu Bohara" userId="c1e395e2eb0fb699" providerId="LiveId" clId="{E729F539-9133-42BE-A793-37C6006E7F75}" dt="2023-04-17T08:57:36.044" v="2893" actId="478"/>
          <ac:spMkLst>
            <pc:docMk/>
            <pc:sldMk cId="858934434" sldId="312"/>
            <ac:spMk id="2" creationId="{A8248B68-7E76-E9E8-E26A-BDC79932D4CE}"/>
          </ac:spMkLst>
        </pc:spChg>
        <pc:spChg chg="del mod">
          <ac:chgData name="Bishnu Bohara" userId="c1e395e2eb0fb699" providerId="LiveId" clId="{E729F539-9133-42BE-A793-37C6006E7F75}" dt="2023-04-17T08:58:12.438" v="2897" actId="931"/>
          <ac:spMkLst>
            <pc:docMk/>
            <pc:sldMk cId="858934434" sldId="312"/>
            <ac:spMk id="3" creationId="{8F5AC001-2E36-EC37-BC32-A50BF22940C3}"/>
          </ac:spMkLst>
        </pc:spChg>
        <pc:spChg chg="add mod">
          <ac:chgData name="Bishnu Bohara" userId="c1e395e2eb0fb699" providerId="LiveId" clId="{E729F539-9133-42BE-A793-37C6006E7F75}" dt="2023-04-17T08:58:53.010" v="2943" actId="1076"/>
          <ac:spMkLst>
            <pc:docMk/>
            <pc:sldMk cId="858934434" sldId="312"/>
            <ac:spMk id="8" creationId="{18E735DA-2C20-B6A0-48C6-11F09AC5C28B}"/>
          </ac:spMkLst>
        </pc:spChg>
        <pc:picChg chg="add mod">
          <ac:chgData name="Bishnu Bohara" userId="c1e395e2eb0fb699" providerId="LiveId" clId="{E729F539-9133-42BE-A793-37C6006E7F75}" dt="2023-04-17T08:58:55.558" v="2944" actId="1076"/>
          <ac:picMkLst>
            <pc:docMk/>
            <pc:sldMk cId="858934434" sldId="312"/>
            <ac:picMk id="7" creationId="{15261156-B6C9-138D-CC06-F19E62CACD49}"/>
          </ac:picMkLst>
        </pc:picChg>
      </pc:sldChg>
    </pc:docChg>
  </pc:docChgLst>
  <pc:docChgLst>
    <pc:chgData name="Bishnu Bohara" userId="c1e395e2eb0fb699" providerId="LiveId" clId="{166161A8-7536-4527-B045-B4FB98C1F7C2}"/>
    <pc:docChg chg="undo custSel delSld modSld">
      <pc:chgData name="Bishnu Bohara" userId="c1e395e2eb0fb699" providerId="LiveId" clId="{166161A8-7536-4527-B045-B4FB98C1F7C2}" dt="2023-04-20T14:22:56.581" v="854" actId="20577"/>
      <pc:docMkLst>
        <pc:docMk/>
      </pc:docMkLst>
      <pc:sldChg chg="modSp mod">
        <pc:chgData name="Bishnu Bohara" userId="c1e395e2eb0fb699" providerId="LiveId" clId="{166161A8-7536-4527-B045-B4FB98C1F7C2}" dt="2023-04-20T14:15:05.333" v="29" actId="20577"/>
        <pc:sldMkLst>
          <pc:docMk/>
          <pc:sldMk cId="3876366676" sldId="256"/>
        </pc:sldMkLst>
        <pc:spChg chg="mod">
          <ac:chgData name="Bishnu Bohara" userId="c1e395e2eb0fb699" providerId="LiveId" clId="{166161A8-7536-4527-B045-B4FB98C1F7C2}" dt="2023-04-20T14:15:05.333" v="29" actId="20577"/>
          <ac:spMkLst>
            <pc:docMk/>
            <pc:sldMk cId="3876366676" sldId="256"/>
            <ac:spMk id="2" creationId="{6C936922-CADF-6728-536E-7AF4880C4959}"/>
          </ac:spMkLst>
        </pc:spChg>
      </pc:sldChg>
      <pc:sldChg chg="modSp mod">
        <pc:chgData name="Bishnu Bohara" userId="c1e395e2eb0fb699" providerId="LiveId" clId="{166161A8-7536-4527-B045-B4FB98C1F7C2}" dt="2023-04-20T14:17:05.386" v="174" actId="403"/>
        <pc:sldMkLst>
          <pc:docMk/>
          <pc:sldMk cId="3556084207" sldId="257"/>
        </pc:sldMkLst>
        <pc:spChg chg="mod">
          <ac:chgData name="Bishnu Bohara" userId="c1e395e2eb0fb699" providerId="LiveId" clId="{166161A8-7536-4527-B045-B4FB98C1F7C2}" dt="2023-04-20T14:15:11.085" v="31" actId="20577"/>
          <ac:spMkLst>
            <pc:docMk/>
            <pc:sldMk cId="3556084207" sldId="257"/>
            <ac:spMk id="2" creationId="{78F0A39E-F46A-C6B9-7853-E96C0DFB1F96}"/>
          </ac:spMkLst>
        </pc:spChg>
        <pc:spChg chg="mod">
          <ac:chgData name="Bishnu Bohara" userId="c1e395e2eb0fb699" providerId="LiveId" clId="{166161A8-7536-4527-B045-B4FB98C1F7C2}" dt="2023-04-20T14:17:05.386" v="174" actId="403"/>
          <ac:spMkLst>
            <pc:docMk/>
            <pc:sldMk cId="3556084207" sldId="257"/>
            <ac:spMk id="3" creationId="{A02935BD-D53F-04B0-A8B2-5794D93BB04C}"/>
          </ac:spMkLst>
        </pc:spChg>
      </pc:sldChg>
      <pc:sldChg chg="del">
        <pc:chgData name="Bishnu Bohara" userId="c1e395e2eb0fb699" providerId="LiveId" clId="{166161A8-7536-4527-B045-B4FB98C1F7C2}" dt="2023-04-20T14:17:40.558" v="216" actId="47"/>
        <pc:sldMkLst>
          <pc:docMk/>
          <pc:sldMk cId="2197074591" sldId="258"/>
        </pc:sldMkLst>
      </pc:sldChg>
      <pc:sldChg chg="modSp mod">
        <pc:chgData name="Bishnu Bohara" userId="c1e395e2eb0fb699" providerId="LiveId" clId="{166161A8-7536-4527-B045-B4FB98C1F7C2}" dt="2023-04-20T14:18:13.403" v="267" actId="5793"/>
        <pc:sldMkLst>
          <pc:docMk/>
          <pc:sldMk cId="656871522" sldId="261"/>
        </pc:sldMkLst>
        <pc:spChg chg="mod">
          <ac:chgData name="Bishnu Bohara" userId="c1e395e2eb0fb699" providerId="LiveId" clId="{166161A8-7536-4527-B045-B4FB98C1F7C2}" dt="2023-04-20T14:18:05.378" v="264" actId="20577"/>
          <ac:spMkLst>
            <pc:docMk/>
            <pc:sldMk cId="656871522" sldId="261"/>
            <ac:spMk id="2" creationId="{B7A3CC30-FE5A-00BC-EC1A-D151774CFF29}"/>
          </ac:spMkLst>
        </pc:spChg>
        <pc:spChg chg="mod">
          <ac:chgData name="Bishnu Bohara" userId="c1e395e2eb0fb699" providerId="LiveId" clId="{166161A8-7536-4527-B045-B4FB98C1F7C2}" dt="2023-04-20T14:18:13.403" v="267" actId="5793"/>
          <ac:spMkLst>
            <pc:docMk/>
            <pc:sldMk cId="656871522" sldId="261"/>
            <ac:spMk id="3" creationId="{7438C801-E727-9DF2-C18E-AE0475EAEDEA}"/>
          </ac:spMkLst>
        </pc:spChg>
      </pc:sldChg>
      <pc:sldChg chg="modSp mod">
        <pc:chgData name="Bishnu Bohara" userId="c1e395e2eb0fb699" providerId="LiveId" clId="{166161A8-7536-4527-B045-B4FB98C1F7C2}" dt="2023-04-20T14:18:29.464" v="286" actId="20577"/>
        <pc:sldMkLst>
          <pc:docMk/>
          <pc:sldMk cId="143143500" sldId="263"/>
        </pc:sldMkLst>
        <pc:spChg chg="mod">
          <ac:chgData name="Bishnu Bohara" userId="c1e395e2eb0fb699" providerId="LiveId" clId="{166161A8-7536-4527-B045-B4FB98C1F7C2}" dt="2023-04-20T14:18:18.592" v="269" actId="27636"/>
          <ac:spMkLst>
            <pc:docMk/>
            <pc:sldMk cId="143143500" sldId="263"/>
            <ac:spMk id="3" creationId="{199185E0-852F-6AD2-FEAD-C42555CB82E0}"/>
          </ac:spMkLst>
        </pc:spChg>
        <pc:spChg chg="mod">
          <ac:chgData name="Bishnu Bohara" userId="c1e395e2eb0fb699" providerId="LiveId" clId="{166161A8-7536-4527-B045-B4FB98C1F7C2}" dt="2023-04-20T14:18:29.464" v="286" actId="20577"/>
          <ac:spMkLst>
            <pc:docMk/>
            <pc:sldMk cId="143143500" sldId="263"/>
            <ac:spMk id="6" creationId="{EBB8AE0C-BE34-3FB3-8C3C-3161D37416C1}"/>
          </ac:spMkLst>
        </pc:spChg>
      </pc:sldChg>
      <pc:sldChg chg="modSp mod">
        <pc:chgData name="Bishnu Bohara" userId="c1e395e2eb0fb699" providerId="LiveId" clId="{166161A8-7536-4527-B045-B4FB98C1F7C2}" dt="2023-04-20T14:18:51.858" v="337" actId="20577"/>
        <pc:sldMkLst>
          <pc:docMk/>
          <pc:sldMk cId="34387392" sldId="265"/>
        </pc:sldMkLst>
        <pc:spChg chg="mod">
          <ac:chgData name="Bishnu Bohara" userId="c1e395e2eb0fb699" providerId="LiveId" clId="{166161A8-7536-4527-B045-B4FB98C1F7C2}" dt="2023-04-20T14:18:51.858" v="337" actId="20577"/>
          <ac:spMkLst>
            <pc:docMk/>
            <pc:sldMk cId="34387392" sldId="265"/>
            <ac:spMk id="2" creationId="{D4E7C18D-FE43-9EB2-9ED7-49897D9DC705}"/>
          </ac:spMkLst>
        </pc:spChg>
        <pc:spChg chg="mod">
          <ac:chgData name="Bishnu Bohara" userId="c1e395e2eb0fb699" providerId="LiveId" clId="{166161A8-7536-4527-B045-B4FB98C1F7C2}" dt="2023-04-20T14:18:36.969" v="292" actId="20577"/>
          <ac:spMkLst>
            <pc:docMk/>
            <pc:sldMk cId="34387392" sldId="265"/>
            <ac:spMk id="6" creationId="{E6650E27-D09D-1ED1-4846-16BFE4BEBDE1}"/>
          </ac:spMkLst>
        </pc:spChg>
      </pc:sldChg>
      <pc:sldChg chg="modSp mod">
        <pc:chgData name="Bishnu Bohara" userId="c1e395e2eb0fb699" providerId="LiveId" clId="{166161A8-7536-4527-B045-B4FB98C1F7C2}" dt="2023-04-20T14:22:56.581" v="854" actId="20577"/>
        <pc:sldMkLst>
          <pc:docMk/>
          <pc:sldMk cId="3930588527" sldId="290"/>
        </pc:sldMkLst>
        <pc:spChg chg="mod">
          <ac:chgData name="Bishnu Bohara" userId="c1e395e2eb0fb699" providerId="LiveId" clId="{166161A8-7536-4527-B045-B4FB98C1F7C2}" dt="2023-04-20T14:22:56.581" v="854" actId="20577"/>
          <ac:spMkLst>
            <pc:docMk/>
            <pc:sldMk cId="3930588527" sldId="290"/>
            <ac:spMk id="2" creationId="{6C936922-CADF-6728-536E-7AF4880C4959}"/>
          </ac:spMkLst>
        </pc:spChg>
      </pc:sldChg>
      <pc:sldChg chg="modSp mod">
        <pc:chgData name="Bishnu Bohara" userId="c1e395e2eb0fb699" providerId="LiveId" clId="{166161A8-7536-4527-B045-B4FB98C1F7C2}" dt="2023-04-20T14:22:47.485" v="840" actId="20577"/>
        <pc:sldMkLst>
          <pc:docMk/>
          <pc:sldMk cId="3676480195" sldId="296"/>
        </pc:sldMkLst>
        <pc:spChg chg="mod">
          <ac:chgData name="Bishnu Bohara" userId="c1e395e2eb0fb699" providerId="LiveId" clId="{166161A8-7536-4527-B045-B4FB98C1F7C2}" dt="2023-04-20T14:19:12.799" v="343" actId="20577"/>
          <ac:spMkLst>
            <pc:docMk/>
            <pc:sldMk cId="3676480195" sldId="296"/>
            <ac:spMk id="2" creationId="{AD5857F8-63AE-881B-B1B6-86BAD0267BC9}"/>
          </ac:spMkLst>
        </pc:spChg>
        <pc:spChg chg="mod">
          <ac:chgData name="Bishnu Bohara" userId="c1e395e2eb0fb699" providerId="LiveId" clId="{166161A8-7536-4527-B045-B4FB98C1F7C2}" dt="2023-04-20T14:22:47.485" v="840" actId="20577"/>
          <ac:spMkLst>
            <pc:docMk/>
            <pc:sldMk cId="3676480195" sldId="296"/>
            <ac:spMk id="3" creationId="{C90632AE-AD55-2C37-AD1A-5C0986C679BD}"/>
          </ac:spMkLst>
        </pc:spChg>
      </pc:sldChg>
      <pc:sldChg chg="del">
        <pc:chgData name="Bishnu Bohara" userId="c1e395e2eb0fb699" providerId="LiveId" clId="{166161A8-7536-4527-B045-B4FB98C1F7C2}" dt="2023-04-20T14:19:01.012" v="338" actId="47"/>
        <pc:sldMkLst>
          <pc:docMk/>
          <pc:sldMk cId="1112343431" sldId="297"/>
        </pc:sldMkLst>
      </pc:sldChg>
      <pc:sldChg chg="modSp mod">
        <pc:chgData name="Bishnu Bohara" userId="c1e395e2eb0fb699" providerId="LiveId" clId="{166161A8-7536-4527-B045-B4FB98C1F7C2}" dt="2023-04-20T14:17:37.434" v="215" actId="27636"/>
        <pc:sldMkLst>
          <pc:docMk/>
          <pc:sldMk cId="617010922" sldId="298"/>
        </pc:sldMkLst>
        <pc:spChg chg="mod">
          <ac:chgData name="Bishnu Bohara" userId="c1e395e2eb0fb699" providerId="LiveId" clId="{166161A8-7536-4527-B045-B4FB98C1F7C2}" dt="2023-04-20T14:17:35.210" v="213" actId="113"/>
          <ac:spMkLst>
            <pc:docMk/>
            <pc:sldMk cId="617010922" sldId="298"/>
            <ac:spMk id="2" creationId="{7BC91291-F8E8-DE66-462A-550E4A914D9B}"/>
          </ac:spMkLst>
        </pc:spChg>
        <pc:spChg chg="mod">
          <ac:chgData name="Bishnu Bohara" userId="c1e395e2eb0fb699" providerId="LiveId" clId="{166161A8-7536-4527-B045-B4FB98C1F7C2}" dt="2023-04-20T14:17:37.434" v="215" actId="27636"/>
          <ac:spMkLst>
            <pc:docMk/>
            <pc:sldMk cId="617010922" sldId="298"/>
            <ac:spMk id="3" creationId="{B815FD70-A92A-329C-0311-E4EAEC80B359}"/>
          </ac:spMkLst>
        </pc:spChg>
      </pc:sldChg>
      <pc:sldChg chg="del">
        <pc:chgData name="Bishnu Bohara" userId="c1e395e2eb0fb699" providerId="LiveId" clId="{166161A8-7536-4527-B045-B4FB98C1F7C2}" dt="2023-04-20T14:17:41.616" v="217" actId="47"/>
        <pc:sldMkLst>
          <pc:docMk/>
          <pc:sldMk cId="3807391659" sldId="299"/>
        </pc:sldMkLst>
      </pc:sldChg>
      <pc:sldChg chg="del">
        <pc:chgData name="Bishnu Bohara" userId="c1e395e2eb0fb699" providerId="LiveId" clId="{166161A8-7536-4527-B045-B4FB98C1F7C2}" dt="2023-04-20T14:18:32.259" v="287" actId="47"/>
        <pc:sldMkLst>
          <pc:docMk/>
          <pc:sldMk cId="1928889309" sldId="300"/>
        </pc:sldMkLst>
      </pc:sldChg>
      <pc:sldChg chg="del">
        <pc:chgData name="Bishnu Bohara" userId="c1e395e2eb0fb699" providerId="LiveId" clId="{166161A8-7536-4527-B045-B4FB98C1F7C2}" dt="2023-04-20T14:18:32.768" v="288" actId="47"/>
        <pc:sldMkLst>
          <pc:docMk/>
          <pc:sldMk cId="2602562915" sldId="301"/>
        </pc:sldMkLst>
      </pc:sldChg>
      <pc:sldChg chg="del">
        <pc:chgData name="Bishnu Bohara" userId="c1e395e2eb0fb699" providerId="LiveId" clId="{166161A8-7536-4527-B045-B4FB98C1F7C2}" dt="2023-04-20T14:18:33.296" v="289" actId="47"/>
        <pc:sldMkLst>
          <pc:docMk/>
          <pc:sldMk cId="723628462" sldId="303"/>
        </pc:sldMkLst>
      </pc:sldChg>
      <pc:sldChg chg="del">
        <pc:chgData name="Bishnu Bohara" userId="c1e395e2eb0fb699" providerId="LiveId" clId="{166161A8-7536-4527-B045-B4FB98C1F7C2}" dt="2023-04-20T14:18:33.743" v="290" actId="47"/>
        <pc:sldMkLst>
          <pc:docMk/>
          <pc:sldMk cId="2621759542" sldId="304"/>
        </pc:sldMkLst>
      </pc:sldChg>
      <pc:sldChg chg="del">
        <pc:chgData name="Bishnu Bohara" userId="c1e395e2eb0fb699" providerId="LiveId" clId="{166161A8-7536-4527-B045-B4FB98C1F7C2}" dt="2023-04-20T14:18:34.176" v="291" actId="47"/>
        <pc:sldMkLst>
          <pc:docMk/>
          <pc:sldMk cId="3785844070" sldId="305"/>
        </pc:sldMkLst>
      </pc:sldChg>
      <pc:sldChg chg="del">
        <pc:chgData name="Bishnu Bohara" userId="c1e395e2eb0fb699" providerId="LiveId" clId="{166161A8-7536-4527-B045-B4FB98C1F7C2}" dt="2023-04-20T14:19:06.173" v="339" actId="47"/>
        <pc:sldMkLst>
          <pc:docMk/>
          <pc:sldMk cId="3048758444" sldId="306"/>
        </pc:sldMkLst>
      </pc:sldChg>
      <pc:sldChg chg="del">
        <pc:chgData name="Bishnu Bohara" userId="c1e395e2eb0fb699" providerId="LiveId" clId="{166161A8-7536-4527-B045-B4FB98C1F7C2}" dt="2023-04-20T14:19:01.012" v="338" actId="47"/>
        <pc:sldMkLst>
          <pc:docMk/>
          <pc:sldMk cId="3480496243" sldId="307"/>
        </pc:sldMkLst>
      </pc:sldChg>
      <pc:sldChg chg="del">
        <pc:chgData name="Bishnu Bohara" userId="c1e395e2eb0fb699" providerId="LiveId" clId="{166161A8-7536-4527-B045-B4FB98C1F7C2}" dt="2023-04-20T14:19:01.012" v="338" actId="47"/>
        <pc:sldMkLst>
          <pc:docMk/>
          <pc:sldMk cId="893311556" sldId="308"/>
        </pc:sldMkLst>
      </pc:sldChg>
      <pc:sldChg chg="del">
        <pc:chgData name="Bishnu Bohara" userId="c1e395e2eb0fb699" providerId="LiveId" clId="{166161A8-7536-4527-B045-B4FB98C1F7C2}" dt="2023-04-20T14:19:01.012" v="338" actId="47"/>
        <pc:sldMkLst>
          <pc:docMk/>
          <pc:sldMk cId="3539103323" sldId="309"/>
        </pc:sldMkLst>
      </pc:sldChg>
      <pc:sldChg chg="del">
        <pc:chgData name="Bishnu Bohara" userId="c1e395e2eb0fb699" providerId="LiveId" clId="{166161A8-7536-4527-B045-B4FB98C1F7C2}" dt="2023-04-20T14:19:01.012" v="338" actId="47"/>
        <pc:sldMkLst>
          <pc:docMk/>
          <pc:sldMk cId="1936329959" sldId="310"/>
        </pc:sldMkLst>
      </pc:sldChg>
      <pc:sldChg chg="del">
        <pc:chgData name="Bishnu Bohara" userId="c1e395e2eb0fb699" providerId="LiveId" clId="{166161A8-7536-4527-B045-B4FB98C1F7C2}" dt="2023-04-20T14:19:06.173" v="339" actId="47"/>
        <pc:sldMkLst>
          <pc:docMk/>
          <pc:sldMk cId="1842048045" sldId="311"/>
        </pc:sldMkLst>
      </pc:sldChg>
      <pc:sldChg chg="del">
        <pc:chgData name="Bishnu Bohara" userId="c1e395e2eb0fb699" providerId="LiveId" clId="{166161A8-7536-4527-B045-B4FB98C1F7C2}" dt="2023-04-20T14:19:01.012" v="338" actId="47"/>
        <pc:sldMkLst>
          <pc:docMk/>
          <pc:sldMk cId="858934434" sldId="312"/>
        </pc:sldMkLst>
      </pc:sldChg>
    </pc:docChg>
  </pc:docChgLst>
  <pc:docChgLst>
    <pc:chgData name="Bishnu Bohara" userId="c1e395e2eb0fb699" providerId="LiveId" clId="{628C431E-8683-4AC1-8370-056841C0C53A}"/>
    <pc:docChg chg="undo custSel addSld delSld modSld">
      <pc:chgData name="Bishnu Bohara" userId="c1e395e2eb0fb699" providerId="LiveId" clId="{628C431E-8683-4AC1-8370-056841C0C53A}" dt="2023-04-23T05:24:01.188" v="3378" actId="20577"/>
      <pc:docMkLst>
        <pc:docMk/>
      </pc:docMkLst>
      <pc:sldChg chg="modSp mod">
        <pc:chgData name="Bishnu Bohara" userId="c1e395e2eb0fb699" providerId="LiveId" clId="{628C431E-8683-4AC1-8370-056841C0C53A}" dt="2023-04-20T14:43:40.329" v="43" actId="20577"/>
        <pc:sldMkLst>
          <pc:docMk/>
          <pc:sldMk cId="3876366676" sldId="256"/>
        </pc:sldMkLst>
        <pc:spChg chg="mod">
          <ac:chgData name="Bishnu Bohara" userId="c1e395e2eb0fb699" providerId="LiveId" clId="{628C431E-8683-4AC1-8370-056841C0C53A}" dt="2023-04-20T14:43:40.329" v="43" actId="20577"/>
          <ac:spMkLst>
            <pc:docMk/>
            <pc:sldMk cId="3876366676" sldId="256"/>
            <ac:spMk id="2" creationId="{6C936922-CADF-6728-536E-7AF4880C4959}"/>
          </ac:spMkLst>
        </pc:spChg>
      </pc:sldChg>
      <pc:sldChg chg="modSp mod">
        <pc:chgData name="Bishnu Bohara" userId="c1e395e2eb0fb699" providerId="LiveId" clId="{628C431E-8683-4AC1-8370-056841C0C53A}" dt="2023-04-23T05:19:37.846" v="3221" actId="20577"/>
        <pc:sldMkLst>
          <pc:docMk/>
          <pc:sldMk cId="3556084207" sldId="257"/>
        </pc:sldMkLst>
        <pc:spChg chg="mod">
          <ac:chgData name="Bishnu Bohara" userId="c1e395e2eb0fb699" providerId="LiveId" clId="{628C431E-8683-4AC1-8370-056841C0C53A}" dt="2023-04-23T04:53:12.594" v="1152" actId="1076"/>
          <ac:spMkLst>
            <pc:docMk/>
            <pc:sldMk cId="3556084207" sldId="257"/>
            <ac:spMk id="2" creationId="{78F0A39E-F46A-C6B9-7853-E96C0DFB1F96}"/>
          </ac:spMkLst>
        </pc:spChg>
        <pc:spChg chg="mod">
          <ac:chgData name="Bishnu Bohara" userId="c1e395e2eb0fb699" providerId="LiveId" clId="{628C431E-8683-4AC1-8370-056841C0C53A}" dt="2023-04-23T05:19:37.846" v="3221" actId="20577"/>
          <ac:spMkLst>
            <pc:docMk/>
            <pc:sldMk cId="3556084207" sldId="257"/>
            <ac:spMk id="3" creationId="{A02935BD-D53F-04B0-A8B2-5794D93BB04C}"/>
          </ac:spMkLst>
        </pc:spChg>
      </pc:sldChg>
      <pc:sldChg chg="del">
        <pc:chgData name="Bishnu Bohara" userId="c1e395e2eb0fb699" providerId="LiveId" clId="{628C431E-8683-4AC1-8370-056841C0C53A}" dt="2023-04-20T14:43:00.063" v="1" actId="47"/>
        <pc:sldMkLst>
          <pc:docMk/>
          <pc:sldMk cId="656871522" sldId="261"/>
        </pc:sldMkLst>
      </pc:sldChg>
      <pc:sldChg chg="del">
        <pc:chgData name="Bishnu Bohara" userId="c1e395e2eb0fb699" providerId="LiveId" clId="{628C431E-8683-4AC1-8370-056841C0C53A}" dt="2023-04-20T14:43:00.427" v="2" actId="47"/>
        <pc:sldMkLst>
          <pc:docMk/>
          <pc:sldMk cId="143143500" sldId="263"/>
        </pc:sldMkLst>
      </pc:sldChg>
      <pc:sldChg chg="del">
        <pc:chgData name="Bishnu Bohara" userId="c1e395e2eb0fb699" providerId="LiveId" clId="{628C431E-8683-4AC1-8370-056841C0C53A}" dt="2023-04-20T14:43:01.144" v="3" actId="47"/>
        <pc:sldMkLst>
          <pc:docMk/>
          <pc:sldMk cId="34387392" sldId="265"/>
        </pc:sldMkLst>
      </pc:sldChg>
      <pc:sldChg chg="modSp mod">
        <pc:chgData name="Bishnu Bohara" userId="c1e395e2eb0fb699" providerId="LiveId" clId="{628C431E-8683-4AC1-8370-056841C0C53A}" dt="2023-04-20T14:44:06.443" v="68" actId="20577"/>
        <pc:sldMkLst>
          <pc:docMk/>
          <pc:sldMk cId="3930588527" sldId="290"/>
        </pc:sldMkLst>
        <pc:spChg chg="mod">
          <ac:chgData name="Bishnu Bohara" userId="c1e395e2eb0fb699" providerId="LiveId" clId="{628C431E-8683-4AC1-8370-056841C0C53A}" dt="2023-04-20T14:44:06.443" v="68" actId="20577"/>
          <ac:spMkLst>
            <pc:docMk/>
            <pc:sldMk cId="3930588527" sldId="290"/>
            <ac:spMk id="2" creationId="{6C936922-CADF-6728-536E-7AF4880C4959}"/>
          </ac:spMkLst>
        </pc:spChg>
      </pc:sldChg>
      <pc:sldChg chg="modSp mod">
        <pc:chgData name="Bishnu Bohara" userId="c1e395e2eb0fb699" providerId="LiveId" clId="{628C431E-8683-4AC1-8370-056841C0C53A}" dt="2023-04-23T04:53:01.383" v="1150" actId="20577"/>
        <pc:sldMkLst>
          <pc:docMk/>
          <pc:sldMk cId="3676480195" sldId="296"/>
        </pc:sldMkLst>
        <pc:spChg chg="mod">
          <ac:chgData name="Bishnu Bohara" userId="c1e395e2eb0fb699" providerId="LiveId" clId="{628C431E-8683-4AC1-8370-056841C0C53A}" dt="2023-04-20T14:43:54.761" v="59" actId="20577"/>
          <ac:spMkLst>
            <pc:docMk/>
            <pc:sldMk cId="3676480195" sldId="296"/>
            <ac:spMk id="2" creationId="{AD5857F8-63AE-881B-B1B6-86BAD0267BC9}"/>
          </ac:spMkLst>
        </pc:spChg>
        <pc:spChg chg="mod">
          <ac:chgData name="Bishnu Bohara" userId="c1e395e2eb0fb699" providerId="LiveId" clId="{628C431E-8683-4AC1-8370-056841C0C53A}" dt="2023-04-23T04:53:01.383" v="1150" actId="20577"/>
          <ac:spMkLst>
            <pc:docMk/>
            <pc:sldMk cId="3676480195" sldId="296"/>
            <ac:spMk id="3" creationId="{C90632AE-AD55-2C37-AD1A-5C0986C679BD}"/>
          </ac:spMkLst>
        </pc:spChg>
      </pc:sldChg>
      <pc:sldChg chg="addSp delSp modSp add mod">
        <pc:chgData name="Bishnu Bohara" userId="c1e395e2eb0fb699" providerId="LiveId" clId="{628C431E-8683-4AC1-8370-056841C0C53A}" dt="2023-04-20T14:45:20.646" v="87" actId="1076"/>
        <pc:sldMkLst>
          <pc:docMk/>
          <pc:sldMk cId="600490292" sldId="297"/>
        </pc:sldMkLst>
        <pc:spChg chg="del mod">
          <ac:chgData name="Bishnu Bohara" userId="c1e395e2eb0fb699" providerId="LiveId" clId="{628C431E-8683-4AC1-8370-056841C0C53A}" dt="2023-04-20T14:44:53.536" v="74" actId="478"/>
          <ac:spMkLst>
            <pc:docMk/>
            <pc:sldMk cId="600490292" sldId="297"/>
            <ac:spMk id="2" creationId="{6C936922-CADF-6728-536E-7AF4880C4959}"/>
          </ac:spMkLst>
        </pc:spChg>
        <pc:spChg chg="del">
          <ac:chgData name="Bishnu Bohara" userId="c1e395e2eb0fb699" providerId="LiveId" clId="{628C431E-8683-4AC1-8370-056841C0C53A}" dt="2023-04-20T14:44:58.458" v="76" actId="478"/>
          <ac:spMkLst>
            <pc:docMk/>
            <pc:sldMk cId="600490292" sldId="297"/>
            <ac:spMk id="3" creationId="{3945DA79-E969-30F1-5AAC-3ED918D0258E}"/>
          </ac:spMkLst>
        </pc:spChg>
        <pc:graphicFrameChg chg="add del mod">
          <ac:chgData name="Bishnu Bohara" userId="c1e395e2eb0fb699" providerId="LiveId" clId="{628C431E-8683-4AC1-8370-056841C0C53A}" dt="2023-04-20T14:44:40.022" v="72"/>
          <ac:graphicFrameMkLst>
            <pc:docMk/>
            <pc:sldMk cId="600490292" sldId="297"/>
            <ac:graphicFrameMk id="4" creationId="{038E9A82-7D77-DE83-4CD2-CF8D97BC8277}"/>
          </ac:graphicFrameMkLst>
        </pc:graphicFrameChg>
        <pc:picChg chg="add mod">
          <ac:chgData name="Bishnu Bohara" userId="c1e395e2eb0fb699" providerId="LiveId" clId="{628C431E-8683-4AC1-8370-056841C0C53A}" dt="2023-04-20T14:45:20.646" v="87" actId="1076"/>
          <ac:picMkLst>
            <pc:docMk/>
            <pc:sldMk cId="600490292" sldId="297"/>
            <ac:picMk id="1026" creationId="{114AAE96-D5BD-F35B-E7B9-4C73811D5DBE}"/>
          </ac:picMkLst>
        </pc:picChg>
        <pc:cxnChg chg="del">
          <ac:chgData name="Bishnu Bohara" userId="c1e395e2eb0fb699" providerId="LiveId" clId="{628C431E-8683-4AC1-8370-056841C0C53A}" dt="2023-04-20T14:44:55.918" v="75" actId="478"/>
          <ac:cxnSpMkLst>
            <pc:docMk/>
            <pc:sldMk cId="600490292" sldId="297"/>
            <ac:cxnSpMk id="5" creationId="{D20CE0BD-E967-FC88-C998-EE779D74D0BE}"/>
          </ac:cxnSpMkLst>
        </pc:cxnChg>
      </pc:sldChg>
      <pc:sldChg chg="del">
        <pc:chgData name="Bishnu Bohara" userId="c1e395e2eb0fb699" providerId="LiveId" clId="{628C431E-8683-4AC1-8370-056841C0C53A}" dt="2023-04-20T14:42:59.449" v="0" actId="47"/>
        <pc:sldMkLst>
          <pc:docMk/>
          <pc:sldMk cId="617010922" sldId="298"/>
        </pc:sldMkLst>
      </pc:sldChg>
      <pc:sldChg chg="modSp new mod">
        <pc:chgData name="Bishnu Bohara" userId="c1e395e2eb0fb699" providerId="LiveId" clId="{628C431E-8683-4AC1-8370-056841C0C53A}" dt="2023-04-23T04:55:47.863" v="1201" actId="12"/>
        <pc:sldMkLst>
          <pc:docMk/>
          <pc:sldMk cId="1679909465" sldId="298"/>
        </pc:sldMkLst>
        <pc:spChg chg="mod">
          <ac:chgData name="Bishnu Bohara" userId="c1e395e2eb0fb699" providerId="LiveId" clId="{628C431E-8683-4AC1-8370-056841C0C53A}" dt="2023-04-23T04:53:42.075" v="1188" actId="1076"/>
          <ac:spMkLst>
            <pc:docMk/>
            <pc:sldMk cId="1679909465" sldId="298"/>
            <ac:spMk id="2" creationId="{2F14BF3D-1972-26DA-CA06-CEA32563E77B}"/>
          </ac:spMkLst>
        </pc:spChg>
        <pc:spChg chg="mod">
          <ac:chgData name="Bishnu Bohara" userId="c1e395e2eb0fb699" providerId="LiveId" clId="{628C431E-8683-4AC1-8370-056841C0C53A}" dt="2023-04-23T04:55:47.863" v="1201" actId="12"/>
          <ac:spMkLst>
            <pc:docMk/>
            <pc:sldMk cId="1679909465" sldId="298"/>
            <ac:spMk id="3" creationId="{FDDBA1C6-80C1-C3EE-DAB0-8B46C0565642}"/>
          </ac:spMkLst>
        </pc:spChg>
      </pc:sldChg>
      <pc:sldChg chg="addSp delSp modSp new mod">
        <pc:chgData name="Bishnu Bohara" userId="c1e395e2eb0fb699" providerId="LiveId" clId="{628C431E-8683-4AC1-8370-056841C0C53A}" dt="2023-04-23T05:00:08.839" v="1277" actId="732"/>
        <pc:sldMkLst>
          <pc:docMk/>
          <pc:sldMk cId="698265810" sldId="299"/>
        </pc:sldMkLst>
        <pc:spChg chg="mod">
          <ac:chgData name="Bishnu Bohara" userId="c1e395e2eb0fb699" providerId="LiveId" clId="{628C431E-8683-4AC1-8370-056841C0C53A}" dt="2023-04-23T04:56:28.354" v="1274" actId="1076"/>
          <ac:spMkLst>
            <pc:docMk/>
            <pc:sldMk cId="698265810" sldId="299"/>
            <ac:spMk id="2" creationId="{F4231C91-923A-CA3C-DE44-B4E8623747A1}"/>
          </ac:spMkLst>
        </pc:spChg>
        <pc:spChg chg="del mod">
          <ac:chgData name="Bishnu Bohara" userId="c1e395e2eb0fb699" providerId="LiveId" clId="{628C431E-8683-4AC1-8370-056841C0C53A}" dt="2023-04-23T04:59:58.520" v="1276" actId="931"/>
          <ac:spMkLst>
            <pc:docMk/>
            <pc:sldMk cId="698265810" sldId="299"/>
            <ac:spMk id="3" creationId="{92403321-F478-9872-1A05-0C229FA0253E}"/>
          </ac:spMkLst>
        </pc:spChg>
        <pc:picChg chg="add mod modCrop">
          <ac:chgData name="Bishnu Bohara" userId="c1e395e2eb0fb699" providerId="LiveId" clId="{628C431E-8683-4AC1-8370-056841C0C53A}" dt="2023-04-23T05:00:08.839" v="1277" actId="732"/>
          <ac:picMkLst>
            <pc:docMk/>
            <pc:sldMk cId="698265810" sldId="299"/>
            <ac:picMk id="7" creationId="{142ED121-0923-7BE0-A130-A72A030FF362}"/>
          </ac:picMkLst>
        </pc:picChg>
      </pc:sldChg>
      <pc:sldChg chg="modSp new mod">
        <pc:chgData name="Bishnu Bohara" userId="c1e395e2eb0fb699" providerId="LiveId" clId="{628C431E-8683-4AC1-8370-056841C0C53A}" dt="2023-04-23T05:06:03.092" v="1860"/>
        <pc:sldMkLst>
          <pc:docMk/>
          <pc:sldMk cId="2689365843" sldId="300"/>
        </pc:sldMkLst>
        <pc:spChg chg="mod">
          <ac:chgData name="Bishnu Bohara" userId="c1e395e2eb0fb699" providerId="LiveId" clId="{628C431E-8683-4AC1-8370-056841C0C53A}" dt="2023-04-23T05:00:38.060" v="1324" actId="1076"/>
          <ac:spMkLst>
            <pc:docMk/>
            <pc:sldMk cId="2689365843" sldId="300"/>
            <ac:spMk id="2" creationId="{3B97DB64-8D93-315D-F82D-6A3B5007AD03}"/>
          </ac:spMkLst>
        </pc:spChg>
        <pc:spChg chg="mod">
          <ac:chgData name="Bishnu Bohara" userId="c1e395e2eb0fb699" providerId="LiveId" clId="{628C431E-8683-4AC1-8370-056841C0C53A}" dt="2023-04-23T05:06:03.092" v="1860"/>
          <ac:spMkLst>
            <pc:docMk/>
            <pc:sldMk cId="2689365843" sldId="300"/>
            <ac:spMk id="3" creationId="{9E10736F-E19F-3BE2-39A1-0AD731924298}"/>
          </ac:spMkLst>
        </pc:spChg>
      </pc:sldChg>
      <pc:sldChg chg="delSp modSp new mod">
        <pc:chgData name="Bishnu Bohara" userId="c1e395e2eb0fb699" providerId="LiveId" clId="{628C431E-8683-4AC1-8370-056841C0C53A}" dt="2023-04-23T05:10:47.189" v="2405" actId="20577"/>
        <pc:sldMkLst>
          <pc:docMk/>
          <pc:sldMk cId="1815015034" sldId="301"/>
        </pc:sldMkLst>
        <pc:spChg chg="del">
          <ac:chgData name="Bishnu Bohara" userId="c1e395e2eb0fb699" providerId="LiveId" clId="{628C431E-8683-4AC1-8370-056841C0C53A}" dt="2023-04-23T05:06:20.279" v="1862" actId="478"/>
          <ac:spMkLst>
            <pc:docMk/>
            <pc:sldMk cId="1815015034" sldId="301"/>
            <ac:spMk id="2" creationId="{39046FAB-F603-6090-4A9A-B24564645D1B}"/>
          </ac:spMkLst>
        </pc:spChg>
        <pc:spChg chg="mod">
          <ac:chgData name="Bishnu Bohara" userId="c1e395e2eb0fb699" providerId="LiveId" clId="{628C431E-8683-4AC1-8370-056841C0C53A}" dt="2023-04-23T05:10:47.189" v="2405" actId="20577"/>
          <ac:spMkLst>
            <pc:docMk/>
            <pc:sldMk cId="1815015034" sldId="301"/>
            <ac:spMk id="3" creationId="{AAE9B080-8D20-9766-F67B-48655769C353}"/>
          </ac:spMkLst>
        </pc:spChg>
      </pc:sldChg>
      <pc:sldChg chg="modSp new mod">
        <pc:chgData name="Bishnu Bohara" userId="c1e395e2eb0fb699" providerId="LiveId" clId="{628C431E-8683-4AC1-8370-056841C0C53A}" dt="2023-04-23T05:19:30.920" v="3218" actId="20577"/>
        <pc:sldMkLst>
          <pc:docMk/>
          <pc:sldMk cId="1235887520" sldId="302"/>
        </pc:sldMkLst>
        <pc:spChg chg="mod">
          <ac:chgData name="Bishnu Bohara" userId="c1e395e2eb0fb699" providerId="LiveId" clId="{628C431E-8683-4AC1-8370-056841C0C53A}" dt="2023-04-23T05:19:30.920" v="3218" actId="20577"/>
          <ac:spMkLst>
            <pc:docMk/>
            <pc:sldMk cId="1235887520" sldId="302"/>
            <ac:spMk id="2" creationId="{00777228-C027-81C9-4140-040DF8BA3DC8}"/>
          </ac:spMkLst>
        </pc:spChg>
        <pc:spChg chg="mod">
          <ac:chgData name="Bishnu Bohara" userId="c1e395e2eb0fb699" providerId="LiveId" clId="{628C431E-8683-4AC1-8370-056841C0C53A}" dt="2023-04-23T05:15:54.523" v="2941" actId="123"/>
          <ac:spMkLst>
            <pc:docMk/>
            <pc:sldMk cId="1235887520" sldId="302"/>
            <ac:spMk id="3" creationId="{7CC3689C-19CE-0FD1-093D-8B89F058CC81}"/>
          </ac:spMkLst>
        </pc:spChg>
      </pc:sldChg>
      <pc:sldChg chg="modSp new mod">
        <pc:chgData name="Bishnu Bohara" userId="c1e395e2eb0fb699" providerId="LiveId" clId="{628C431E-8683-4AC1-8370-056841C0C53A}" dt="2023-04-23T05:22:00.342" v="3278" actId="313"/>
        <pc:sldMkLst>
          <pc:docMk/>
          <pc:sldMk cId="2554613597" sldId="303"/>
        </pc:sldMkLst>
        <pc:spChg chg="mod">
          <ac:chgData name="Bishnu Bohara" userId="c1e395e2eb0fb699" providerId="LiveId" clId="{628C431E-8683-4AC1-8370-056841C0C53A}" dt="2023-04-23T05:16:21.591" v="2962" actId="403"/>
          <ac:spMkLst>
            <pc:docMk/>
            <pc:sldMk cId="2554613597" sldId="303"/>
            <ac:spMk id="2" creationId="{D79403C8-320F-AE56-4497-21ADAD4A1D82}"/>
          </ac:spMkLst>
        </pc:spChg>
        <pc:spChg chg="mod">
          <ac:chgData name="Bishnu Bohara" userId="c1e395e2eb0fb699" providerId="LiveId" clId="{628C431E-8683-4AC1-8370-056841C0C53A}" dt="2023-04-23T05:22:00.342" v="3278" actId="313"/>
          <ac:spMkLst>
            <pc:docMk/>
            <pc:sldMk cId="2554613597" sldId="303"/>
            <ac:spMk id="3" creationId="{D4431B74-BA23-48FF-722E-0821902D0EF6}"/>
          </ac:spMkLst>
        </pc:spChg>
      </pc:sldChg>
      <pc:sldChg chg="modSp new mod">
        <pc:chgData name="Bishnu Bohara" userId="c1e395e2eb0fb699" providerId="LiveId" clId="{628C431E-8683-4AC1-8370-056841C0C53A}" dt="2023-04-23T05:20:09.244" v="3250" actId="14100"/>
        <pc:sldMkLst>
          <pc:docMk/>
          <pc:sldMk cId="2009927421" sldId="304"/>
        </pc:sldMkLst>
        <pc:spChg chg="mod">
          <ac:chgData name="Bishnu Bohara" userId="c1e395e2eb0fb699" providerId="LiveId" clId="{628C431E-8683-4AC1-8370-056841C0C53A}" dt="2023-04-23T05:20:06.485" v="3249" actId="1076"/>
          <ac:spMkLst>
            <pc:docMk/>
            <pc:sldMk cId="2009927421" sldId="304"/>
            <ac:spMk id="2" creationId="{BC6AA3DA-0584-3804-1716-DE4BD1B25B0C}"/>
          </ac:spMkLst>
        </pc:spChg>
        <pc:spChg chg="mod">
          <ac:chgData name="Bishnu Bohara" userId="c1e395e2eb0fb699" providerId="LiveId" clId="{628C431E-8683-4AC1-8370-056841C0C53A}" dt="2023-04-23T05:20:09.244" v="3250" actId="14100"/>
          <ac:spMkLst>
            <pc:docMk/>
            <pc:sldMk cId="2009927421" sldId="304"/>
            <ac:spMk id="3" creationId="{DB8C8B11-62AE-2A5F-7127-36F920E39CE2}"/>
          </ac:spMkLst>
        </pc:spChg>
      </pc:sldChg>
      <pc:sldChg chg="modSp new del mod">
        <pc:chgData name="Bishnu Bohara" userId="c1e395e2eb0fb699" providerId="LiveId" clId="{628C431E-8683-4AC1-8370-056841C0C53A}" dt="2023-04-23T05:20:27.103" v="3263" actId="47"/>
        <pc:sldMkLst>
          <pc:docMk/>
          <pc:sldMk cId="2025762902" sldId="305"/>
        </pc:sldMkLst>
        <pc:spChg chg="mod">
          <ac:chgData name="Bishnu Bohara" userId="c1e395e2eb0fb699" providerId="LiveId" clId="{628C431E-8683-4AC1-8370-056841C0C53A}" dt="2023-04-23T05:20:21.019" v="3261" actId="20577"/>
          <ac:spMkLst>
            <pc:docMk/>
            <pc:sldMk cId="2025762902" sldId="305"/>
            <ac:spMk id="2" creationId="{AE930E3C-B14D-4BC4-DB98-4927F43248D6}"/>
          </ac:spMkLst>
        </pc:spChg>
      </pc:sldChg>
      <pc:sldChg chg="modSp add mod">
        <pc:chgData name="Bishnu Bohara" userId="c1e395e2eb0fb699" providerId="LiveId" clId="{628C431E-8683-4AC1-8370-056841C0C53A}" dt="2023-04-23T05:23:02.072" v="3327" actId="403"/>
        <pc:sldMkLst>
          <pc:docMk/>
          <pc:sldMk cId="1651949470" sldId="306"/>
        </pc:sldMkLst>
        <pc:spChg chg="mod">
          <ac:chgData name="Bishnu Bohara" userId="c1e395e2eb0fb699" providerId="LiveId" clId="{628C431E-8683-4AC1-8370-056841C0C53A}" dt="2023-04-23T05:23:02.072" v="3327" actId="403"/>
          <ac:spMkLst>
            <pc:docMk/>
            <pc:sldMk cId="1651949470" sldId="306"/>
            <ac:spMk id="3" creationId="{D4431B74-BA23-48FF-722E-0821902D0EF6}"/>
          </ac:spMkLst>
        </pc:spChg>
      </pc:sldChg>
      <pc:sldChg chg="modSp add mod">
        <pc:chgData name="Bishnu Bohara" userId="c1e395e2eb0fb699" providerId="LiveId" clId="{628C431E-8683-4AC1-8370-056841C0C53A}" dt="2023-04-23T05:24:01.188" v="3378" actId="20577"/>
        <pc:sldMkLst>
          <pc:docMk/>
          <pc:sldMk cId="2445975041" sldId="307"/>
        </pc:sldMkLst>
        <pc:spChg chg="mod">
          <ac:chgData name="Bishnu Bohara" userId="c1e395e2eb0fb699" providerId="LiveId" clId="{628C431E-8683-4AC1-8370-056841C0C53A}" dt="2023-04-23T05:24:01.188" v="3378" actId="20577"/>
          <ac:spMkLst>
            <pc:docMk/>
            <pc:sldMk cId="2445975041" sldId="307"/>
            <ac:spMk id="3" creationId="{D4431B74-BA23-48FF-722E-0821902D0EF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45DBE5-496B-6D8D-4908-4C77ABE781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FC412D-68D2-2232-DB00-52E696E3AFE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653528-754B-43EA-97A5-F7B32FFD6BA8}" type="datetimeFigureOut">
              <a:rPr lang="en-US" smtClean="0"/>
              <a:t>4/23/2023</a:t>
            </a:fld>
            <a:endParaRPr lang="en-US"/>
          </a:p>
        </p:txBody>
      </p:sp>
      <p:sp>
        <p:nvSpPr>
          <p:cNvPr id="4" name="Footer Placeholder 3">
            <a:extLst>
              <a:ext uri="{FF2B5EF4-FFF2-40B4-BE49-F238E27FC236}">
                <a16:creationId xmlns:a16="http://schemas.microsoft.com/office/drawing/2014/main" id="{14EF85CF-6FED-5DA3-602A-7762325758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Operation Management</a:t>
            </a:r>
          </a:p>
        </p:txBody>
      </p:sp>
      <p:sp>
        <p:nvSpPr>
          <p:cNvPr id="5" name="Slide Number Placeholder 4">
            <a:extLst>
              <a:ext uri="{FF2B5EF4-FFF2-40B4-BE49-F238E27FC236}">
                <a16:creationId xmlns:a16="http://schemas.microsoft.com/office/drawing/2014/main" id="{CBE67072-7260-58CC-BFC5-6366DE5950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B314D3-CFD0-44C1-8BFD-75572052AB00}" type="slidenum">
              <a:rPr lang="en-US" smtClean="0"/>
              <a:t>‹#›</a:t>
            </a:fld>
            <a:endParaRPr lang="en-US"/>
          </a:p>
        </p:txBody>
      </p:sp>
    </p:spTree>
    <p:extLst>
      <p:ext uri="{BB962C8B-B14F-4D97-AF65-F5344CB8AC3E}">
        <p14:creationId xmlns:p14="http://schemas.microsoft.com/office/powerpoint/2010/main" val="14736548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11E71-896A-42AE-80BC-931BF0CE28EC}" type="datetimeFigureOut">
              <a:rPr lang="en-US" smtClean="0"/>
              <a:t>4/23/2023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Operation Management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84199-92F8-4708-BEEA-BE81842D5D06}" type="slidenum">
              <a:rPr lang="en-US" smtClean="0"/>
              <a:t>‹#›</a:t>
            </a:fld>
            <a:endParaRPr lang="en-US"/>
          </a:p>
        </p:txBody>
      </p:sp>
    </p:spTree>
    <p:extLst>
      <p:ext uri="{BB962C8B-B14F-4D97-AF65-F5344CB8AC3E}">
        <p14:creationId xmlns:p14="http://schemas.microsoft.com/office/powerpoint/2010/main" val="17103767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DB34-6486-11B5-8CA2-7A26DB2899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38091E-36D0-F78A-CC9B-58DE0E57F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1A5DAA-BF06-F798-0AC6-9D8BD83357AD}"/>
              </a:ext>
            </a:extLst>
          </p:cNvPr>
          <p:cNvSpPr>
            <a:spLocks noGrp="1"/>
          </p:cNvSpPr>
          <p:nvPr>
            <p:ph type="dt" sz="half" idx="10"/>
          </p:nvPr>
        </p:nvSpPr>
        <p:spPr/>
        <p:txBody>
          <a:bodyPr/>
          <a:lstStyle/>
          <a:p>
            <a:fld id="{7D78FB23-9176-47C4-9A35-19089391B29D}" type="datetime1">
              <a:rPr lang="en-US" smtClean="0"/>
              <a:t>4/23/2023</a:t>
            </a:fld>
            <a:endParaRPr lang="en-US"/>
          </a:p>
        </p:txBody>
      </p:sp>
      <p:sp>
        <p:nvSpPr>
          <p:cNvPr id="5" name="Footer Placeholder 4">
            <a:extLst>
              <a:ext uri="{FF2B5EF4-FFF2-40B4-BE49-F238E27FC236}">
                <a16:creationId xmlns:a16="http://schemas.microsoft.com/office/drawing/2014/main" id="{8731CDB9-91F8-2F41-9688-3BA3A54F2C03}"/>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EEB278DF-6629-1813-762C-ABDDC002ADC5}"/>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93141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A2F2-3F44-C214-CA45-E332C132E7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C4D5C-A6A9-A144-AB4C-A76E695F6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55961-01F5-81D2-26E9-E9C0769B6155}"/>
              </a:ext>
            </a:extLst>
          </p:cNvPr>
          <p:cNvSpPr>
            <a:spLocks noGrp="1"/>
          </p:cNvSpPr>
          <p:nvPr>
            <p:ph type="dt" sz="half" idx="10"/>
          </p:nvPr>
        </p:nvSpPr>
        <p:spPr/>
        <p:txBody>
          <a:bodyPr/>
          <a:lstStyle/>
          <a:p>
            <a:fld id="{3CE513DF-957B-4EC5-A352-2DE47DC38791}" type="datetime1">
              <a:rPr lang="en-US" smtClean="0"/>
              <a:t>4/23/2023</a:t>
            </a:fld>
            <a:endParaRPr lang="en-US"/>
          </a:p>
        </p:txBody>
      </p:sp>
      <p:sp>
        <p:nvSpPr>
          <p:cNvPr id="5" name="Footer Placeholder 4">
            <a:extLst>
              <a:ext uri="{FF2B5EF4-FFF2-40B4-BE49-F238E27FC236}">
                <a16:creationId xmlns:a16="http://schemas.microsoft.com/office/drawing/2014/main" id="{0356E471-C7A4-40FC-D593-20D5F142E732}"/>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374B7E43-1167-BE39-E696-879F1DCA205B}"/>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420975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1A505-4881-1270-2194-B5549EE473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A7880F-0C8A-B782-6642-FB4F086279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20656-E1F9-C0BF-944D-5F2B1BDC56AC}"/>
              </a:ext>
            </a:extLst>
          </p:cNvPr>
          <p:cNvSpPr>
            <a:spLocks noGrp="1"/>
          </p:cNvSpPr>
          <p:nvPr>
            <p:ph type="dt" sz="half" idx="10"/>
          </p:nvPr>
        </p:nvSpPr>
        <p:spPr/>
        <p:txBody>
          <a:bodyPr/>
          <a:lstStyle/>
          <a:p>
            <a:fld id="{0380A17F-5A07-4B7A-AD70-0E8414169CA1}" type="datetime1">
              <a:rPr lang="en-US" smtClean="0"/>
              <a:t>4/23/2023</a:t>
            </a:fld>
            <a:endParaRPr lang="en-US"/>
          </a:p>
        </p:txBody>
      </p:sp>
      <p:sp>
        <p:nvSpPr>
          <p:cNvPr id="5" name="Footer Placeholder 4">
            <a:extLst>
              <a:ext uri="{FF2B5EF4-FFF2-40B4-BE49-F238E27FC236}">
                <a16:creationId xmlns:a16="http://schemas.microsoft.com/office/drawing/2014/main" id="{B0D8E4AE-43B4-D5DD-8096-F0336EF4A15D}"/>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1E034BE6-5468-0859-DDA9-4EB26AAA527E}"/>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816552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F6FE-4C3A-308C-42EC-2D0823D3A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BB50B7-0FF6-D0D0-C7FA-BC1FA694F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0E543-B6BE-55A7-CAFE-AFFE049566E8}"/>
              </a:ext>
            </a:extLst>
          </p:cNvPr>
          <p:cNvSpPr>
            <a:spLocks noGrp="1"/>
          </p:cNvSpPr>
          <p:nvPr>
            <p:ph type="dt" sz="half" idx="10"/>
          </p:nvPr>
        </p:nvSpPr>
        <p:spPr/>
        <p:txBody>
          <a:bodyPr/>
          <a:lstStyle/>
          <a:p>
            <a:fld id="{D06F1313-85EF-4FBE-A704-1F0E09A47723}" type="datetime1">
              <a:rPr lang="en-US" smtClean="0"/>
              <a:t>4/23/2023</a:t>
            </a:fld>
            <a:endParaRPr lang="en-US"/>
          </a:p>
        </p:txBody>
      </p:sp>
      <p:sp>
        <p:nvSpPr>
          <p:cNvPr id="5" name="Footer Placeholder 4">
            <a:extLst>
              <a:ext uri="{FF2B5EF4-FFF2-40B4-BE49-F238E27FC236}">
                <a16:creationId xmlns:a16="http://schemas.microsoft.com/office/drawing/2014/main" id="{937BBCCD-18B6-134B-37F1-1C27FBC0432F}"/>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F3573510-DA90-A0B8-23E8-0E965761A4CB}"/>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251943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C4A3-65E9-0EC9-2457-7E082072C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5D19B5-9E11-9807-A952-2BADBDE68C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6B2011-24DA-6A53-25D0-14F5E0C6FBD1}"/>
              </a:ext>
            </a:extLst>
          </p:cNvPr>
          <p:cNvSpPr>
            <a:spLocks noGrp="1"/>
          </p:cNvSpPr>
          <p:nvPr>
            <p:ph type="dt" sz="half" idx="10"/>
          </p:nvPr>
        </p:nvSpPr>
        <p:spPr/>
        <p:txBody>
          <a:bodyPr/>
          <a:lstStyle/>
          <a:p>
            <a:fld id="{FAA851BE-E4EB-4476-B1E5-2B3217BE5C98}" type="datetime1">
              <a:rPr lang="en-US" smtClean="0"/>
              <a:t>4/23/2023</a:t>
            </a:fld>
            <a:endParaRPr lang="en-US"/>
          </a:p>
        </p:txBody>
      </p:sp>
      <p:sp>
        <p:nvSpPr>
          <p:cNvPr id="5" name="Footer Placeholder 4">
            <a:extLst>
              <a:ext uri="{FF2B5EF4-FFF2-40B4-BE49-F238E27FC236}">
                <a16:creationId xmlns:a16="http://schemas.microsoft.com/office/drawing/2014/main" id="{EAF291B8-5DA8-9235-DEE9-7FE1B5F29FE7}"/>
              </a:ext>
            </a:extLst>
          </p:cNvPr>
          <p:cNvSpPr>
            <a:spLocks noGrp="1"/>
          </p:cNvSpPr>
          <p:nvPr>
            <p:ph type="ftr" sz="quarter" idx="11"/>
          </p:nvPr>
        </p:nvSpPr>
        <p:spPr/>
        <p:txBody>
          <a:bodyPr/>
          <a:lstStyle/>
          <a:p>
            <a:r>
              <a:rPr lang="en-US"/>
              <a:t>Operation Management</a:t>
            </a:r>
          </a:p>
        </p:txBody>
      </p:sp>
      <p:sp>
        <p:nvSpPr>
          <p:cNvPr id="6" name="Slide Number Placeholder 5">
            <a:extLst>
              <a:ext uri="{FF2B5EF4-FFF2-40B4-BE49-F238E27FC236}">
                <a16:creationId xmlns:a16="http://schemas.microsoft.com/office/drawing/2014/main" id="{F82C3C21-81D7-BE56-1239-1559D808A285}"/>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153021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8701-0169-26FA-E567-E341881675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EB91F-A27C-7387-021E-4835A14AAC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3546BA-FB38-5C75-E7BE-9D1AE337B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B310C4-82B2-9D6C-C51B-37C678331BD1}"/>
              </a:ext>
            </a:extLst>
          </p:cNvPr>
          <p:cNvSpPr>
            <a:spLocks noGrp="1"/>
          </p:cNvSpPr>
          <p:nvPr>
            <p:ph type="dt" sz="half" idx="10"/>
          </p:nvPr>
        </p:nvSpPr>
        <p:spPr/>
        <p:txBody>
          <a:bodyPr/>
          <a:lstStyle/>
          <a:p>
            <a:fld id="{97DD494A-91A6-4E5C-B194-FC6B60848580}" type="datetime1">
              <a:rPr lang="en-US" smtClean="0"/>
              <a:t>4/23/2023</a:t>
            </a:fld>
            <a:endParaRPr lang="en-US"/>
          </a:p>
        </p:txBody>
      </p:sp>
      <p:sp>
        <p:nvSpPr>
          <p:cNvPr id="6" name="Footer Placeholder 5">
            <a:extLst>
              <a:ext uri="{FF2B5EF4-FFF2-40B4-BE49-F238E27FC236}">
                <a16:creationId xmlns:a16="http://schemas.microsoft.com/office/drawing/2014/main" id="{34B4AA6C-0C7B-5BEA-C83D-D9891FD92F6B}"/>
              </a:ext>
            </a:extLst>
          </p:cNvPr>
          <p:cNvSpPr>
            <a:spLocks noGrp="1"/>
          </p:cNvSpPr>
          <p:nvPr>
            <p:ph type="ftr" sz="quarter" idx="11"/>
          </p:nvPr>
        </p:nvSpPr>
        <p:spPr/>
        <p:txBody>
          <a:bodyPr/>
          <a:lstStyle/>
          <a:p>
            <a:r>
              <a:rPr lang="en-US"/>
              <a:t>Operation Management</a:t>
            </a:r>
          </a:p>
        </p:txBody>
      </p:sp>
      <p:sp>
        <p:nvSpPr>
          <p:cNvPr id="7" name="Slide Number Placeholder 6">
            <a:extLst>
              <a:ext uri="{FF2B5EF4-FFF2-40B4-BE49-F238E27FC236}">
                <a16:creationId xmlns:a16="http://schemas.microsoft.com/office/drawing/2014/main" id="{82AA6660-3887-E4C3-6051-27BF4012A3E0}"/>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80523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0574-2666-49A5-072E-ABD3B272EE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A3D8D6-4B0D-AF10-C26E-326BAF03B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1D1AD9-B801-D01A-091D-99C6CD497C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863567-3B2B-2CA7-724B-D608C161B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A516F1-5AAC-00A5-3935-7F62E3271F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27B32A-F493-315F-FC75-B0940874B615}"/>
              </a:ext>
            </a:extLst>
          </p:cNvPr>
          <p:cNvSpPr>
            <a:spLocks noGrp="1"/>
          </p:cNvSpPr>
          <p:nvPr>
            <p:ph type="dt" sz="half" idx="10"/>
          </p:nvPr>
        </p:nvSpPr>
        <p:spPr/>
        <p:txBody>
          <a:bodyPr/>
          <a:lstStyle/>
          <a:p>
            <a:fld id="{5B94FDCE-81BF-4F6F-B123-B3ED46448E8F}" type="datetime1">
              <a:rPr lang="en-US" smtClean="0"/>
              <a:t>4/23/2023</a:t>
            </a:fld>
            <a:endParaRPr lang="en-US"/>
          </a:p>
        </p:txBody>
      </p:sp>
      <p:sp>
        <p:nvSpPr>
          <p:cNvPr id="8" name="Footer Placeholder 7">
            <a:extLst>
              <a:ext uri="{FF2B5EF4-FFF2-40B4-BE49-F238E27FC236}">
                <a16:creationId xmlns:a16="http://schemas.microsoft.com/office/drawing/2014/main" id="{F7C0C3A8-58AE-152C-C4E2-426953689B39}"/>
              </a:ext>
            </a:extLst>
          </p:cNvPr>
          <p:cNvSpPr>
            <a:spLocks noGrp="1"/>
          </p:cNvSpPr>
          <p:nvPr>
            <p:ph type="ftr" sz="quarter" idx="11"/>
          </p:nvPr>
        </p:nvSpPr>
        <p:spPr/>
        <p:txBody>
          <a:bodyPr/>
          <a:lstStyle/>
          <a:p>
            <a:r>
              <a:rPr lang="en-US"/>
              <a:t>Operation Management</a:t>
            </a:r>
          </a:p>
        </p:txBody>
      </p:sp>
      <p:sp>
        <p:nvSpPr>
          <p:cNvPr id="9" name="Slide Number Placeholder 8">
            <a:extLst>
              <a:ext uri="{FF2B5EF4-FFF2-40B4-BE49-F238E27FC236}">
                <a16:creationId xmlns:a16="http://schemas.microsoft.com/office/drawing/2014/main" id="{BB45F3BA-930E-5FFF-B92E-7527D979CAB5}"/>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173705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5B4A-EAE4-E299-2A57-4FE0EC7709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4D8B82-8544-A76F-CE14-97345E094917}"/>
              </a:ext>
            </a:extLst>
          </p:cNvPr>
          <p:cNvSpPr>
            <a:spLocks noGrp="1"/>
          </p:cNvSpPr>
          <p:nvPr>
            <p:ph type="dt" sz="half" idx="10"/>
          </p:nvPr>
        </p:nvSpPr>
        <p:spPr/>
        <p:txBody>
          <a:bodyPr/>
          <a:lstStyle/>
          <a:p>
            <a:fld id="{2B6AEA93-6463-4B8F-8E8D-BC3BF6B1826C}" type="datetime1">
              <a:rPr lang="en-US" smtClean="0"/>
              <a:t>4/23/2023</a:t>
            </a:fld>
            <a:endParaRPr lang="en-US"/>
          </a:p>
        </p:txBody>
      </p:sp>
      <p:sp>
        <p:nvSpPr>
          <p:cNvPr id="4" name="Footer Placeholder 3">
            <a:extLst>
              <a:ext uri="{FF2B5EF4-FFF2-40B4-BE49-F238E27FC236}">
                <a16:creationId xmlns:a16="http://schemas.microsoft.com/office/drawing/2014/main" id="{9A4E446B-9EAE-66E6-2A2C-5B60A7DD8E14}"/>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A34CEF51-BB39-00E6-E271-21DF8FD6892D}"/>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59948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A92B9-9E79-94F0-3CE8-B72AAC880D90}"/>
              </a:ext>
            </a:extLst>
          </p:cNvPr>
          <p:cNvSpPr>
            <a:spLocks noGrp="1"/>
          </p:cNvSpPr>
          <p:nvPr>
            <p:ph type="dt" sz="half" idx="10"/>
          </p:nvPr>
        </p:nvSpPr>
        <p:spPr/>
        <p:txBody>
          <a:bodyPr/>
          <a:lstStyle/>
          <a:p>
            <a:fld id="{3D5E6A1C-9815-41CD-953D-39096B4FE90F}" type="datetime1">
              <a:rPr lang="en-US" smtClean="0"/>
              <a:t>4/23/2023</a:t>
            </a:fld>
            <a:endParaRPr lang="en-US"/>
          </a:p>
        </p:txBody>
      </p:sp>
      <p:sp>
        <p:nvSpPr>
          <p:cNvPr id="3" name="Footer Placeholder 2">
            <a:extLst>
              <a:ext uri="{FF2B5EF4-FFF2-40B4-BE49-F238E27FC236}">
                <a16:creationId xmlns:a16="http://schemas.microsoft.com/office/drawing/2014/main" id="{8058EDA5-D1D8-989B-6416-0C05251EE505}"/>
              </a:ext>
            </a:extLst>
          </p:cNvPr>
          <p:cNvSpPr>
            <a:spLocks noGrp="1"/>
          </p:cNvSpPr>
          <p:nvPr>
            <p:ph type="ftr" sz="quarter" idx="11"/>
          </p:nvPr>
        </p:nvSpPr>
        <p:spPr/>
        <p:txBody>
          <a:bodyPr/>
          <a:lstStyle/>
          <a:p>
            <a:r>
              <a:rPr lang="en-US"/>
              <a:t>Operation Management</a:t>
            </a:r>
          </a:p>
        </p:txBody>
      </p:sp>
      <p:sp>
        <p:nvSpPr>
          <p:cNvPr id="4" name="Slide Number Placeholder 3">
            <a:extLst>
              <a:ext uri="{FF2B5EF4-FFF2-40B4-BE49-F238E27FC236}">
                <a16:creationId xmlns:a16="http://schemas.microsoft.com/office/drawing/2014/main" id="{BC231F93-F4E4-5690-DDAD-A14DA118F9F8}"/>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400187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6FBF8-A755-4C2B-4018-E83B12664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8D63F4-570F-F648-6A24-3B43747A6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131BF-3A1B-9D92-1CB2-8407A29640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46AF2-A4A1-541E-5714-479E574F1652}"/>
              </a:ext>
            </a:extLst>
          </p:cNvPr>
          <p:cNvSpPr>
            <a:spLocks noGrp="1"/>
          </p:cNvSpPr>
          <p:nvPr>
            <p:ph type="dt" sz="half" idx="10"/>
          </p:nvPr>
        </p:nvSpPr>
        <p:spPr/>
        <p:txBody>
          <a:bodyPr/>
          <a:lstStyle/>
          <a:p>
            <a:fld id="{A461410D-8557-4E04-A71C-A9ECCE901926}" type="datetime1">
              <a:rPr lang="en-US" smtClean="0"/>
              <a:t>4/23/2023</a:t>
            </a:fld>
            <a:endParaRPr lang="en-US"/>
          </a:p>
        </p:txBody>
      </p:sp>
      <p:sp>
        <p:nvSpPr>
          <p:cNvPr id="6" name="Footer Placeholder 5">
            <a:extLst>
              <a:ext uri="{FF2B5EF4-FFF2-40B4-BE49-F238E27FC236}">
                <a16:creationId xmlns:a16="http://schemas.microsoft.com/office/drawing/2014/main" id="{A2FAB9D9-C98F-5AB9-C3C2-3A47D1925E1A}"/>
              </a:ext>
            </a:extLst>
          </p:cNvPr>
          <p:cNvSpPr>
            <a:spLocks noGrp="1"/>
          </p:cNvSpPr>
          <p:nvPr>
            <p:ph type="ftr" sz="quarter" idx="11"/>
          </p:nvPr>
        </p:nvSpPr>
        <p:spPr/>
        <p:txBody>
          <a:bodyPr/>
          <a:lstStyle/>
          <a:p>
            <a:r>
              <a:rPr lang="en-US"/>
              <a:t>Operation Management</a:t>
            </a:r>
          </a:p>
        </p:txBody>
      </p:sp>
      <p:sp>
        <p:nvSpPr>
          <p:cNvPr id="7" name="Slide Number Placeholder 6">
            <a:extLst>
              <a:ext uri="{FF2B5EF4-FFF2-40B4-BE49-F238E27FC236}">
                <a16:creationId xmlns:a16="http://schemas.microsoft.com/office/drawing/2014/main" id="{6935288F-DA61-7BB6-E4E5-A6B62503577B}"/>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309102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4AB-D172-BDA8-BED9-3402ACBCD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68A6BD-AF96-9B2F-6232-388EA3678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B1F246-F9E0-D11A-74AE-9E30886F81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E0818-765E-7E9B-DD27-ED878D7430BF}"/>
              </a:ext>
            </a:extLst>
          </p:cNvPr>
          <p:cNvSpPr>
            <a:spLocks noGrp="1"/>
          </p:cNvSpPr>
          <p:nvPr>
            <p:ph type="dt" sz="half" idx="10"/>
          </p:nvPr>
        </p:nvSpPr>
        <p:spPr/>
        <p:txBody>
          <a:bodyPr/>
          <a:lstStyle/>
          <a:p>
            <a:fld id="{9C5F52A8-FF92-4CD5-ACEC-E4E40AF4F7A5}" type="datetime1">
              <a:rPr lang="en-US" smtClean="0"/>
              <a:t>4/23/2023</a:t>
            </a:fld>
            <a:endParaRPr lang="en-US"/>
          </a:p>
        </p:txBody>
      </p:sp>
      <p:sp>
        <p:nvSpPr>
          <p:cNvPr id="6" name="Footer Placeholder 5">
            <a:extLst>
              <a:ext uri="{FF2B5EF4-FFF2-40B4-BE49-F238E27FC236}">
                <a16:creationId xmlns:a16="http://schemas.microsoft.com/office/drawing/2014/main" id="{FBAFA8F1-6A44-EF51-3C54-43033FA11DE2}"/>
              </a:ext>
            </a:extLst>
          </p:cNvPr>
          <p:cNvSpPr>
            <a:spLocks noGrp="1"/>
          </p:cNvSpPr>
          <p:nvPr>
            <p:ph type="ftr" sz="quarter" idx="11"/>
          </p:nvPr>
        </p:nvSpPr>
        <p:spPr/>
        <p:txBody>
          <a:bodyPr/>
          <a:lstStyle/>
          <a:p>
            <a:r>
              <a:rPr lang="en-US"/>
              <a:t>Operation Management</a:t>
            </a:r>
          </a:p>
        </p:txBody>
      </p:sp>
      <p:sp>
        <p:nvSpPr>
          <p:cNvPr id="7" name="Slide Number Placeholder 6">
            <a:extLst>
              <a:ext uri="{FF2B5EF4-FFF2-40B4-BE49-F238E27FC236}">
                <a16:creationId xmlns:a16="http://schemas.microsoft.com/office/drawing/2014/main" id="{3D88E6AD-620C-64EB-B8B3-FA11D7735E90}"/>
              </a:ext>
            </a:extLst>
          </p:cNvPr>
          <p:cNvSpPr>
            <a:spLocks noGrp="1"/>
          </p:cNvSpPr>
          <p:nvPr>
            <p:ph type="sldNum" sz="quarter" idx="12"/>
          </p:nvPr>
        </p:nvSpPr>
        <p:spPr/>
        <p:txBody>
          <a:bodyPr/>
          <a:lstStyle/>
          <a:p>
            <a:fld id="{F21DBD38-35AC-4FA6-8D1E-90B8DCA78A73}" type="slidenum">
              <a:rPr lang="en-US" smtClean="0"/>
              <a:t>‹#›</a:t>
            </a:fld>
            <a:endParaRPr lang="en-US"/>
          </a:p>
        </p:txBody>
      </p:sp>
    </p:spTree>
    <p:extLst>
      <p:ext uri="{BB962C8B-B14F-4D97-AF65-F5344CB8AC3E}">
        <p14:creationId xmlns:p14="http://schemas.microsoft.com/office/powerpoint/2010/main" val="32795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E496B2-B985-73F6-FF01-3E7B6F818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022AB-3B9D-79BE-0D76-93B0B8BAC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31FD8-BF09-F997-07A6-39682ADA2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7CC7E-7E55-4B2C-8C0D-DB46DB3F39CD}" type="datetime1">
              <a:rPr lang="en-US" smtClean="0"/>
              <a:t>4/23/2023</a:t>
            </a:fld>
            <a:endParaRPr lang="en-US"/>
          </a:p>
        </p:txBody>
      </p:sp>
      <p:sp>
        <p:nvSpPr>
          <p:cNvPr id="5" name="Footer Placeholder 4">
            <a:extLst>
              <a:ext uri="{FF2B5EF4-FFF2-40B4-BE49-F238E27FC236}">
                <a16:creationId xmlns:a16="http://schemas.microsoft.com/office/drawing/2014/main" id="{77E55E96-074E-67FD-EEF4-795AF4779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Operation Management</a:t>
            </a:r>
          </a:p>
        </p:txBody>
      </p:sp>
      <p:sp>
        <p:nvSpPr>
          <p:cNvPr id="6" name="Slide Number Placeholder 5">
            <a:extLst>
              <a:ext uri="{FF2B5EF4-FFF2-40B4-BE49-F238E27FC236}">
                <a16:creationId xmlns:a16="http://schemas.microsoft.com/office/drawing/2014/main" id="{71FFB958-4889-92F9-3932-269AB048F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DBD38-35AC-4FA6-8D1E-90B8DCA78A73}" type="slidenum">
              <a:rPr lang="en-US" smtClean="0"/>
              <a:t>‹#›</a:t>
            </a:fld>
            <a:endParaRPr lang="en-US"/>
          </a:p>
        </p:txBody>
      </p:sp>
    </p:spTree>
    <p:extLst>
      <p:ext uri="{BB962C8B-B14F-4D97-AF65-F5344CB8AC3E}">
        <p14:creationId xmlns:p14="http://schemas.microsoft.com/office/powerpoint/2010/main" val="343313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922-CADF-6728-536E-7AF4880C4959}"/>
              </a:ext>
            </a:extLst>
          </p:cNvPr>
          <p:cNvSpPr>
            <a:spLocks noGrp="1"/>
          </p:cNvSpPr>
          <p:nvPr>
            <p:ph type="ctrTitle"/>
          </p:nvPr>
        </p:nvSpPr>
        <p:spPr/>
        <p:txBody>
          <a:bodyPr>
            <a:normAutofit/>
          </a:bodyPr>
          <a:lstStyle/>
          <a:p>
            <a:r>
              <a:rPr lang="en-US" dirty="0"/>
              <a:t>Chapter Eight:</a:t>
            </a:r>
            <a:br>
              <a:rPr lang="en-US" dirty="0"/>
            </a:br>
            <a:r>
              <a:rPr lang="en-US" dirty="0"/>
              <a:t>The Quality System</a:t>
            </a:r>
          </a:p>
        </p:txBody>
      </p:sp>
      <p:sp>
        <p:nvSpPr>
          <p:cNvPr id="3" name="Subtitle 2">
            <a:extLst>
              <a:ext uri="{FF2B5EF4-FFF2-40B4-BE49-F238E27FC236}">
                <a16:creationId xmlns:a16="http://schemas.microsoft.com/office/drawing/2014/main" id="{3945DA79-E969-30F1-5AAC-3ED918D0258E}"/>
              </a:ext>
            </a:extLst>
          </p:cNvPr>
          <p:cNvSpPr>
            <a:spLocks noGrp="1"/>
          </p:cNvSpPr>
          <p:nvPr>
            <p:ph type="subTitle" idx="1"/>
          </p:nvPr>
        </p:nvSpPr>
        <p:spPr>
          <a:xfrm>
            <a:off x="1524000" y="3769463"/>
            <a:ext cx="9144000" cy="1655762"/>
          </a:xfrm>
        </p:spPr>
        <p:txBody>
          <a:bodyPr>
            <a:normAutofit lnSpcReduction="10000"/>
          </a:bodyPr>
          <a:lstStyle/>
          <a:p>
            <a:endParaRPr lang="en-US" dirty="0"/>
          </a:p>
          <a:p>
            <a:pPr algn="r"/>
            <a:endParaRPr lang="en-US" dirty="0"/>
          </a:p>
          <a:p>
            <a:pPr algn="r"/>
            <a:endParaRPr lang="en-US" dirty="0"/>
          </a:p>
          <a:p>
            <a:pPr algn="r"/>
            <a:r>
              <a:rPr lang="en-US" dirty="0"/>
              <a:t>BBA/BIM/BBM/BBA-F</a:t>
            </a:r>
          </a:p>
        </p:txBody>
      </p:sp>
      <p:cxnSp>
        <p:nvCxnSpPr>
          <p:cNvPr id="5" name="Straight Connector 4">
            <a:extLst>
              <a:ext uri="{FF2B5EF4-FFF2-40B4-BE49-F238E27FC236}">
                <a16:creationId xmlns:a16="http://schemas.microsoft.com/office/drawing/2014/main" id="{D20CE0BD-E967-FC88-C998-EE779D74D0BE}"/>
              </a:ext>
            </a:extLst>
          </p:cNvPr>
          <p:cNvCxnSpPr/>
          <p:nvPr/>
        </p:nvCxnSpPr>
        <p:spPr>
          <a:xfrm>
            <a:off x="1524000" y="4005330"/>
            <a:ext cx="91440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 name="Footer Placeholder 5">
            <a:extLst>
              <a:ext uri="{FF2B5EF4-FFF2-40B4-BE49-F238E27FC236}">
                <a16:creationId xmlns:a16="http://schemas.microsoft.com/office/drawing/2014/main" id="{D34A7256-97B4-B506-6055-5958BBA39560}"/>
              </a:ext>
            </a:extLst>
          </p:cNvPr>
          <p:cNvSpPr>
            <a:spLocks noGrp="1"/>
          </p:cNvSpPr>
          <p:nvPr>
            <p:ph type="ftr" sz="quarter" idx="11"/>
          </p:nvPr>
        </p:nvSpPr>
        <p:spPr/>
        <p:txBody>
          <a:bodyPr/>
          <a:lstStyle/>
          <a:p>
            <a:r>
              <a:rPr lang="en-US"/>
              <a:t>Operation Management</a:t>
            </a:r>
            <a:endParaRPr lang="en-US" dirty="0"/>
          </a:p>
        </p:txBody>
      </p:sp>
      <p:sp>
        <p:nvSpPr>
          <p:cNvPr id="7" name="Slide Number Placeholder 6">
            <a:extLst>
              <a:ext uri="{FF2B5EF4-FFF2-40B4-BE49-F238E27FC236}">
                <a16:creationId xmlns:a16="http://schemas.microsoft.com/office/drawing/2014/main" id="{5FF0456B-DE63-B919-2BE3-95D51E88B61B}"/>
              </a:ext>
            </a:extLst>
          </p:cNvPr>
          <p:cNvSpPr>
            <a:spLocks noGrp="1"/>
          </p:cNvSpPr>
          <p:nvPr>
            <p:ph type="sldNum" sz="quarter" idx="12"/>
          </p:nvPr>
        </p:nvSpPr>
        <p:spPr/>
        <p:txBody>
          <a:bodyPr/>
          <a:lstStyle/>
          <a:p>
            <a:fld id="{F21DBD38-35AC-4FA6-8D1E-90B8DCA78A73}" type="slidenum">
              <a:rPr lang="en-US" smtClean="0"/>
              <a:t>1</a:t>
            </a:fld>
            <a:endParaRPr lang="en-US"/>
          </a:p>
        </p:txBody>
      </p:sp>
    </p:spTree>
    <p:extLst>
      <p:ext uri="{BB962C8B-B14F-4D97-AF65-F5344CB8AC3E}">
        <p14:creationId xmlns:p14="http://schemas.microsoft.com/office/powerpoint/2010/main" val="387636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03C8-320F-AE56-4497-21ADAD4A1D82}"/>
              </a:ext>
            </a:extLst>
          </p:cNvPr>
          <p:cNvSpPr>
            <a:spLocks noGrp="1"/>
          </p:cNvSpPr>
          <p:nvPr>
            <p:ph type="title"/>
          </p:nvPr>
        </p:nvSpPr>
        <p:spPr>
          <a:xfrm>
            <a:off x="838200" y="0"/>
            <a:ext cx="10515600" cy="837127"/>
          </a:xfrm>
        </p:spPr>
        <p:txBody>
          <a:bodyPr>
            <a:normAutofit/>
          </a:bodyPr>
          <a:lstStyle/>
          <a:p>
            <a:pPr algn="r"/>
            <a:r>
              <a:rPr lang="en-US" sz="3200" b="1" dirty="0"/>
              <a:t>Contd.</a:t>
            </a:r>
          </a:p>
        </p:txBody>
      </p:sp>
      <p:sp>
        <p:nvSpPr>
          <p:cNvPr id="3" name="Content Placeholder 2">
            <a:extLst>
              <a:ext uri="{FF2B5EF4-FFF2-40B4-BE49-F238E27FC236}">
                <a16:creationId xmlns:a16="http://schemas.microsoft.com/office/drawing/2014/main" id="{D4431B74-BA23-48FF-722E-0821902D0EF6}"/>
              </a:ext>
            </a:extLst>
          </p:cNvPr>
          <p:cNvSpPr>
            <a:spLocks noGrp="1"/>
          </p:cNvSpPr>
          <p:nvPr>
            <p:ph idx="1"/>
          </p:nvPr>
        </p:nvSpPr>
        <p:spPr>
          <a:xfrm>
            <a:off x="838200" y="708338"/>
            <a:ext cx="10515600" cy="5468625"/>
          </a:xfrm>
        </p:spPr>
        <p:txBody>
          <a:bodyPr/>
          <a:lstStyle/>
          <a:p>
            <a:pPr marL="0" indent="0">
              <a:buNone/>
            </a:pPr>
            <a:r>
              <a:rPr lang="en-US" sz="3200" b="1" dirty="0"/>
              <a:t>Limitations of TQM:</a:t>
            </a:r>
          </a:p>
          <a:p>
            <a:pPr algn="just"/>
            <a:r>
              <a:rPr lang="en-US" dirty="0"/>
              <a:t>It requires strong leadership-often missing in a business</a:t>
            </a:r>
          </a:p>
          <a:p>
            <a:pPr algn="just"/>
            <a:r>
              <a:rPr lang="en-US" dirty="0"/>
              <a:t>It requires extremely demanding of management and staff time</a:t>
            </a:r>
          </a:p>
          <a:p>
            <a:pPr algn="just"/>
            <a:r>
              <a:rPr lang="en-US" dirty="0"/>
              <a:t>It can become overly bureaucratic and mechanical, and lead to an emphasis on consistency of procedures, rather than a focus an improvement, or the means rather than the end</a:t>
            </a:r>
          </a:p>
          <a:p>
            <a:pPr algn="just"/>
            <a:r>
              <a:rPr lang="en-US" dirty="0"/>
              <a:t>It can only help it the organization is heading in the right direction</a:t>
            </a:r>
          </a:p>
          <a:p>
            <a:pPr algn="just"/>
            <a:r>
              <a:rPr lang="en-US" dirty="0"/>
              <a:t>It is not a quick fix. TQM takes years </a:t>
            </a:r>
            <a:r>
              <a:rPr lang="en-US"/>
              <a:t>to implement</a:t>
            </a:r>
          </a:p>
          <a:p>
            <a:pPr algn="just"/>
            <a:r>
              <a:rPr lang="en-US"/>
              <a:t>It </a:t>
            </a:r>
            <a:r>
              <a:rPr lang="en-US" dirty="0"/>
              <a:t>can lead to too much attention.</a:t>
            </a:r>
          </a:p>
        </p:txBody>
      </p:sp>
      <p:sp>
        <p:nvSpPr>
          <p:cNvPr id="4" name="Footer Placeholder 3">
            <a:extLst>
              <a:ext uri="{FF2B5EF4-FFF2-40B4-BE49-F238E27FC236}">
                <a16:creationId xmlns:a16="http://schemas.microsoft.com/office/drawing/2014/main" id="{AB0F87E0-777D-3252-4969-A9AD1CF987CF}"/>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B032F0BD-0033-CB1C-C99B-AFD981FDC68A}"/>
              </a:ext>
            </a:extLst>
          </p:cNvPr>
          <p:cNvSpPr>
            <a:spLocks noGrp="1"/>
          </p:cNvSpPr>
          <p:nvPr>
            <p:ph type="sldNum" sz="quarter" idx="12"/>
          </p:nvPr>
        </p:nvSpPr>
        <p:spPr/>
        <p:txBody>
          <a:bodyPr/>
          <a:lstStyle/>
          <a:p>
            <a:fld id="{F21DBD38-35AC-4FA6-8D1E-90B8DCA78A73}" type="slidenum">
              <a:rPr lang="en-US" smtClean="0"/>
              <a:t>10</a:t>
            </a:fld>
            <a:endParaRPr lang="en-US"/>
          </a:p>
        </p:txBody>
      </p:sp>
    </p:spTree>
    <p:extLst>
      <p:ext uri="{BB962C8B-B14F-4D97-AF65-F5344CB8AC3E}">
        <p14:creationId xmlns:p14="http://schemas.microsoft.com/office/powerpoint/2010/main" val="2445975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A3DA-0584-3804-1716-DE4BD1B25B0C}"/>
              </a:ext>
            </a:extLst>
          </p:cNvPr>
          <p:cNvSpPr>
            <a:spLocks noGrp="1"/>
          </p:cNvSpPr>
          <p:nvPr>
            <p:ph type="title"/>
          </p:nvPr>
        </p:nvSpPr>
        <p:spPr>
          <a:xfrm>
            <a:off x="838200" y="136525"/>
            <a:ext cx="10515600" cy="678064"/>
          </a:xfrm>
        </p:spPr>
        <p:txBody>
          <a:bodyPr>
            <a:normAutofit/>
          </a:bodyPr>
          <a:lstStyle/>
          <a:p>
            <a:pPr algn="ctr"/>
            <a:r>
              <a:rPr lang="en-US" sz="3200" b="1" dirty="0"/>
              <a:t>5. Costs of Quality</a:t>
            </a:r>
          </a:p>
        </p:txBody>
      </p:sp>
      <p:sp>
        <p:nvSpPr>
          <p:cNvPr id="3" name="Content Placeholder 2">
            <a:extLst>
              <a:ext uri="{FF2B5EF4-FFF2-40B4-BE49-F238E27FC236}">
                <a16:creationId xmlns:a16="http://schemas.microsoft.com/office/drawing/2014/main" id="{DB8C8B11-62AE-2A5F-7127-36F920E39CE2}"/>
              </a:ext>
            </a:extLst>
          </p:cNvPr>
          <p:cNvSpPr>
            <a:spLocks noGrp="1"/>
          </p:cNvSpPr>
          <p:nvPr>
            <p:ph idx="1"/>
          </p:nvPr>
        </p:nvSpPr>
        <p:spPr>
          <a:xfrm>
            <a:off x="838200" y="669701"/>
            <a:ext cx="10515600" cy="5507262"/>
          </a:xfrm>
        </p:spPr>
        <p:txBody>
          <a:bodyPr/>
          <a:lstStyle/>
          <a:p>
            <a:pPr algn="just"/>
            <a:r>
              <a:rPr lang="en-US" dirty="0"/>
              <a:t>The costs of carrying out company quality program are known as cost of quality.</a:t>
            </a:r>
          </a:p>
          <a:p>
            <a:pPr algn="just"/>
            <a:r>
              <a:rPr lang="en-US" dirty="0"/>
              <a:t>Quality cost(Cost of Quality) is a methodology that allows an organization to determine the extent to which its resources are used for activities that prevent poor quality, that appraise the quality of the organization’s products or services, and that result from internal and external failures.</a:t>
            </a:r>
          </a:p>
          <a:p>
            <a:pPr marL="514350" indent="-514350" algn="just">
              <a:buFont typeface="+mj-lt"/>
              <a:buAutoNum type="arabicPeriod"/>
            </a:pPr>
            <a:r>
              <a:rPr lang="en-US" dirty="0"/>
              <a:t>Prevention Cost</a:t>
            </a:r>
          </a:p>
          <a:p>
            <a:pPr marL="514350" indent="-514350" algn="just">
              <a:buFont typeface="+mj-lt"/>
              <a:buAutoNum type="arabicPeriod"/>
            </a:pPr>
            <a:r>
              <a:rPr lang="en-US" dirty="0"/>
              <a:t>Appraisal Cost</a:t>
            </a:r>
          </a:p>
          <a:p>
            <a:pPr marL="514350" indent="-514350" algn="just">
              <a:buFont typeface="+mj-lt"/>
              <a:buAutoNum type="arabicPeriod"/>
            </a:pPr>
            <a:r>
              <a:rPr lang="en-US" dirty="0"/>
              <a:t>Internal-Failure Cost</a:t>
            </a:r>
          </a:p>
          <a:p>
            <a:pPr marL="514350" indent="-514350" algn="just">
              <a:buFont typeface="+mj-lt"/>
              <a:buAutoNum type="arabicPeriod"/>
            </a:pPr>
            <a:r>
              <a:rPr lang="en-US" dirty="0"/>
              <a:t>External-Failure Cost </a:t>
            </a:r>
          </a:p>
          <a:p>
            <a:pPr algn="just"/>
            <a:endParaRPr lang="en-US" dirty="0"/>
          </a:p>
        </p:txBody>
      </p:sp>
      <p:sp>
        <p:nvSpPr>
          <p:cNvPr id="4" name="Footer Placeholder 3">
            <a:extLst>
              <a:ext uri="{FF2B5EF4-FFF2-40B4-BE49-F238E27FC236}">
                <a16:creationId xmlns:a16="http://schemas.microsoft.com/office/drawing/2014/main" id="{065C5213-CBA9-93A5-CB39-097AE80BF318}"/>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079F8243-69EB-3B85-D901-9414E02FA76D}"/>
              </a:ext>
            </a:extLst>
          </p:cNvPr>
          <p:cNvSpPr>
            <a:spLocks noGrp="1"/>
          </p:cNvSpPr>
          <p:nvPr>
            <p:ph type="sldNum" sz="quarter" idx="12"/>
          </p:nvPr>
        </p:nvSpPr>
        <p:spPr/>
        <p:txBody>
          <a:bodyPr/>
          <a:lstStyle/>
          <a:p>
            <a:fld id="{F21DBD38-35AC-4FA6-8D1E-90B8DCA78A73}" type="slidenum">
              <a:rPr lang="en-US" smtClean="0"/>
              <a:t>11</a:t>
            </a:fld>
            <a:endParaRPr lang="en-US"/>
          </a:p>
        </p:txBody>
      </p:sp>
    </p:spTree>
    <p:extLst>
      <p:ext uri="{BB962C8B-B14F-4D97-AF65-F5344CB8AC3E}">
        <p14:creationId xmlns:p14="http://schemas.microsoft.com/office/powerpoint/2010/main" val="2009927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09FC-2492-12AB-D25D-964459AB2DB3}"/>
              </a:ext>
            </a:extLst>
          </p:cNvPr>
          <p:cNvSpPr>
            <a:spLocks noGrp="1"/>
          </p:cNvSpPr>
          <p:nvPr>
            <p:ph type="title"/>
          </p:nvPr>
        </p:nvSpPr>
        <p:spPr>
          <a:xfrm>
            <a:off x="838200" y="50889"/>
            <a:ext cx="10515600" cy="755337"/>
          </a:xfrm>
        </p:spPr>
        <p:txBody>
          <a:bodyPr>
            <a:normAutofit/>
          </a:bodyPr>
          <a:lstStyle/>
          <a:p>
            <a:pPr algn="ctr"/>
            <a:r>
              <a:rPr lang="en-US" sz="3200" b="1" dirty="0"/>
              <a:t>6. Quality Control</a:t>
            </a:r>
          </a:p>
        </p:txBody>
      </p:sp>
      <p:sp>
        <p:nvSpPr>
          <p:cNvPr id="3" name="Content Placeholder 2">
            <a:extLst>
              <a:ext uri="{FF2B5EF4-FFF2-40B4-BE49-F238E27FC236}">
                <a16:creationId xmlns:a16="http://schemas.microsoft.com/office/drawing/2014/main" id="{AA9D9A75-ADFE-6D6E-D619-283FB93C773B}"/>
              </a:ext>
            </a:extLst>
          </p:cNvPr>
          <p:cNvSpPr>
            <a:spLocks noGrp="1"/>
          </p:cNvSpPr>
          <p:nvPr>
            <p:ph idx="1"/>
          </p:nvPr>
        </p:nvSpPr>
        <p:spPr>
          <a:xfrm>
            <a:off x="838200" y="785610"/>
            <a:ext cx="10515600" cy="5570739"/>
          </a:xfrm>
        </p:spPr>
        <p:txBody>
          <a:bodyPr>
            <a:normAutofit lnSpcReduction="10000"/>
          </a:bodyPr>
          <a:lstStyle/>
          <a:p>
            <a:pPr algn="just"/>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quality control system is designed to ensure economical production of products of uniform quality which is acceptable to the customer.</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Quality control refers to the systematic control of those variables encountered in a manufacturing process which affect the excellence of the end product. </a:t>
            </a: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1800" kern="100" dirty="0">
                <a:effectLst/>
                <a:latin typeface="Calibri" panose="020F0502020204030204" pitchFamily="34" charset="0"/>
                <a:ea typeface="Calibri" panose="020F0502020204030204" pitchFamily="34" charset="0"/>
                <a:cs typeface="Times New Roman" panose="02020603050405020304" pitchFamily="18" charset="0"/>
              </a:rPr>
              <a:t>Quality control begin with product design and includes materials, bought-out items, manufacturing processes and finished goods at the hands customer</a:t>
            </a:r>
          </a:p>
          <a:p>
            <a:pPr marL="0" indent="0" algn="just">
              <a:buNone/>
            </a:pPr>
            <a:r>
              <a:rPr lang="en-US" sz="2400" b="1" kern="100" dirty="0">
                <a:latin typeface="Calibri" panose="020F0502020204030204" pitchFamily="34" charset="0"/>
                <a:ea typeface="Calibri" panose="020F0502020204030204" pitchFamily="34" charset="0"/>
                <a:cs typeface="Times New Roman" panose="02020603050405020304" pitchFamily="18" charset="0"/>
              </a:rPr>
              <a:t>Objectives of Quality Control:</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establish the desired quality standards which are acceptable to the customers</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discover flaws or variations in the raw materials and the manufacturing processes in order to ensure smooth and uninterrupted production</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evaluate the methods and processes of production and suggest further improvements in their functioning.</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study and determine the extent of quality deviation in a product during the manufacturing process.</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analyze in detail the causes responsible for such deviation.</a:t>
            </a:r>
          </a:p>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To undertake such steps which are helpful in achieving the desired quality of the product.</a:t>
            </a:r>
          </a:p>
          <a:p>
            <a:pPr algn="just"/>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Footer Placeholder 3">
            <a:extLst>
              <a:ext uri="{FF2B5EF4-FFF2-40B4-BE49-F238E27FC236}">
                <a16:creationId xmlns:a16="http://schemas.microsoft.com/office/drawing/2014/main" id="{0FD82B11-F935-F15F-D520-6296010029B8}"/>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028B0294-A055-D8F4-5548-F56E3D10EACC}"/>
              </a:ext>
            </a:extLst>
          </p:cNvPr>
          <p:cNvSpPr>
            <a:spLocks noGrp="1"/>
          </p:cNvSpPr>
          <p:nvPr>
            <p:ph type="sldNum" sz="quarter" idx="12"/>
          </p:nvPr>
        </p:nvSpPr>
        <p:spPr/>
        <p:txBody>
          <a:bodyPr/>
          <a:lstStyle/>
          <a:p>
            <a:fld id="{F21DBD38-35AC-4FA6-8D1E-90B8DCA78A73}" type="slidenum">
              <a:rPr lang="en-US" smtClean="0"/>
              <a:t>12</a:t>
            </a:fld>
            <a:endParaRPr lang="en-US"/>
          </a:p>
        </p:txBody>
      </p:sp>
    </p:spTree>
    <p:extLst>
      <p:ext uri="{BB962C8B-B14F-4D97-AF65-F5344CB8AC3E}">
        <p14:creationId xmlns:p14="http://schemas.microsoft.com/office/powerpoint/2010/main" val="137791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96F08-7E9D-75AA-D461-7A72F264CAA9}"/>
              </a:ext>
            </a:extLst>
          </p:cNvPr>
          <p:cNvSpPr>
            <a:spLocks noGrp="1"/>
          </p:cNvSpPr>
          <p:nvPr>
            <p:ph type="title"/>
          </p:nvPr>
        </p:nvSpPr>
        <p:spPr>
          <a:xfrm>
            <a:off x="838200" y="106004"/>
            <a:ext cx="10515600" cy="575033"/>
          </a:xfrm>
        </p:spPr>
        <p:txBody>
          <a:bodyPr>
            <a:normAutofit/>
          </a:bodyPr>
          <a:lstStyle/>
          <a:p>
            <a:pPr algn="r"/>
            <a:r>
              <a:rPr lang="en-US" sz="3200" b="1" dirty="0"/>
              <a:t>Contd.</a:t>
            </a:r>
          </a:p>
        </p:txBody>
      </p:sp>
      <p:sp>
        <p:nvSpPr>
          <p:cNvPr id="3" name="Content Placeholder 2">
            <a:extLst>
              <a:ext uri="{FF2B5EF4-FFF2-40B4-BE49-F238E27FC236}">
                <a16:creationId xmlns:a16="http://schemas.microsoft.com/office/drawing/2014/main" id="{FBCE9563-1309-4874-1DAE-3DFFA6352EBD}"/>
              </a:ext>
            </a:extLst>
          </p:cNvPr>
          <p:cNvSpPr>
            <a:spLocks noGrp="1"/>
          </p:cNvSpPr>
          <p:nvPr>
            <p:ph idx="1"/>
          </p:nvPr>
        </p:nvSpPr>
        <p:spPr>
          <a:xfrm>
            <a:off x="838200" y="681037"/>
            <a:ext cx="10515600" cy="5495926"/>
          </a:xfrm>
        </p:spPr>
        <p:txBody>
          <a:bodyPr>
            <a:normAutofit/>
          </a:bodyPr>
          <a:lstStyle/>
          <a:p>
            <a:pPr marL="0" indent="0">
              <a:buNone/>
            </a:pPr>
            <a:r>
              <a:rPr lang="en-US" b="1" dirty="0"/>
              <a:t>Advantages/Benefits of Quality Control:</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Uniform quality and reliability of product help in increasing sales turn over </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Reduced variability resulting in-higher quality and reduced production bottle necks.</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Reduced cost of labour material as a result of reduced defectives.</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Increased quality consciousness among employees.</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Higher operating efficiency.</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Better utilization of resources.</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Reduced inspection and reduction inspection costs.</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Reduced customer complaints</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Minimum scrap or rework due to reduced defectives</a:t>
            </a:r>
          </a:p>
          <a:p>
            <a:pPr marL="457200" indent="-457200" algn="just">
              <a:lnSpc>
                <a:spcPct val="107000"/>
              </a:lnSpc>
              <a:spcBef>
                <a:spcPts val="0"/>
              </a:spcBef>
              <a:buFont typeface="+mj-lt"/>
              <a:buAutoNum type="arabicPeriod"/>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Better customer satisfaction and employee satisfaction</a:t>
            </a:r>
          </a:p>
          <a:p>
            <a:pPr marL="0" indent="0">
              <a:buNone/>
            </a:pPr>
            <a:endParaRPr lang="en-US" dirty="0"/>
          </a:p>
        </p:txBody>
      </p:sp>
      <p:sp>
        <p:nvSpPr>
          <p:cNvPr id="4" name="Footer Placeholder 3">
            <a:extLst>
              <a:ext uri="{FF2B5EF4-FFF2-40B4-BE49-F238E27FC236}">
                <a16:creationId xmlns:a16="http://schemas.microsoft.com/office/drawing/2014/main" id="{1748B48B-996B-E831-D87E-D0DAB4AAA38F}"/>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4D18DE28-ED94-D979-207F-609312123DFA}"/>
              </a:ext>
            </a:extLst>
          </p:cNvPr>
          <p:cNvSpPr>
            <a:spLocks noGrp="1"/>
          </p:cNvSpPr>
          <p:nvPr>
            <p:ph type="sldNum" sz="quarter" idx="12"/>
          </p:nvPr>
        </p:nvSpPr>
        <p:spPr/>
        <p:txBody>
          <a:bodyPr/>
          <a:lstStyle/>
          <a:p>
            <a:fld id="{F21DBD38-35AC-4FA6-8D1E-90B8DCA78A73}" type="slidenum">
              <a:rPr lang="en-US" smtClean="0"/>
              <a:t>13</a:t>
            </a:fld>
            <a:endParaRPr lang="en-US"/>
          </a:p>
        </p:txBody>
      </p:sp>
    </p:spTree>
    <p:extLst>
      <p:ext uri="{BB962C8B-B14F-4D97-AF65-F5344CB8AC3E}">
        <p14:creationId xmlns:p14="http://schemas.microsoft.com/office/powerpoint/2010/main" val="359953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076-DB39-67F1-1067-C026F1E4143E}"/>
              </a:ext>
            </a:extLst>
          </p:cNvPr>
          <p:cNvSpPr>
            <a:spLocks noGrp="1"/>
          </p:cNvSpPr>
          <p:nvPr>
            <p:ph type="title"/>
          </p:nvPr>
        </p:nvSpPr>
        <p:spPr>
          <a:xfrm>
            <a:off x="838200" y="365126"/>
            <a:ext cx="10515600" cy="587912"/>
          </a:xfrm>
        </p:spPr>
        <p:txBody>
          <a:bodyPr>
            <a:normAutofit/>
          </a:bodyPr>
          <a:lstStyle/>
          <a:p>
            <a:pPr algn="ctr"/>
            <a:r>
              <a:rPr lang="en-US" sz="2800" b="1" dirty="0"/>
              <a:t>7. JIT and Six-Sigma</a:t>
            </a:r>
          </a:p>
        </p:txBody>
      </p:sp>
      <p:sp>
        <p:nvSpPr>
          <p:cNvPr id="3" name="Content Placeholder 2">
            <a:extLst>
              <a:ext uri="{FF2B5EF4-FFF2-40B4-BE49-F238E27FC236}">
                <a16:creationId xmlns:a16="http://schemas.microsoft.com/office/drawing/2014/main" id="{8962686A-07D8-C69A-A331-3A30D4B73701}"/>
              </a:ext>
            </a:extLst>
          </p:cNvPr>
          <p:cNvSpPr>
            <a:spLocks noGrp="1"/>
          </p:cNvSpPr>
          <p:nvPr>
            <p:ph idx="1"/>
          </p:nvPr>
        </p:nvSpPr>
        <p:spPr>
          <a:xfrm>
            <a:off x="726941" y="1063494"/>
            <a:ext cx="10515600" cy="5306094"/>
          </a:xfrm>
        </p:spPr>
        <p:txBody>
          <a:bodyPr/>
          <a:lstStyle/>
          <a:p>
            <a:pPr algn="just"/>
            <a:r>
              <a:rPr lang="en-US" dirty="0"/>
              <a:t>JIT, or Just-In-Time, is a production strategy in operations management that emphasizes the synchronization of production with demand. </a:t>
            </a:r>
          </a:p>
          <a:p>
            <a:pPr algn="just"/>
            <a:r>
              <a:rPr lang="en-US" dirty="0"/>
              <a:t>The goal of JIT is to eliminate waste by producing only what is needed, when it is needed, and in the amount needed.</a:t>
            </a:r>
          </a:p>
          <a:p>
            <a:pPr algn="just"/>
            <a:r>
              <a:rPr lang="en-US" dirty="0"/>
              <a:t>JIT reduces the need for excess inventory, which can lead to cost savings and less waste.</a:t>
            </a:r>
          </a:p>
          <a:p>
            <a:pPr algn="just"/>
            <a:r>
              <a:rPr lang="en-US" dirty="0"/>
              <a:t>One of the key principles of JIT is continuous improvement, which means that the production process is constantly evaluated and adjusted to eliminate waste and improve efficiency. </a:t>
            </a:r>
          </a:p>
        </p:txBody>
      </p:sp>
      <p:sp>
        <p:nvSpPr>
          <p:cNvPr id="4" name="Footer Placeholder 3">
            <a:extLst>
              <a:ext uri="{FF2B5EF4-FFF2-40B4-BE49-F238E27FC236}">
                <a16:creationId xmlns:a16="http://schemas.microsoft.com/office/drawing/2014/main" id="{196331F9-EA42-8CDD-1D1A-BFA941BAFDE1}"/>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3EE02DA1-7ADC-F0F1-4BE5-360F4EC63EB1}"/>
              </a:ext>
            </a:extLst>
          </p:cNvPr>
          <p:cNvSpPr>
            <a:spLocks noGrp="1"/>
          </p:cNvSpPr>
          <p:nvPr>
            <p:ph type="sldNum" sz="quarter" idx="12"/>
          </p:nvPr>
        </p:nvSpPr>
        <p:spPr/>
        <p:txBody>
          <a:bodyPr/>
          <a:lstStyle/>
          <a:p>
            <a:fld id="{F21DBD38-35AC-4FA6-8D1E-90B8DCA78A73}" type="slidenum">
              <a:rPr lang="en-US" smtClean="0"/>
              <a:t>14</a:t>
            </a:fld>
            <a:endParaRPr lang="en-US"/>
          </a:p>
        </p:txBody>
      </p:sp>
    </p:spTree>
    <p:extLst>
      <p:ext uri="{BB962C8B-B14F-4D97-AF65-F5344CB8AC3E}">
        <p14:creationId xmlns:p14="http://schemas.microsoft.com/office/powerpoint/2010/main" val="302411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75D5-C261-F37B-44CF-7BC40BF89A55}"/>
              </a:ext>
            </a:extLst>
          </p:cNvPr>
          <p:cNvSpPr>
            <a:spLocks noGrp="1"/>
          </p:cNvSpPr>
          <p:nvPr>
            <p:ph type="title"/>
          </p:nvPr>
        </p:nvSpPr>
        <p:spPr>
          <a:xfrm>
            <a:off x="838200" y="169862"/>
            <a:ext cx="10515600" cy="511175"/>
          </a:xfrm>
        </p:spPr>
        <p:txBody>
          <a:bodyPr>
            <a:normAutofit fontScale="90000"/>
          </a:bodyPr>
          <a:lstStyle/>
          <a:p>
            <a:pPr algn="r"/>
            <a:r>
              <a:rPr lang="en-US" sz="3200" b="1" dirty="0"/>
              <a:t>Contd.</a:t>
            </a:r>
          </a:p>
        </p:txBody>
      </p:sp>
      <p:sp>
        <p:nvSpPr>
          <p:cNvPr id="3" name="Content Placeholder 2">
            <a:extLst>
              <a:ext uri="{FF2B5EF4-FFF2-40B4-BE49-F238E27FC236}">
                <a16:creationId xmlns:a16="http://schemas.microsoft.com/office/drawing/2014/main" id="{9405314E-BD12-4174-DDFE-4CC775C7389C}"/>
              </a:ext>
            </a:extLst>
          </p:cNvPr>
          <p:cNvSpPr>
            <a:spLocks noGrp="1"/>
          </p:cNvSpPr>
          <p:nvPr>
            <p:ph idx="1"/>
          </p:nvPr>
        </p:nvSpPr>
        <p:spPr>
          <a:xfrm>
            <a:off x="838200" y="681037"/>
            <a:ext cx="10515600" cy="5495926"/>
          </a:xfrm>
        </p:spPr>
        <p:txBody>
          <a:bodyPr/>
          <a:lstStyle/>
          <a:p>
            <a:pPr algn="just"/>
            <a:r>
              <a:rPr lang="en-US" dirty="0"/>
              <a:t>Six Sigma is a methodology in operations management that aims to reduce defects and variations in production processes by applying statistical methods and tools. </a:t>
            </a:r>
          </a:p>
          <a:p>
            <a:pPr algn="just"/>
            <a:r>
              <a:rPr lang="en-US" dirty="0"/>
              <a:t>The goal of Six Sigma is to achieve a level of quality where the number of defects per million opportunities (DPMO) is extremely low, typically less than 3.4 defects per million opportunities.</a:t>
            </a:r>
          </a:p>
          <a:p>
            <a:pPr algn="just"/>
            <a:r>
              <a:rPr lang="en-US" dirty="0"/>
              <a:t>Six Sigma can be a powerful tool for improving quality and reducing waste.</a:t>
            </a:r>
          </a:p>
          <a:p>
            <a:pPr marL="0" indent="0" algn="just">
              <a:buNone/>
            </a:pPr>
            <a:r>
              <a:rPr lang="en-US" b="1" dirty="0"/>
              <a:t>Phases of Six-Sigma are(DMAIC): </a:t>
            </a:r>
          </a:p>
          <a:p>
            <a:pPr marL="0" indent="0" algn="just">
              <a:buNone/>
            </a:pPr>
            <a:r>
              <a:rPr lang="en-US" dirty="0"/>
              <a:t>Define, Measure, Analyze, Improve, Control</a:t>
            </a:r>
          </a:p>
          <a:p>
            <a:pPr marL="0" indent="0" algn="just">
              <a:buNone/>
            </a:pPr>
            <a:endParaRPr lang="en-US" dirty="0"/>
          </a:p>
        </p:txBody>
      </p:sp>
      <p:sp>
        <p:nvSpPr>
          <p:cNvPr id="4" name="Footer Placeholder 3">
            <a:extLst>
              <a:ext uri="{FF2B5EF4-FFF2-40B4-BE49-F238E27FC236}">
                <a16:creationId xmlns:a16="http://schemas.microsoft.com/office/drawing/2014/main" id="{7D706389-F0C4-5BA7-ACF9-71D7BD3A88D2}"/>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7540CC72-283B-F82D-A278-453BA3791ED6}"/>
              </a:ext>
            </a:extLst>
          </p:cNvPr>
          <p:cNvSpPr>
            <a:spLocks noGrp="1"/>
          </p:cNvSpPr>
          <p:nvPr>
            <p:ph type="sldNum" sz="quarter" idx="12"/>
          </p:nvPr>
        </p:nvSpPr>
        <p:spPr/>
        <p:txBody>
          <a:bodyPr/>
          <a:lstStyle/>
          <a:p>
            <a:fld id="{F21DBD38-35AC-4FA6-8D1E-90B8DCA78A73}" type="slidenum">
              <a:rPr lang="en-US" smtClean="0"/>
              <a:t>15</a:t>
            </a:fld>
            <a:endParaRPr lang="en-US"/>
          </a:p>
        </p:txBody>
      </p:sp>
    </p:spTree>
    <p:extLst>
      <p:ext uri="{BB962C8B-B14F-4D97-AF65-F5344CB8AC3E}">
        <p14:creationId xmlns:p14="http://schemas.microsoft.com/office/powerpoint/2010/main" val="247014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E27A-1499-B831-4AFC-BAA0AA43C3FC}"/>
              </a:ext>
            </a:extLst>
          </p:cNvPr>
          <p:cNvSpPr>
            <a:spLocks noGrp="1"/>
          </p:cNvSpPr>
          <p:nvPr>
            <p:ph type="title"/>
          </p:nvPr>
        </p:nvSpPr>
        <p:spPr>
          <a:xfrm>
            <a:off x="838200" y="365126"/>
            <a:ext cx="10515600" cy="678064"/>
          </a:xfrm>
        </p:spPr>
        <p:txBody>
          <a:bodyPr>
            <a:normAutofit/>
          </a:bodyPr>
          <a:lstStyle/>
          <a:p>
            <a:pPr algn="ctr"/>
            <a:r>
              <a:rPr lang="en-US" sz="3200" b="1" dirty="0"/>
              <a:t>8. Quality Management System: ISO 9000 series</a:t>
            </a:r>
          </a:p>
        </p:txBody>
      </p:sp>
      <p:graphicFrame>
        <p:nvGraphicFramePr>
          <p:cNvPr id="6" name="Table 6">
            <a:extLst>
              <a:ext uri="{FF2B5EF4-FFF2-40B4-BE49-F238E27FC236}">
                <a16:creationId xmlns:a16="http://schemas.microsoft.com/office/drawing/2014/main" id="{A3B5CB2D-ED4D-889E-75B2-AAD07E62C63C}"/>
              </a:ext>
            </a:extLst>
          </p:cNvPr>
          <p:cNvGraphicFramePr>
            <a:graphicFrameLocks noGrp="1"/>
          </p:cNvGraphicFramePr>
          <p:nvPr>
            <p:ph idx="1"/>
            <p:extLst>
              <p:ext uri="{D42A27DB-BD31-4B8C-83A1-F6EECF244321}">
                <p14:modId xmlns:p14="http://schemas.microsoft.com/office/powerpoint/2010/main" val="4221822003"/>
              </p:ext>
            </p:extLst>
          </p:nvPr>
        </p:nvGraphicFramePr>
        <p:xfrm>
          <a:off x="838203" y="1043190"/>
          <a:ext cx="10515597" cy="4759960"/>
        </p:xfrm>
        <a:graphic>
          <a:graphicData uri="http://schemas.openxmlformats.org/drawingml/2006/table">
            <a:tbl>
              <a:tblPr firstRow="1" firstCol="1" bandRow="1"/>
              <a:tblGrid>
                <a:gridCol w="1750454">
                  <a:extLst>
                    <a:ext uri="{9D8B030D-6E8A-4147-A177-3AD203B41FA5}">
                      <a16:colId xmlns:a16="http://schemas.microsoft.com/office/drawing/2014/main" val="219992711"/>
                    </a:ext>
                  </a:extLst>
                </a:gridCol>
                <a:gridCol w="3245476">
                  <a:extLst>
                    <a:ext uri="{9D8B030D-6E8A-4147-A177-3AD203B41FA5}">
                      <a16:colId xmlns:a16="http://schemas.microsoft.com/office/drawing/2014/main" val="4254692705"/>
                    </a:ext>
                  </a:extLst>
                </a:gridCol>
                <a:gridCol w="5519667">
                  <a:extLst>
                    <a:ext uri="{9D8B030D-6E8A-4147-A177-3AD203B41FA5}">
                      <a16:colId xmlns:a16="http://schemas.microsoft.com/office/drawing/2014/main" val="2444475630"/>
                    </a:ext>
                  </a:extLst>
                </a:gridCol>
              </a:tblGrid>
              <a:tr h="370840">
                <a:tc>
                  <a:txBody>
                    <a:bodyPr/>
                    <a:lstStyle/>
                    <a:p>
                      <a:pPr algn="ctr"/>
                      <a:r>
                        <a:rPr lang="en-US" b="1" dirty="0"/>
                        <a:t>ISO 9000 Series</a:t>
                      </a:r>
                    </a:p>
                  </a:txBody>
                  <a:tcPr/>
                </a:tc>
                <a:tc>
                  <a:txBody>
                    <a:bodyPr/>
                    <a:lstStyle/>
                    <a:p>
                      <a:pPr algn="ctr"/>
                      <a:r>
                        <a:rPr lang="en-US" b="1" dirty="0"/>
                        <a:t>Standards</a:t>
                      </a:r>
                    </a:p>
                  </a:txBody>
                  <a:tcPr/>
                </a:tc>
                <a:tc>
                  <a:txBody>
                    <a:bodyPr/>
                    <a:lstStyle/>
                    <a:p>
                      <a:pPr algn="ctr"/>
                      <a:r>
                        <a:rPr lang="en-US" b="1" dirty="0"/>
                        <a:t>Meaning and Explanations</a:t>
                      </a:r>
                    </a:p>
                  </a:txBody>
                  <a:tcPr/>
                </a:tc>
                <a:extLst>
                  <a:ext uri="{0D108BD9-81ED-4DB2-BD59-A6C34878D82A}">
                    <a16:rowId xmlns:a16="http://schemas.microsoft.com/office/drawing/2014/main" val="2098604494"/>
                  </a:ext>
                </a:extLst>
              </a:tr>
              <a:tr h="370840">
                <a:tc>
                  <a:txBody>
                    <a:bodyPr/>
                    <a:lstStyle/>
                    <a:p>
                      <a:pPr algn="ctr"/>
                      <a:r>
                        <a:rPr lang="en-US" dirty="0"/>
                        <a:t>ISO 9000</a:t>
                      </a:r>
                    </a:p>
                  </a:txBody>
                  <a:tcPr/>
                </a:tc>
                <a:tc>
                  <a:txBody>
                    <a:bodyPr/>
                    <a:lstStyle/>
                    <a:p>
                      <a:pPr algn="just"/>
                      <a:r>
                        <a:rPr lang="en-US" dirty="0"/>
                        <a:t>Quality Management and </a:t>
                      </a:r>
                    </a:p>
                    <a:p>
                      <a:pPr algn="just"/>
                      <a:r>
                        <a:rPr lang="en-US" dirty="0"/>
                        <a:t>Quality Assurance Standards, </a:t>
                      </a:r>
                    </a:p>
                    <a:p>
                      <a:pPr algn="just"/>
                      <a:r>
                        <a:rPr lang="en-US" dirty="0"/>
                        <a:t>Guidelines for selection and use</a:t>
                      </a:r>
                    </a:p>
                  </a:txBody>
                  <a:tcPr/>
                </a:tc>
                <a:tc>
                  <a:txBody>
                    <a:bodyPr/>
                    <a:lstStyle/>
                    <a:p>
                      <a:pPr algn="just"/>
                      <a:r>
                        <a:rPr lang="en-US" dirty="0"/>
                        <a:t>It describes fundamental quality concept, defines key terms and providing guidelines for selecting, using and tailoring ISO 9001, 9002 and 9003 standards. It is the roadmap for the use of all standards.</a:t>
                      </a:r>
                    </a:p>
                  </a:txBody>
                  <a:tcPr/>
                </a:tc>
                <a:extLst>
                  <a:ext uri="{0D108BD9-81ED-4DB2-BD59-A6C34878D82A}">
                    <a16:rowId xmlns:a16="http://schemas.microsoft.com/office/drawing/2014/main" val="3526942539"/>
                  </a:ext>
                </a:extLst>
              </a:tr>
              <a:tr h="370840">
                <a:tc>
                  <a:txBody>
                    <a:bodyPr/>
                    <a:lstStyle/>
                    <a:p>
                      <a:pPr algn="ctr"/>
                      <a:r>
                        <a:rPr lang="en-US" dirty="0"/>
                        <a:t>ISO 9001</a:t>
                      </a:r>
                    </a:p>
                  </a:txBody>
                  <a:tcPr/>
                </a:tc>
                <a:tc>
                  <a:txBody>
                    <a:bodyPr/>
                    <a:lstStyle/>
                    <a:p>
                      <a:pPr algn="just"/>
                      <a:r>
                        <a:rPr lang="en-US" dirty="0"/>
                        <a:t>Quality Systems-Model for Quality Assurance in design, development, production, installation and servicing</a:t>
                      </a:r>
                    </a:p>
                  </a:txBody>
                  <a:tcPr/>
                </a:tc>
                <a:tc>
                  <a:txBody>
                    <a:bodyPr/>
                    <a:lstStyle/>
                    <a:p>
                      <a:pPr algn="just"/>
                      <a:r>
                        <a:rPr lang="en-US" dirty="0"/>
                        <a:t>It is the most comprehensive standard in the series. It contains 20 elements covering the need for an effective quality system from the receipt of a contract through the design/development stage and finally the after sales service. 20 points in ISO 9001 shown in the content below.</a:t>
                      </a:r>
                    </a:p>
                  </a:txBody>
                  <a:tcPr/>
                </a:tc>
                <a:extLst>
                  <a:ext uri="{0D108BD9-81ED-4DB2-BD59-A6C34878D82A}">
                    <a16:rowId xmlns:a16="http://schemas.microsoft.com/office/drawing/2014/main" val="2506084755"/>
                  </a:ext>
                </a:extLst>
              </a:tr>
              <a:tr h="370840">
                <a:tc>
                  <a:txBody>
                    <a:bodyPr/>
                    <a:lstStyle/>
                    <a:p>
                      <a:pPr algn="ctr"/>
                      <a:r>
                        <a:rPr lang="en-US" dirty="0"/>
                        <a:t>ISO 9002</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Quality Systems-Model for Quality Assurance in production, installation and servicing</a:t>
                      </a:r>
                    </a:p>
                    <a:p>
                      <a:pPr algn="just"/>
                      <a:endParaRPr lang="en-US" dirty="0"/>
                    </a:p>
                  </a:txBody>
                  <a:tcPr/>
                </a:tc>
                <a:tc>
                  <a:txBody>
                    <a:bodyPr/>
                    <a:lstStyle/>
                    <a:p>
                      <a:pPr algn="just"/>
                      <a:r>
                        <a:rPr lang="en-US" dirty="0"/>
                        <a:t>It deals with prevention, detection and correction of problems during production and installation. It is for the use of organizations that are not involved in design. This standard addresses 19 of the 20 elements covered in ISO 9001 standards.</a:t>
                      </a:r>
                    </a:p>
                  </a:txBody>
                  <a:tcPr/>
                </a:tc>
                <a:extLst>
                  <a:ext uri="{0D108BD9-81ED-4DB2-BD59-A6C34878D82A}">
                    <a16:rowId xmlns:a16="http://schemas.microsoft.com/office/drawing/2014/main" val="481116281"/>
                  </a:ext>
                </a:extLst>
              </a:tr>
            </a:tbl>
          </a:graphicData>
        </a:graphic>
      </p:graphicFrame>
      <p:sp>
        <p:nvSpPr>
          <p:cNvPr id="4" name="Footer Placeholder 3">
            <a:extLst>
              <a:ext uri="{FF2B5EF4-FFF2-40B4-BE49-F238E27FC236}">
                <a16:creationId xmlns:a16="http://schemas.microsoft.com/office/drawing/2014/main" id="{2036D61D-297C-B55D-5CFD-AB782C9437DE}"/>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6E3AD6B2-02CC-AD20-1288-C44AE7EC8B25}"/>
              </a:ext>
            </a:extLst>
          </p:cNvPr>
          <p:cNvSpPr>
            <a:spLocks noGrp="1"/>
          </p:cNvSpPr>
          <p:nvPr>
            <p:ph type="sldNum" sz="quarter" idx="12"/>
          </p:nvPr>
        </p:nvSpPr>
        <p:spPr/>
        <p:txBody>
          <a:bodyPr/>
          <a:lstStyle/>
          <a:p>
            <a:fld id="{F21DBD38-35AC-4FA6-8D1E-90B8DCA78A73}" type="slidenum">
              <a:rPr lang="en-US" smtClean="0"/>
              <a:t>16</a:t>
            </a:fld>
            <a:endParaRPr lang="en-US"/>
          </a:p>
        </p:txBody>
      </p:sp>
    </p:spTree>
    <p:extLst>
      <p:ext uri="{BB962C8B-B14F-4D97-AF65-F5344CB8AC3E}">
        <p14:creationId xmlns:p14="http://schemas.microsoft.com/office/powerpoint/2010/main" val="364707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E27A-1499-B831-4AFC-BAA0AA43C3FC}"/>
              </a:ext>
            </a:extLst>
          </p:cNvPr>
          <p:cNvSpPr>
            <a:spLocks noGrp="1"/>
          </p:cNvSpPr>
          <p:nvPr>
            <p:ph type="title"/>
          </p:nvPr>
        </p:nvSpPr>
        <p:spPr>
          <a:xfrm>
            <a:off x="838200" y="150958"/>
            <a:ext cx="10515600" cy="678064"/>
          </a:xfrm>
        </p:spPr>
        <p:txBody>
          <a:bodyPr>
            <a:normAutofit/>
          </a:bodyPr>
          <a:lstStyle/>
          <a:p>
            <a:pPr algn="r"/>
            <a:r>
              <a:rPr lang="en-US" sz="3200" b="1" dirty="0"/>
              <a:t>Contd.</a:t>
            </a:r>
          </a:p>
        </p:txBody>
      </p:sp>
      <p:graphicFrame>
        <p:nvGraphicFramePr>
          <p:cNvPr id="6" name="Table 6">
            <a:extLst>
              <a:ext uri="{FF2B5EF4-FFF2-40B4-BE49-F238E27FC236}">
                <a16:creationId xmlns:a16="http://schemas.microsoft.com/office/drawing/2014/main" id="{A3B5CB2D-ED4D-889E-75B2-AAD07E62C63C}"/>
              </a:ext>
            </a:extLst>
          </p:cNvPr>
          <p:cNvGraphicFramePr>
            <a:graphicFrameLocks noGrp="1"/>
          </p:cNvGraphicFramePr>
          <p:nvPr>
            <p:ph idx="1"/>
            <p:extLst>
              <p:ext uri="{D42A27DB-BD31-4B8C-83A1-F6EECF244321}">
                <p14:modId xmlns:p14="http://schemas.microsoft.com/office/powerpoint/2010/main" val="3617570990"/>
              </p:ext>
            </p:extLst>
          </p:nvPr>
        </p:nvGraphicFramePr>
        <p:xfrm>
          <a:off x="838200" y="1309890"/>
          <a:ext cx="10515597" cy="3296920"/>
        </p:xfrm>
        <a:graphic>
          <a:graphicData uri="http://schemas.openxmlformats.org/drawingml/2006/table">
            <a:tbl>
              <a:tblPr firstRow="1" firstCol="1" bandRow="1"/>
              <a:tblGrid>
                <a:gridCol w="1750454">
                  <a:extLst>
                    <a:ext uri="{9D8B030D-6E8A-4147-A177-3AD203B41FA5}">
                      <a16:colId xmlns:a16="http://schemas.microsoft.com/office/drawing/2014/main" val="219992711"/>
                    </a:ext>
                  </a:extLst>
                </a:gridCol>
                <a:gridCol w="3245476">
                  <a:extLst>
                    <a:ext uri="{9D8B030D-6E8A-4147-A177-3AD203B41FA5}">
                      <a16:colId xmlns:a16="http://schemas.microsoft.com/office/drawing/2014/main" val="4254692705"/>
                    </a:ext>
                  </a:extLst>
                </a:gridCol>
                <a:gridCol w="5519667">
                  <a:extLst>
                    <a:ext uri="{9D8B030D-6E8A-4147-A177-3AD203B41FA5}">
                      <a16:colId xmlns:a16="http://schemas.microsoft.com/office/drawing/2014/main" val="2444475630"/>
                    </a:ext>
                  </a:extLst>
                </a:gridCol>
              </a:tblGrid>
              <a:tr h="370840">
                <a:tc>
                  <a:txBody>
                    <a:bodyPr/>
                    <a:lstStyle/>
                    <a:p>
                      <a:pPr algn="ctr"/>
                      <a:r>
                        <a:rPr lang="en-US" b="1" dirty="0"/>
                        <a:t>ISO 9000 Series</a:t>
                      </a:r>
                    </a:p>
                  </a:txBody>
                  <a:tcPr/>
                </a:tc>
                <a:tc>
                  <a:txBody>
                    <a:bodyPr/>
                    <a:lstStyle/>
                    <a:p>
                      <a:pPr algn="ctr"/>
                      <a:r>
                        <a:rPr lang="en-US" b="1" dirty="0"/>
                        <a:t>Standards</a:t>
                      </a:r>
                    </a:p>
                  </a:txBody>
                  <a:tcPr/>
                </a:tc>
                <a:tc>
                  <a:txBody>
                    <a:bodyPr/>
                    <a:lstStyle/>
                    <a:p>
                      <a:pPr algn="ctr"/>
                      <a:r>
                        <a:rPr lang="en-US" b="1" dirty="0"/>
                        <a:t>Meaning and Explanations</a:t>
                      </a:r>
                    </a:p>
                  </a:txBody>
                  <a:tcPr/>
                </a:tc>
                <a:extLst>
                  <a:ext uri="{0D108BD9-81ED-4DB2-BD59-A6C34878D82A}">
                    <a16:rowId xmlns:a16="http://schemas.microsoft.com/office/drawing/2014/main" val="2098604494"/>
                  </a:ext>
                </a:extLst>
              </a:tr>
              <a:tr h="370840">
                <a:tc>
                  <a:txBody>
                    <a:bodyPr/>
                    <a:lstStyle/>
                    <a:p>
                      <a:pPr algn="ctr"/>
                      <a:r>
                        <a:rPr lang="en-US" dirty="0"/>
                        <a:t>ISO 9003</a:t>
                      </a:r>
                    </a:p>
                  </a:txBody>
                  <a:tcPr/>
                </a:tc>
                <a:tc>
                  <a:txBody>
                    <a:bodyPr/>
                    <a:lstStyle/>
                    <a:p>
                      <a:pPr algn="just"/>
                      <a:r>
                        <a:rPr lang="en-US" dirty="0"/>
                        <a:t>Quality Systems-Model for Quality Assurance in Final Inspection and Test</a:t>
                      </a:r>
                    </a:p>
                  </a:txBody>
                  <a:tcPr/>
                </a:tc>
                <a:tc>
                  <a:txBody>
                    <a:bodyPr/>
                    <a:lstStyle/>
                    <a:p>
                      <a:pPr algn="just"/>
                      <a:r>
                        <a:rPr lang="en-US" dirty="0"/>
                        <a:t>It is the least comprehensive all standards covering 16 of the 20 elements in ISO 9001. It is not a quality control system. ISO 9003 addresses only those requirements for the detection and control of problems found during final inspection stage and testing.</a:t>
                      </a:r>
                    </a:p>
                  </a:txBody>
                  <a:tcPr/>
                </a:tc>
                <a:extLst>
                  <a:ext uri="{0D108BD9-81ED-4DB2-BD59-A6C34878D82A}">
                    <a16:rowId xmlns:a16="http://schemas.microsoft.com/office/drawing/2014/main" val="3526942539"/>
                  </a:ext>
                </a:extLst>
              </a:tr>
              <a:tr h="370840">
                <a:tc>
                  <a:txBody>
                    <a:bodyPr/>
                    <a:lstStyle/>
                    <a:p>
                      <a:pPr algn="ctr"/>
                      <a:r>
                        <a:rPr lang="en-US" dirty="0"/>
                        <a:t>ISO 9004</a:t>
                      </a:r>
                    </a:p>
                  </a:txBody>
                  <a:tcPr/>
                </a:tc>
                <a:tc>
                  <a:txBody>
                    <a:bodyPr/>
                    <a:lstStyle/>
                    <a:p>
                      <a:pPr algn="just"/>
                      <a:r>
                        <a:rPr lang="en-US" dirty="0"/>
                        <a:t>Quality Management and Quality System Elements Guidelines</a:t>
                      </a:r>
                    </a:p>
                  </a:txBody>
                  <a:tcPr/>
                </a:tc>
                <a:tc>
                  <a:txBody>
                    <a:bodyPr/>
                    <a:lstStyle/>
                    <a:p>
                      <a:pPr algn="just"/>
                      <a:r>
                        <a:rPr lang="en-US" dirty="0"/>
                        <a:t>It provides guidance for a supplier to use in developing and implementing a quality system and it determining the extent to which each quality system element is applicable. It examines each of the elements in greater detail. It is useful for internal auditing purpose.</a:t>
                      </a:r>
                    </a:p>
                  </a:txBody>
                  <a:tcPr/>
                </a:tc>
                <a:extLst>
                  <a:ext uri="{0D108BD9-81ED-4DB2-BD59-A6C34878D82A}">
                    <a16:rowId xmlns:a16="http://schemas.microsoft.com/office/drawing/2014/main" val="2506084755"/>
                  </a:ext>
                </a:extLst>
              </a:tr>
            </a:tbl>
          </a:graphicData>
        </a:graphic>
      </p:graphicFrame>
      <p:sp>
        <p:nvSpPr>
          <p:cNvPr id="4" name="Footer Placeholder 3">
            <a:extLst>
              <a:ext uri="{FF2B5EF4-FFF2-40B4-BE49-F238E27FC236}">
                <a16:creationId xmlns:a16="http://schemas.microsoft.com/office/drawing/2014/main" id="{2036D61D-297C-B55D-5CFD-AB782C9437DE}"/>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6E3AD6B2-02CC-AD20-1288-C44AE7EC8B25}"/>
              </a:ext>
            </a:extLst>
          </p:cNvPr>
          <p:cNvSpPr>
            <a:spLocks noGrp="1"/>
          </p:cNvSpPr>
          <p:nvPr>
            <p:ph type="sldNum" sz="quarter" idx="12"/>
          </p:nvPr>
        </p:nvSpPr>
        <p:spPr/>
        <p:txBody>
          <a:bodyPr/>
          <a:lstStyle/>
          <a:p>
            <a:fld id="{F21DBD38-35AC-4FA6-8D1E-90B8DCA78A73}" type="slidenum">
              <a:rPr lang="en-US" smtClean="0"/>
              <a:t>17</a:t>
            </a:fld>
            <a:endParaRPr lang="en-US"/>
          </a:p>
        </p:txBody>
      </p:sp>
    </p:spTree>
    <p:extLst>
      <p:ext uri="{BB962C8B-B14F-4D97-AF65-F5344CB8AC3E}">
        <p14:creationId xmlns:p14="http://schemas.microsoft.com/office/powerpoint/2010/main" val="157208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EF43-6871-62C6-F0B5-864C26DED3EE}"/>
              </a:ext>
            </a:extLst>
          </p:cNvPr>
          <p:cNvSpPr>
            <a:spLocks noGrp="1"/>
          </p:cNvSpPr>
          <p:nvPr>
            <p:ph type="title"/>
          </p:nvPr>
        </p:nvSpPr>
        <p:spPr>
          <a:xfrm>
            <a:off x="838200" y="136525"/>
            <a:ext cx="10515600" cy="755337"/>
          </a:xfrm>
        </p:spPr>
        <p:txBody>
          <a:bodyPr>
            <a:normAutofit/>
          </a:bodyPr>
          <a:lstStyle/>
          <a:p>
            <a:pPr algn="ctr"/>
            <a:r>
              <a:rPr lang="en-US" sz="3200" b="1" dirty="0"/>
              <a:t>9. 7 tools for the quality</a:t>
            </a:r>
          </a:p>
        </p:txBody>
      </p:sp>
      <p:sp>
        <p:nvSpPr>
          <p:cNvPr id="3" name="Content Placeholder 2">
            <a:extLst>
              <a:ext uri="{FF2B5EF4-FFF2-40B4-BE49-F238E27FC236}">
                <a16:creationId xmlns:a16="http://schemas.microsoft.com/office/drawing/2014/main" id="{1D751848-32B7-5D27-B23A-E1C701AF00C2}"/>
              </a:ext>
            </a:extLst>
          </p:cNvPr>
          <p:cNvSpPr>
            <a:spLocks noGrp="1"/>
          </p:cNvSpPr>
          <p:nvPr>
            <p:ph idx="1"/>
          </p:nvPr>
        </p:nvSpPr>
        <p:spPr>
          <a:xfrm>
            <a:off x="838200" y="891862"/>
            <a:ext cx="10515600" cy="5285101"/>
          </a:xfrm>
        </p:spPr>
        <p:txBody>
          <a:bodyPr/>
          <a:lstStyle/>
          <a:p>
            <a:pPr marL="514350" indent="-514350">
              <a:buFont typeface="+mj-lt"/>
              <a:buAutoNum type="arabicPeriod"/>
            </a:pPr>
            <a:r>
              <a:rPr lang="en-US" dirty="0"/>
              <a:t>Check sheet(tally sheet)</a:t>
            </a:r>
          </a:p>
          <a:p>
            <a:pPr marL="514350" indent="-514350">
              <a:buFont typeface="+mj-lt"/>
              <a:buAutoNum type="arabicPeriod"/>
            </a:pPr>
            <a:r>
              <a:rPr lang="en-US" dirty="0"/>
              <a:t>Histogram</a:t>
            </a:r>
          </a:p>
          <a:p>
            <a:pPr marL="514350" indent="-514350">
              <a:buFont typeface="+mj-lt"/>
              <a:buAutoNum type="arabicPeriod"/>
            </a:pPr>
            <a:r>
              <a:rPr lang="en-US" dirty="0"/>
              <a:t>Pareto Chart</a:t>
            </a:r>
          </a:p>
          <a:p>
            <a:pPr marL="514350" indent="-514350">
              <a:buFont typeface="+mj-lt"/>
              <a:buAutoNum type="arabicPeriod"/>
            </a:pPr>
            <a:r>
              <a:rPr lang="en-US" dirty="0"/>
              <a:t>Scatter Diagram</a:t>
            </a:r>
          </a:p>
          <a:p>
            <a:pPr marL="514350" indent="-514350">
              <a:buFont typeface="+mj-lt"/>
              <a:buAutoNum type="arabicPeriod"/>
            </a:pPr>
            <a:r>
              <a:rPr lang="en-US" dirty="0"/>
              <a:t>Cause and Effect diagram(also known as the “Fishbone” or “Ishikawa” diagram)</a:t>
            </a:r>
          </a:p>
          <a:p>
            <a:pPr marL="514350" indent="-514350">
              <a:buFont typeface="+mj-lt"/>
              <a:buAutoNum type="arabicPeriod"/>
            </a:pPr>
            <a:r>
              <a:rPr lang="en-US" dirty="0"/>
              <a:t>Control graph</a:t>
            </a:r>
          </a:p>
          <a:p>
            <a:pPr marL="514350" indent="-514350">
              <a:buFont typeface="+mj-lt"/>
              <a:buAutoNum type="arabicPeriod"/>
            </a:pPr>
            <a:r>
              <a:rPr lang="en-US"/>
              <a:t>Graph</a:t>
            </a:r>
            <a:endParaRPr lang="en-US" dirty="0"/>
          </a:p>
          <a:p>
            <a:pPr marL="514350" indent="-514350">
              <a:buFont typeface="+mj-lt"/>
              <a:buAutoNum type="arabicPeriod"/>
            </a:pPr>
            <a:endParaRPr lang="en-US" dirty="0"/>
          </a:p>
        </p:txBody>
      </p:sp>
      <p:sp>
        <p:nvSpPr>
          <p:cNvPr id="4" name="Footer Placeholder 3">
            <a:extLst>
              <a:ext uri="{FF2B5EF4-FFF2-40B4-BE49-F238E27FC236}">
                <a16:creationId xmlns:a16="http://schemas.microsoft.com/office/drawing/2014/main" id="{E7850AD2-A97F-0E11-CF38-C7F06A7B1449}"/>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382BC963-FE25-E21C-B945-DD97F6B422F9}"/>
              </a:ext>
            </a:extLst>
          </p:cNvPr>
          <p:cNvSpPr>
            <a:spLocks noGrp="1"/>
          </p:cNvSpPr>
          <p:nvPr>
            <p:ph type="sldNum" sz="quarter" idx="12"/>
          </p:nvPr>
        </p:nvSpPr>
        <p:spPr/>
        <p:txBody>
          <a:bodyPr/>
          <a:lstStyle/>
          <a:p>
            <a:fld id="{F21DBD38-35AC-4FA6-8D1E-90B8DCA78A73}" type="slidenum">
              <a:rPr lang="en-US" smtClean="0"/>
              <a:t>18</a:t>
            </a:fld>
            <a:endParaRPr lang="en-US"/>
          </a:p>
        </p:txBody>
      </p:sp>
    </p:spTree>
    <p:extLst>
      <p:ext uri="{BB962C8B-B14F-4D97-AF65-F5344CB8AC3E}">
        <p14:creationId xmlns:p14="http://schemas.microsoft.com/office/powerpoint/2010/main" val="2351757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57F8-63AE-881B-B1B6-86BAD0267BC9}"/>
              </a:ext>
            </a:extLst>
          </p:cNvPr>
          <p:cNvSpPr>
            <a:spLocks noGrp="1"/>
          </p:cNvSpPr>
          <p:nvPr>
            <p:ph type="title"/>
          </p:nvPr>
        </p:nvSpPr>
        <p:spPr/>
        <p:txBody>
          <a:bodyPr/>
          <a:lstStyle/>
          <a:p>
            <a:pPr algn="ctr"/>
            <a:r>
              <a:rPr lang="en-US" b="1" dirty="0"/>
              <a:t>Assignment-8</a:t>
            </a:r>
          </a:p>
        </p:txBody>
      </p:sp>
      <p:sp>
        <p:nvSpPr>
          <p:cNvPr id="3" name="Content Placeholder 2">
            <a:extLst>
              <a:ext uri="{FF2B5EF4-FFF2-40B4-BE49-F238E27FC236}">
                <a16:creationId xmlns:a16="http://schemas.microsoft.com/office/drawing/2014/main" id="{C90632AE-AD55-2C37-AD1A-5C0986C679BD}"/>
              </a:ext>
            </a:extLst>
          </p:cNvPr>
          <p:cNvSpPr>
            <a:spLocks noGrp="1"/>
          </p:cNvSpPr>
          <p:nvPr>
            <p:ph idx="1"/>
          </p:nvPr>
        </p:nvSpPr>
        <p:spPr/>
        <p:txBody>
          <a:bodyPr/>
          <a:lstStyle/>
          <a:p>
            <a:pPr marL="0" indent="0">
              <a:buNone/>
            </a:pPr>
            <a:r>
              <a:rPr lang="en-US" b="1" dirty="0"/>
              <a:t>Short Answer Questions:</a:t>
            </a:r>
          </a:p>
          <a:p>
            <a:pPr marL="514350" indent="-514350" algn="just">
              <a:buFont typeface="+mj-lt"/>
              <a:buAutoNum type="arabicPeriod"/>
            </a:pPr>
            <a:r>
              <a:rPr lang="en-US" sz="2400" dirty="0"/>
              <a:t>What is quality? Mention the benefits of total quality management. Explain costs of quality with suitable example.</a:t>
            </a:r>
          </a:p>
          <a:p>
            <a:pPr marL="514350" indent="-514350" algn="just">
              <a:buFont typeface="+mj-lt"/>
              <a:buAutoNum type="arabicPeriod"/>
            </a:pPr>
            <a:r>
              <a:rPr lang="en-US" sz="2400" dirty="0"/>
              <a:t>How is the control chart for variables different from control chart for attributes? Describe with their applications.</a:t>
            </a:r>
          </a:p>
          <a:p>
            <a:pPr marL="514350" indent="-514350" algn="just">
              <a:buFont typeface="+mj-lt"/>
              <a:buAutoNum type="arabicPeriod"/>
            </a:pPr>
            <a:r>
              <a:rPr lang="en-US" sz="2400" dirty="0"/>
              <a:t>Explain the concepts of Just-In-Time(JIT). How it can be implemented? Explain.</a:t>
            </a:r>
          </a:p>
          <a:p>
            <a:pPr marL="514350" indent="-514350" algn="just">
              <a:buFont typeface="+mj-lt"/>
              <a:buAutoNum type="arabicPeriod"/>
            </a:pPr>
            <a:r>
              <a:rPr lang="en-US" sz="2400" dirty="0"/>
              <a:t>Describe ISO 9000 standard and its implications in quality management?</a:t>
            </a:r>
          </a:p>
          <a:p>
            <a:pPr marL="514350" indent="-514350" algn="just">
              <a:buFont typeface="+mj-lt"/>
              <a:buAutoNum type="arabicPeriod"/>
            </a:pPr>
            <a:r>
              <a:rPr lang="en-US" sz="2400" dirty="0"/>
              <a:t>Explain the concept of six-sigma.</a:t>
            </a:r>
          </a:p>
        </p:txBody>
      </p:sp>
      <p:sp>
        <p:nvSpPr>
          <p:cNvPr id="4" name="Footer Placeholder 3">
            <a:extLst>
              <a:ext uri="{FF2B5EF4-FFF2-40B4-BE49-F238E27FC236}">
                <a16:creationId xmlns:a16="http://schemas.microsoft.com/office/drawing/2014/main" id="{6E205952-9F91-612A-A133-E8900C8AF01E}"/>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4CC4C2E4-A4C3-021A-7E33-D6F09063843B}"/>
              </a:ext>
            </a:extLst>
          </p:cNvPr>
          <p:cNvSpPr>
            <a:spLocks noGrp="1"/>
          </p:cNvSpPr>
          <p:nvPr>
            <p:ph type="sldNum" sz="quarter" idx="12"/>
          </p:nvPr>
        </p:nvSpPr>
        <p:spPr/>
        <p:txBody>
          <a:bodyPr/>
          <a:lstStyle/>
          <a:p>
            <a:fld id="{F21DBD38-35AC-4FA6-8D1E-90B8DCA78A73}" type="slidenum">
              <a:rPr lang="en-US" smtClean="0"/>
              <a:t>19</a:t>
            </a:fld>
            <a:endParaRPr lang="en-US"/>
          </a:p>
        </p:txBody>
      </p:sp>
    </p:spTree>
    <p:extLst>
      <p:ext uri="{BB962C8B-B14F-4D97-AF65-F5344CB8AC3E}">
        <p14:creationId xmlns:p14="http://schemas.microsoft.com/office/powerpoint/2010/main" val="36764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0A39E-F46A-C6B9-7853-E96C0DFB1F96}"/>
              </a:ext>
            </a:extLst>
          </p:cNvPr>
          <p:cNvSpPr>
            <a:spLocks noGrp="1"/>
          </p:cNvSpPr>
          <p:nvPr>
            <p:ph type="title"/>
          </p:nvPr>
        </p:nvSpPr>
        <p:spPr>
          <a:xfrm>
            <a:off x="735169" y="136525"/>
            <a:ext cx="10515600" cy="500979"/>
          </a:xfrm>
        </p:spPr>
        <p:txBody>
          <a:bodyPr>
            <a:normAutofit fontScale="90000"/>
          </a:bodyPr>
          <a:lstStyle/>
          <a:p>
            <a:r>
              <a:rPr lang="en-US" sz="3600" b="1" dirty="0"/>
              <a:t>Topics to be covered:						   LH8</a:t>
            </a:r>
          </a:p>
        </p:txBody>
      </p:sp>
      <p:sp>
        <p:nvSpPr>
          <p:cNvPr id="3" name="Content Placeholder 2">
            <a:extLst>
              <a:ext uri="{FF2B5EF4-FFF2-40B4-BE49-F238E27FC236}">
                <a16:creationId xmlns:a16="http://schemas.microsoft.com/office/drawing/2014/main" id="{A02935BD-D53F-04B0-A8B2-5794D93BB04C}"/>
              </a:ext>
            </a:extLst>
          </p:cNvPr>
          <p:cNvSpPr>
            <a:spLocks noGrp="1"/>
          </p:cNvSpPr>
          <p:nvPr>
            <p:ph idx="1"/>
          </p:nvPr>
        </p:nvSpPr>
        <p:spPr>
          <a:xfrm>
            <a:off x="735169" y="819395"/>
            <a:ext cx="10515600" cy="5719517"/>
          </a:xfrm>
        </p:spPr>
        <p:txBody>
          <a:bodyPr>
            <a:normAutofit fontScale="92500" lnSpcReduction="10000"/>
          </a:bodyPr>
          <a:lstStyle/>
          <a:p>
            <a:pPr algn="just"/>
            <a:r>
              <a:rPr lang="en-US" sz="3200" dirty="0"/>
              <a:t>Introduction to quality</a:t>
            </a:r>
          </a:p>
          <a:p>
            <a:pPr algn="just"/>
            <a:r>
              <a:rPr lang="en-US" sz="3200" dirty="0"/>
              <a:t>Historical evolution of Total Quality Management</a:t>
            </a:r>
          </a:p>
          <a:p>
            <a:pPr algn="just"/>
            <a:r>
              <a:rPr lang="en-US" sz="3200" dirty="0"/>
              <a:t>Definitions of Quality</a:t>
            </a:r>
          </a:p>
          <a:p>
            <a:pPr algn="just"/>
            <a:r>
              <a:rPr lang="en-US" sz="3200" dirty="0"/>
              <a:t>Philosophy/Principles and Concepts of Total Quality Management</a:t>
            </a:r>
          </a:p>
          <a:p>
            <a:pPr algn="just"/>
            <a:r>
              <a:rPr lang="en-US" sz="3200" dirty="0"/>
              <a:t>Costs of Quality</a:t>
            </a:r>
          </a:p>
          <a:p>
            <a:pPr algn="just"/>
            <a:r>
              <a:rPr lang="en-US" sz="3200" dirty="0"/>
              <a:t>Quality Control: Introduction, Objectives, Advantages</a:t>
            </a:r>
          </a:p>
          <a:p>
            <a:pPr algn="just"/>
            <a:r>
              <a:rPr lang="en-US" sz="3200" dirty="0"/>
              <a:t>Statistical Quality Control-Control Charts-control charts for variable and attributes </a:t>
            </a:r>
            <a:r>
              <a:rPr lang="en-US" sz="3200" b="1" dirty="0"/>
              <a:t>(Numerical)</a:t>
            </a:r>
          </a:p>
          <a:p>
            <a:pPr algn="just"/>
            <a:r>
              <a:rPr lang="en-US" sz="3200" dirty="0"/>
              <a:t>JIT and Six-Sigma</a:t>
            </a:r>
          </a:p>
          <a:p>
            <a:pPr algn="just"/>
            <a:r>
              <a:rPr lang="en-US" sz="3200" dirty="0"/>
              <a:t>Quality Management System: ISO 9000 series</a:t>
            </a:r>
          </a:p>
          <a:p>
            <a:pPr algn="just"/>
            <a:r>
              <a:rPr lang="en-US" sz="3200" dirty="0"/>
              <a:t>7 tools for the quality</a:t>
            </a:r>
          </a:p>
        </p:txBody>
      </p:sp>
      <p:sp>
        <p:nvSpPr>
          <p:cNvPr id="4" name="Footer Placeholder 3">
            <a:extLst>
              <a:ext uri="{FF2B5EF4-FFF2-40B4-BE49-F238E27FC236}">
                <a16:creationId xmlns:a16="http://schemas.microsoft.com/office/drawing/2014/main" id="{9978EF8D-F778-2768-A753-8EAECF2120A1}"/>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C699382E-1F3A-F176-04F1-BD7A3BD0611E}"/>
              </a:ext>
            </a:extLst>
          </p:cNvPr>
          <p:cNvSpPr>
            <a:spLocks noGrp="1"/>
          </p:cNvSpPr>
          <p:nvPr>
            <p:ph type="sldNum" sz="quarter" idx="12"/>
          </p:nvPr>
        </p:nvSpPr>
        <p:spPr/>
        <p:txBody>
          <a:bodyPr/>
          <a:lstStyle/>
          <a:p>
            <a:fld id="{F21DBD38-35AC-4FA6-8D1E-90B8DCA78A73}" type="slidenum">
              <a:rPr lang="en-US" smtClean="0"/>
              <a:t>2</a:t>
            </a:fld>
            <a:endParaRPr lang="en-US"/>
          </a:p>
        </p:txBody>
      </p:sp>
    </p:spTree>
    <p:extLst>
      <p:ext uri="{BB962C8B-B14F-4D97-AF65-F5344CB8AC3E}">
        <p14:creationId xmlns:p14="http://schemas.microsoft.com/office/powerpoint/2010/main" val="3556084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922-CADF-6728-536E-7AF4880C4959}"/>
              </a:ext>
            </a:extLst>
          </p:cNvPr>
          <p:cNvSpPr>
            <a:spLocks noGrp="1"/>
          </p:cNvSpPr>
          <p:nvPr>
            <p:ph type="ctrTitle"/>
          </p:nvPr>
        </p:nvSpPr>
        <p:spPr/>
        <p:txBody>
          <a:bodyPr/>
          <a:lstStyle/>
          <a:p>
            <a:r>
              <a:rPr lang="en-US" dirty="0"/>
              <a:t>The End</a:t>
            </a:r>
            <a:br>
              <a:rPr lang="en-US" dirty="0"/>
            </a:br>
            <a:r>
              <a:rPr lang="en-US" dirty="0"/>
              <a:t>Chapter Eight</a:t>
            </a:r>
          </a:p>
        </p:txBody>
      </p:sp>
      <p:sp>
        <p:nvSpPr>
          <p:cNvPr id="3" name="Subtitle 2">
            <a:extLst>
              <a:ext uri="{FF2B5EF4-FFF2-40B4-BE49-F238E27FC236}">
                <a16:creationId xmlns:a16="http://schemas.microsoft.com/office/drawing/2014/main" id="{3945DA79-E969-30F1-5AAC-3ED918D0258E}"/>
              </a:ext>
            </a:extLst>
          </p:cNvPr>
          <p:cNvSpPr>
            <a:spLocks noGrp="1"/>
          </p:cNvSpPr>
          <p:nvPr>
            <p:ph type="subTitle" idx="1"/>
          </p:nvPr>
        </p:nvSpPr>
        <p:spPr>
          <a:xfrm>
            <a:off x="1524000" y="3769463"/>
            <a:ext cx="9144000" cy="1655762"/>
          </a:xfrm>
        </p:spPr>
        <p:txBody>
          <a:bodyPr>
            <a:normAutofit/>
          </a:bodyPr>
          <a:lstStyle/>
          <a:p>
            <a:endParaRPr lang="en-US" dirty="0"/>
          </a:p>
        </p:txBody>
      </p:sp>
      <p:cxnSp>
        <p:nvCxnSpPr>
          <p:cNvPr id="5" name="Straight Connector 4">
            <a:extLst>
              <a:ext uri="{FF2B5EF4-FFF2-40B4-BE49-F238E27FC236}">
                <a16:creationId xmlns:a16="http://schemas.microsoft.com/office/drawing/2014/main" id="{D20CE0BD-E967-FC88-C998-EE779D74D0BE}"/>
              </a:ext>
            </a:extLst>
          </p:cNvPr>
          <p:cNvCxnSpPr/>
          <p:nvPr/>
        </p:nvCxnSpPr>
        <p:spPr>
          <a:xfrm>
            <a:off x="1524000" y="4005330"/>
            <a:ext cx="914400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 name="Footer Placeholder 5">
            <a:extLst>
              <a:ext uri="{FF2B5EF4-FFF2-40B4-BE49-F238E27FC236}">
                <a16:creationId xmlns:a16="http://schemas.microsoft.com/office/drawing/2014/main" id="{D34A7256-97B4-B506-6055-5958BBA39560}"/>
              </a:ext>
            </a:extLst>
          </p:cNvPr>
          <p:cNvSpPr>
            <a:spLocks noGrp="1"/>
          </p:cNvSpPr>
          <p:nvPr>
            <p:ph type="ftr" sz="quarter" idx="11"/>
          </p:nvPr>
        </p:nvSpPr>
        <p:spPr/>
        <p:txBody>
          <a:bodyPr/>
          <a:lstStyle/>
          <a:p>
            <a:r>
              <a:rPr lang="en-US"/>
              <a:t>Operation Management</a:t>
            </a:r>
            <a:endParaRPr lang="en-US" dirty="0"/>
          </a:p>
        </p:txBody>
      </p:sp>
      <p:sp>
        <p:nvSpPr>
          <p:cNvPr id="7" name="Slide Number Placeholder 6">
            <a:extLst>
              <a:ext uri="{FF2B5EF4-FFF2-40B4-BE49-F238E27FC236}">
                <a16:creationId xmlns:a16="http://schemas.microsoft.com/office/drawing/2014/main" id="{5FF0456B-DE63-B919-2BE3-95D51E88B61B}"/>
              </a:ext>
            </a:extLst>
          </p:cNvPr>
          <p:cNvSpPr>
            <a:spLocks noGrp="1"/>
          </p:cNvSpPr>
          <p:nvPr>
            <p:ph type="sldNum" sz="quarter" idx="12"/>
          </p:nvPr>
        </p:nvSpPr>
        <p:spPr/>
        <p:txBody>
          <a:bodyPr/>
          <a:lstStyle/>
          <a:p>
            <a:fld id="{F21DBD38-35AC-4FA6-8D1E-90B8DCA78A73}" type="slidenum">
              <a:rPr lang="en-US" smtClean="0"/>
              <a:t>20</a:t>
            </a:fld>
            <a:endParaRPr lang="en-US"/>
          </a:p>
        </p:txBody>
      </p:sp>
    </p:spTree>
    <p:extLst>
      <p:ext uri="{BB962C8B-B14F-4D97-AF65-F5344CB8AC3E}">
        <p14:creationId xmlns:p14="http://schemas.microsoft.com/office/powerpoint/2010/main" val="3930588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34A7256-97B4-B506-6055-5958BBA39560}"/>
              </a:ext>
            </a:extLst>
          </p:cNvPr>
          <p:cNvSpPr>
            <a:spLocks noGrp="1"/>
          </p:cNvSpPr>
          <p:nvPr>
            <p:ph type="ftr" sz="quarter" idx="11"/>
          </p:nvPr>
        </p:nvSpPr>
        <p:spPr/>
        <p:txBody>
          <a:bodyPr/>
          <a:lstStyle/>
          <a:p>
            <a:r>
              <a:rPr lang="en-US"/>
              <a:t>Operation Management</a:t>
            </a:r>
            <a:endParaRPr lang="en-US" dirty="0"/>
          </a:p>
        </p:txBody>
      </p:sp>
      <p:sp>
        <p:nvSpPr>
          <p:cNvPr id="7" name="Slide Number Placeholder 6">
            <a:extLst>
              <a:ext uri="{FF2B5EF4-FFF2-40B4-BE49-F238E27FC236}">
                <a16:creationId xmlns:a16="http://schemas.microsoft.com/office/drawing/2014/main" id="{5FF0456B-DE63-B919-2BE3-95D51E88B61B}"/>
              </a:ext>
            </a:extLst>
          </p:cNvPr>
          <p:cNvSpPr>
            <a:spLocks noGrp="1"/>
          </p:cNvSpPr>
          <p:nvPr>
            <p:ph type="sldNum" sz="quarter" idx="12"/>
          </p:nvPr>
        </p:nvSpPr>
        <p:spPr/>
        <p:txBody>
          <a:bodyPr/>
          <a:lstStyle/>
          <a:p>
            <a:fld id="{F21DBD38-35AC-4FA6-8D1E-90B8DCA78A73}" type="slidenum">
              <a:rPr lang="en-US" smtClean="0"/>
              <a:t>21</a:t>
            </a:fld>
            <a:endParaRPr lang="en-US"/>
          </a:p>
        </p:txBody>
      </p:sp>
      <p:pic>
        <p:nvPicPr>
          <p:cNvPr id="1026" name="Picture 2" descr="Thank You GIF - Find &amp; Share on GIPHY | Thank you gifs ...">
            <a:extLst>
              <a:ext uri="{FF2B5EF4-FFF2-40B4-BE49-F238E27FC236}">
                <a16:creationId xmlns:a16="http://schemas.microsoft.com/office/drawing/2014/main" id="{114AAE96-D5BD-F35B-E7B9-4C73811D5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995" y="824976"/>
            <a:ext cx="7773205" cy="5208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BF3D-1972-26DA-CA06-CEA32563E77B}"/>
              </a:ext>
            </a:extLst>
          </p:cNvPr>
          <p:cNvSpPr>
            <a:spLocks noGrp="1"/>
          </p:cNvSpPr>
          <p:nvPr>
            <p:ph type="title"/>
          </p:nvPr>
        </p:nvSpPr>
        <p:spPr>
          <a:xfrm>
            <a:off x="838200" y="136525"/>
            <a:ext cx="10515600" cy="690943"/>
          </a:xfrm>
        </p:spPr>
        <p:txBody>
          <a:bodyPr>
            <a:normAutofit/>
          </a:bodyPr>
          <a:lstStyle/>
          <a:p>
            <a:pPr algn="ctr"/>
            <a:r>
              <a:rPr lang="en-US" sz="3200" b="1" dirty="0"/>
              <a:t>1. Introduction to quality</a:t>
            </a:r>
          </a:p>
        </p:txBody>
      </p:sp>
      <p:sp>
        <p:nvSpPr>
          <p:cNvPr id="3" name="Content Placeholder 2">
            <a:extLst>
              <a:ext uri="{FF2B5EF4-FFF2-40B4-BE49-F238E27FC236}">
                <a16:creationId xmlns:a16="http://schemas.microsoft.com/office/drawing/2014/main" id="{FDDBA1C6-80C1-C3EE-DAB0-8B46C0565642}"/>
              </a:ext>
            </a:extLst>
          </p:cNvPr>
          <p:cNvSpPr>
            <a:spLocks noGrp="1"/>
          </p:cNvSpPr>
          <p:nvPr>
            <p:ph idx="1"/>
          </p:nvPr>
        </p:nvSpPr>
        <p:spPr>
          <a:xfrm>
            <a:off x="838200" y="827468"/>
            <a:ext cx="10515600" cy="5349495"/>
          </a:xfrm>
        </p:spPr>
        <p:txBody>
          <a:bodyPr/>
          <a:lstStyle/>
          <a:p>
            <a:pPr algn="just"/>
            <a:r>
              <a:rPr lang="en-US" dirty="0"/>
              <a:t>The quality refers to the ability of product or service to consistently meet or exceed customer requirements or expectations. </a:t>
            </a:r>
          </a:p>
          <a:p>
            <a:pPr algn="just"/>
            <a:r>
              <a:rPr lang="en-US" dirty="0"/>
              <a:t>Quality may be defined as the sum total of features of a product which influence its ability to satisfy a given demand. </a:t>
            </a:r>
          </a:p>
          <a:p>
            <a:pPr algn="just"/>
            <a:r>
              <a:rPr lang="en-US" dirty="0"/>
              <a:t>The quality of product or service is a customer's perception of the degree to which the product or service meets his or her expectations.</a:t>
            </a:r>
          </a:p>
          <a:p>
            <a:pPr algn="just"/>
            <a:r>
              <a:rPr lang="en-US" dirty="0"/>
              <a:t>Quality is a relative term, generally used with reference to the end-user of a product.</a:t>
            </a:r>
          </a:p>
          <a:p>
            <a:pPr algn="just"/>
            <a:r>
              <a:rPr lang="en-US" dirty="0"/>
              <a:t>Quality is defined as fitness for use for certain purpose.</a:t>
            </a:r>
          </a:p>
          <a:p>
            <a:pPr algn="just"/>
            <a:r>
              <a:rPr lang="en-US" dirty="0"/>
              <a:t>Quality is a readiness to pay or quality is free.</a:t>
            </a:r>
          </a:p>
        </p:txBody>
      </p:sp>
      <p:sp>
        <p:nvSpPr>
          <p:cNvPr id="4" name="Footer Placeholder 3">
            <a:extLst>
              <a:ext uri="{FF2B5EF4-FFF2-40B4-BE49-F238E27FC236}">
                <a16:creationId xmlns:a16="http://schemas.microsoft.com/office/drawing/2014/main" id="{1E8EDD82-8C98-D3B4-8C28-D68BACA040E6}"/>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860C0162-DD70-AA4B-E092-FFF9A4FB7BFC}"/>
              </a:ext>
            </a:extLst>
          </p:cNvPr>
          <p:cNvSpPr>
            <a:spLocks noGrp="1"/>
          </p:cNvSpPr>
          <p:nvPr>
            <p:ph type="sldNum" sz="quarter" idx="12"/>
          </p:nvPr>
        </p:nvSpPr>
        <p:spPr/>
        <p:txBody>
          <a:bodyPr/>
          <a:lstStyle/>
          <a:p>
            <a:fld id="{F21DBD38-35AC-4FA6-8D1E-90B8DCA78A73}" type="slidenum">
              <a:rPr lang="en-US" smtClean="0"/>
              <a:t>3</a:t>
            </a:fld>
            <a:endParaRPr lang="en-US"/>
          </a:p>
        </p:txBody>
      </p:sp>
    </p:spTree>
    <p:extLst>
      <p:ext uri="{BB962C8B-B14F-4D97-AF65-F5344CB8AC3E}">
        <p14:creationId xmlns:p14="http://schemas.microsoft.com/office/powerpoint/2010/main" val="167990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31C91-923A-CA3C-DE44-B4E8623747A1}"/>
              </a:ext>
            </a:extLst>
          </p:cNvPr>
          <p:cNvSpPr>
            <a:spLocks noGrp="1"/>
          </p:cNvSpPr>
          <p:nvPr>
            <p:ph type="title"/>
          </p:nvPr>
        </p:nvSpPr>
        <p:spPr>
          <a:xfrm>
            <a:off x="838200" y="136525"/>
            <a:ext cx="10515600" cy="690943"/>
          </a:xfrm>
        </p:spPr>
        <p:txBody>
          <a:bodyPr>
            <a:normAutofit/>
          </a:bodyPr>
          <a:lstStyle/>
          <a:p>
            <a:pPr algn="ctr"/>
            <a:r>
              <a:rPr lang="en-US" sz="3200" b="1" dirty="0"/>
              <a:t>2. Historical Evolution of Total Quality Management</a:t>
            </a:r>
          </a:p>
        </p:txBody>
      </p:sp>
      <p:pic>
        <p:nvPicPr>
          <p:cNvPr id="7" name="Content Placeholder 6">
            <a:extLst>
              <a:ext uri="{FF2B5EF4-FFF2-40B4-BE49-F238E27FC236}">
                <a16:creationId xmlns:a16="http://schemas.microsoft.com/office/drawing/2014/main" id="{142ED121-0923-7BE0-A130-A72A030FF3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14"/>
          <a:stretch/>
        </p:blipFill>
        <p:spPr>
          <a:xfrm>
            <a:off x="2221953" y="940158"/>
            <a:ext cx="7748094" cy="5236805"/>
          </a:xfrm>
        </p:spPr>
      </p:pic>
      <p:sp>
        <p:nvSpPr>
          <p:cNvPr id="4" name="Footer Placeholder 3">
            <a:extLst>
              <a:ext uri="{FF2B5EF4-FFF2-40B4-BE49-F238E27FC236}">
                <a16:creationId xmlns:a16="http://schemas.microsoft.com/office/drawing/2014/main" id="{896D863F-9099-2918-3E56-F7412EB04388}"/>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639F55B7-1C35-B359-490D-3E6EC2F7CB68}"/>
              </a:ext>
            </a:extLst>
          </p:cNvPr>
          <p:cNvSpPr>
            <a:spLocks noGrp="1"/>
          </p:cNvSpPr>
          <p:nvPr>
            <p:ph type="sldNum" sz="quarter" idx="12"/>
          </p:nvPr>
        </p:nvSpPr>
        <p:spPr/>
        <p:txBody>
          <a:bodyPr/>
          <a:lstStyle/>
          <a:p>
            <a:fld id="{F21DBD38-35AC-4FA6-8D1E-90B8DCA78A73}" type="slidenum">
              <a:rPr lang="en-US" smtClean="0"/>
              <a:t>4</a:t>
            </a:fld>
            <a:endParaRPr lang="en-US"/>
          </a:p>
        </p:txBody>
      </p:sp>
    </p:spTree>
    <p:extLst>
      <p:ext uri="{BB962C8B-B14F-4D97-AF65-F5344CB8AC3E}">
        <p14:creationId xmlns:p14="http://schemas.microsoft.com/office/powerpoint/2010/main" val="698265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DB64-8D93-315D-F82D-6A3B5007AD03}"/>
              </a:ext>
            </a:extLst>
          </p:cNvPr>
          <p:cNvSpPr>
            <a:spLocks noGrp="1"/>
          </p:cNvSpPr>
          <p:nvPr>
            <p:ph type="title"/>
          </p:nvPr>
        </p:nvSpPr>
        <p:spPr>
          <a:xfrm>
            <a:off x="838200" y="136525"/>
            <a:ext cx="10515600" cy="678064"/>
          </a:xfrm>
        </p:spPr>
        <p:txBody>
          <a:bodyPr>
            <a:normAutofit/>
          </a:bodyPr>
          <a:lstStyle/>
          <a:p>
            <a:pPr algn="ctr"/>
            <a:r>
              <a:rPr lang="en-US" sz="3200" b="1" dirty="0"/>
              <a:t>3. Definitions of Quality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10736F-E19F-3BE2-39A1-0AD731924298}"/>
                  </a:ext>
                </a:extLst>
              </p:cNvPr>
              <p:cNvSpPr>
                <a:spLocks noGrp="1"/>
              </p:cNvSpPr>
              <p:nvPr>
                <p:ph idx="1"/>
              </p:nvPr>
            </p:nvSpPr>
            <p:spPr>
              <a:xfrm>
                <a:off x="838200" y="814589"/>
                <a:ext cx="10515600" cy="5362374"/>
              </a:xfrm>
            </p:spPr>
            <p:txBody>
              <a:bodyPr>
                <a:normAutofit/>
              </a:bodyPr>
              <a:lstStyle/>
              <a:p>
                <a:pPr marL="0" indent="0">
                  <a:buNone/>
                </a:pPr>
                <a:r>
                  <a:rPr lang="en-US" dirty="0"/>
                  <a:t>The term ‘quality’ stands for:</a:t>
                </a:r>
              </a:p>
              <a:p>
                <a:pPr marL="0" indent="0">
                  <a:buNone/>
                </a:pPr>
                <a:r>
                  <a:rPr lang="en-US" b="1" dirty="0"/>
                  <a:t>Q:</a:t>
                </a:r>
                <a:r>
                  <a:rPr lang="en-US" dirty="0"/>
                  <a:t> Quest for excellence</a:t>
                </a:r>
              </a:p>
              <a:p>
                <a:pPr marL="0" indent="0">
                  <a:buNone/>
                </a:pPr>
                <a:r>
                  <a:rPr lang="en-US" b="1" dirty="0"/>
                  <a:t>U: </a:t>
                </a:r>
                <a:r>
                  <a:rPr lang="en-US" dirty="0"/>
                  <a:t>Understanding customer needs</a:t>
                </a:r>
              </a:p>
              <a:p>
                <a:pPr marL="0" indent="0">
                  <a:buNone/>
                </a:pPr>
                <a:r>
                  <a:rPr lang="en-US" b="1" dirty="0"/>
                  <a:t>A:</a:t>
                </a:r>
                <a:r>
                  <a:rPr lang="en-US" dirty="0"/>
                  <a:t> Action to achieve customers’ satisfaction</a:t>
                </a:r>
              </a:p>
              <a:p>
                <a:pPr marL="0" indent="0">
                  <a:buNone/>
                </a:pPr>
                <a:r>
                  <a:rPr lang="en-US" b="1" dirty="0"/>
                  <a:t>L:</a:t>
                </a:r>
                <a:r>
                  <a:rPr lang="en-US" dirty="0"/>
                  <a:t> Leadership determination to be a leader</a:t>
                </a:r>
              </a:p>
              <a:p>
                <a:pPr marL="0" indent="0">
                  <a:buNone/>
                </a:pPr>
                <a:r>
                  <a:rPr lang="en-US" b="1" dirty="0"/>
                  <a:t>I:</a:t>
                </a:r>
                <a:r>
                  <a:rPr lang="en-US" dirty="0"/>
                  <a:t> Involving all people</a:t>
                </a:r>
              </a:p>
              <a:p>
                <a:pPr marL="0" indent="0">
                  <a:buNone/>
                </a:pPr>
                <a:r>
                  <a:rPr lang="en-US" b="1" dirty="0"/>
                  <a:t>T:</a:t>
                </a:r>
                <a:r>
                  <a:rPr lang="en-US" dirty="0"/>
                  <a:t> Team spirit to work for common goals</a:t>
                </a:r>
              </a:p>
              <a:p>
                <a:pPr marL="0" indent="0">
                  <a:buNone/>
                </a:pPr>
                <a:r>
                  <a:rPr lang="en-US" b="1" dirty="0"/>
                  <a:t>Y:</a:t>
                </a:r>
                <a:r>
                  <a:rPr lang="en-US" dirty="0"/>
                  <a:t> Yard stick measure progress</a:t>
                </a:r>
              </a:p>
              <a:p>
                <a:pPr marL="0" indent="0">
                  <a:buNone/>
                </a:pPr>
                <a:r>
                  <a:rPr lang="en-US" dirty="0"/>
                  <a:t>Mathematically,</a:t>
                </a:r>
              </a:p>
              <a:p>
                <a:pPr marL="0" indent="0">
                  <a:buNone/>
                </a:pPr>
                <a:r>
                  <a:rPr lang="en-US" dirty="0"/>
                  <a:t>Q=</a:t>
                </a:r>
                <a14:m>
                  <m:oMath xmlns:m="http://schemas.openxmlformats.org/officeDocument/2006/math">
                    <m:f>
                      <m:fPr>
                        <m:ctrlPr>
                          <a:rPr lang="en-US" i="1">
                            <a:latin typeface="Cambria Math" panose="02040503050406030204" pitchFamily="18" charset="0"/>
                          </a:rPr>
                        </m:ctrlPr>
                      </m:fPr>
                      <m:num>
                        <m:r>
                          <m:rPr>
                            <m:sty m:val="p"/>
                          </m:rPr>
                          <a:rPr lang="en-US">
                            <a:latin typeface="Cambria Math" panose="02040503050406030204" pitchFamily="18" charset="0"/>
                          </a:rPr>
                          <m:t>P</m:t>
                        </m:r>
                      </m:num>
                      <m:den>
                        <m:r>
                          <m:rPr>
                            <m:sty m:val="p"/>
                          </m:rPr>
                          <a:rPr lang="en-US">
                            <a:latin typeface="Cambria Math" panose="02040503050406030204" pitchFamily="18" charset="0"/>
                          </a:rPr>
                          <m:t>E</m:t>
                        </m:r>
                      </m:den>
                    </m:f>
                    <m:r>
                      <a:rPr lang="en-US">
                        <a:latin typeface="Cambria Math" panose="02040503050406030204" pitchFamily="18" charset="0"/>
                      </a:rPr>
                      <m:t>,  </m:t>
                    </m:r>
                    <m:r>
                      <m:rPr>
                        <m:sty m:val="p"/>
                      </m:rPr>
                      <a:rPr lang="en-US">
                        <a:latin typeface="Cambria Math" panose="02040503050406030204" pitchFamily="18" charset="0"/>
                      </a:rPr>
                      <m:t>where</m:t>
                    </m:r>
                    <m:r>
                      <a:rPr lang="en-US">
                        <a:latin typeface="Cambria Math" panose="02040503050406030204" pitchFamily="18" charset="0"/>
                      </a:rPr>
                      <m:t> </m:t>
                    </m:r>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Pereformance</m:t>
                    </m:r>
                    <m:r>
                      <a:rPr lang="en-US">
                        <a:latin typeface="Cambria Math" panose="02040503050406030204" pitchFamily="18" charset="0"/>
                      </a:rPr>
                      <m:t>, </m:t>
                    </m:r>
                    <m:r>
                      <m:rPr>
                        <m:sty m:val="p"/>
                      </m:rPr>
                      <a:rPr lang="en-US">
                        <a:latin typeface="Cambria Math" panose="02040503050406030204" pitchFamily="18" charset="0"/>
                      </a:rPr>
                      <m:t>E</m:t>
                    </m:r>
                    <m:r>
                      <a:rPr lang="en-US">
                        <a:latin typeface="Cambria Math" panose="02040503050406030204" pitchFamily="18" charset="0"/>
                      </a:rPr>
                      <m:t>=</m:t>
                    </m:r>
                    <m:r>
                      <m:rPr>
                        <m:sty m:val="p"/>
                      </m:rPr>
                      <a:rPr lang="en-US">
                        <a:latin typeface="Cambria Math" panose="02040503050406030204" pitchFamily="18" charset="0"/>
                      </a:rPr>
                      <m:t>Expectation</m:t>
                    </m:r>
                    <m:r>
                      <a:rPr lang="en-US">
                        <a:latin typeface="Cambria Math" panose="02040503050406030204" pitchFamily="18" charset="0"/>
                      </a:rPr>
                      <m:t>, </m:t>
                    </m:r>
                    <m:r>
                      <m:rPr>
                        <m:sty m:val="p"/>
                      </m:rPr>
                      <a:rPr lang="en-US">
                        <a:latin typeface="Cambria Math" panose="02040503050406030204" pitchFamily="18" charset="0"/>
                      </a:rPr>
                      <m:t>Q</m:t>
                    </m:r>
                    <m:r>
                      <a:rPr lang="en-US">
                        <a:latin typeface="Cambria Math" panose="02040503050406030204" pitchFamily="18" charset="0"/>
                      </a:rPr>
                      <m:t>=</m:t>
                    </m:r>
                    <m:r>
                      <m:rPr>
                        <m:sty m:val="p"/>
                      </m:rPr>
                      <a:rPr lang="en-US">
                        <a:latin typeface="Cambria Math" panose="02040503050406030204" pitchFamily="18" charset="0"/>
                      </a:rPr>
                      <m:t>Quality</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E10736F-E19F-3BE2-39A1-0AD731924298}"/>
                  </a:ext>
                </a:extLst>
              </p:cNvPr>
              <p:cNvSpPr>
                <a:spLocks noGrp="1" noRot="1" noChangeAspect="1" noMove="1" noResize="1" noEditPoints="1" noAdjustHandles="1" noChangeArrowheads="1" noChangeShapeType="1" noTextEdit="1"/>
              </p:cNvSpPr>
              <p:nvPr>
                <p:ph idx="1"/>
              </p:nvPr>
            </p:nvSpPr>
            <p:spPr>
              <a:xfrm>
                <a:off x="838200" y="814589"/>
                <a:ext cx="10515600" cy="5362374"/>
              </a:xfrm>
              <a:blipFill>
                <a:blip r:embed="rId2"/>
                <a:stretch>
                  <a:fillRect l="-1217" t="-1934"/>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1379D0A-EC68-B93B-7B24-E4112593B1BD}"/>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D5406435-3002-EE56-56E3-AE7256CA1A34}"/>
              </a:ext>
            </a:extLst>
          </p:cNvPr>
          <p:cNvSpPr>
            <a:spLocks noGrp="1"/>
          </p:cNvSpPr>
          <p:nvPr>
            <p:ph type="sldNum" sz="quarter" idx="12"/>
          </p:nvPr>
        </p:nvSpPr>
        <p:spPr/>
        <p:txBody>
          <a:bodyPr/>
          <a:lstStyle/>
          <a:p>
            <a:fld id="{F21DBD38-35AC-4FA6-8D1E-90B8DCA78A73}" type="slidenum">
              <a:rPr lang="en-US" smtClean="0"/>
              <a:t>5</a:t>
            </a:fld>
            <a:endParaRPr lang="en-US"/>
          </a:p>
        </p:txBody>
      </p:sp>
    </p:spTree>
    <p:extLst>
      <p:ext uri="{BB962C8B-B14F-4D97-AF65-F5344CB8AC3E}">
        <p14:creationId xmlns:p14="http://schemas.microsoft.com/office/powerpoint/2010/main" val="268936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9B080-8D20-9766-F67B-48655769C353}"/>
              </a:ext>
            </a:extLst>
          </p:cNvPr>
          <p:cNvSpPr>
            <a:spLocks noGrp="1"/>
          </p:cNvSpPr>
          <p:nvPr>
            <p:ph idx="1"/>
          </p:nvPr>
        </p:nvSpPr>
        <p:spPr>
          <a:xfrm>
            <a:off x="838200" y="136526"/>
            <a:ext cx="10515600" cy="6040438"/>
          </a:xfrm>
        </p:spPr>
        <p:txBody>
          <a:bodyPr/>
          <a:lstStyle/>
          <a:p>
            <a:pPr marL="0" indent="0" algn="just">
              <a:buNone/>
            </a:pPr>
            <a:r>
              <a:rPr lang="en-US" dirty="0"/>
              <a:t>If performance is equal to expectation, then Q=1.</a:t>
            </a:r>
          </a:p>
          <a:p>
            <a:pPr marL="0" indent="0" algn="just">
              <a:buNone/>
            </a:pPr>
            <a:r>
              <a:rPr lang="en-US" dirty="0"/>
              <a:t>If Q&gt;=1, then product is perceived to be of good quality</a:t>
            </a:r>
          </a:p>
          <a:p>
            <a:pPr marL="0" indent="0" algn="just">
              <a:buNone/>
            </a:pPr>
            <a:r>
              <a:rPr lang="en-US" dirty="0"/>
              <a:t>If Q&lt;1, then product is perceived to be of bad quality</a:t>
            </a:r>
          </a:p>
          <a:p>
            <a:pPr marL="0" indent="0" algn="just">
              <a:buNone/>
            </a:pPr>
            <a:r>
              <a:rPr lang="en-US" dirty="0"/>
              <a:t>If Q&gt;1, then the customer has a good feeling about the product or service.</a:t>
            </a:r>
          </a:p>
          <a:p>
            <a:pPr algn="just"/>
            <a:r>
              <a:rPr lang="en-US" dirty="0"/>
              <a:t>Quality is the performance of the product as per the commitment made by the producer to the customer.</a:t>
            </a:r>
          </a:p>
          <a:p>
            <a:pPr algn="just"/>
            <a:r>
              <a:rPr lang="en-US" dirty="0"/>
              <a:t>The quality is defined as “the degree of excellence”.</a:t>
            </a:r>
          </a:p>
          <a:p>
            <a:pPr algn="just"/>
            <a:r>
              <a:rPr lang="en-US" dirty="0"/>
              <a:t>Quality is conformance to requirement(</a:t>
            </a:r>
            <a:r>
              <a:rPr lang="en-US" dirty="0" err="1"/>
              <a:t>Crossby</a:t>
            </a:r>
            <a:r>
              <a:rPr lang="en-US" dirty="0"/>
              <a:t>, 1984)</a:t>
            </a:r>
          </a:p>
          <a:p>
            <a:pPr marL="0" indent="0" algn="just">
              <a:buNone/>
            </a:pPr>
            <a:endParaRPr lang="en-US" dirty="0"/>
          </a:p>
        </p:txBody>
      </p:sp>
      <p:sp>
        <p:nvSpPr>
          <p:cNvPr id="4" name="Footer Placeholder 3">
            <a:extLst>
              <a:ext uri="{FF2B5EF4-FFF2-40B4-BE49-F238E27FC236}">
                <a16:creationId xmlns:a16="http://schemas.microsoft.com/office/drawing/2014/main" id="{0C81A8F2-8D1D-A0E8-C808-BD2EB241D771}"/>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951DDF15-B295-BEA7-3905-FB997723F7DA}"/>
              </a:ext>
            </a:extLst>
          </p:cNvPr>
          <p:cNvSpPr>
            <a:spLocks noGrp="1"/>
          </p:cNvSpPr>
          <p:nvPr>
            <p:ph type="sldNum" sz="quarter" idx="12"/>
          </p:nvPr>
        </p:nvSpPr>
        <p:spPr/>
        <p:txBody>
          <a:bodyPr/>
          <a:lstStyle/>
          <a:p>
            <a:fld id="{F21DBD38-35AC-4FA6-8D1E-90B8DCA78A73}" type="slidenum">
              <a:rPr lang="en-US" smtClean="0"/>
              <a:t>6</a:t>
            </a:fld>
            <a:endParaRPr lang="en-US"/>
          </a:p>
        </p:txBody>
      </p:sp>
    </p:spTree>
    <p:extLst>
      <p:ext uri="{BB962C8B-B14F-4D97-AF65-F5344CB8AC3E}">
        <p14:creationId xmlns:p14="http://schemas.microsoft.com/office/powerpoint/2010/main" val="181501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7228-C027-81C9-4140-040DF8BA3DC8}"/>
              </a:ext>
            </a:extLst>
          </p:cNvPr>
          <p:cNvSpPr>
            <a:spLocks noGrp="1"/>
          </p:cNvSpPr>
          <p:nvPr>
            <p:ph type="title"/>
          </p:nvPr>
        </p:nvSpPr>
        <p:spPr>
          <a:xfrm>
            <a:off x="838200" y="303951"/>
            <a:ext cx="10515600" cy="983936"/>
          </a:xfrm>
        </p:spPr>
        <p:txBody>
          <a:bodyPr>
            <a:noAutofit/>
          </a:bodyPr>
          <a:lstStyle/>
          <a:p>
            <a:pPr algn="ctr"/>
            <a:r>
              <a:rPr lang="en-US" sz="3200" b="1" dirty="0"/>
              <a:t>4. Philosophy/Principles and Concepts of Total Quality Management</a:t>
            </a:r>
            <a:br>
              <a:rPr lang="en-US" sz="3200" b="1" dirty="0"/>
            </a:br>
            <a:endParaRPr lang="en-US" sz="3200" b="1" dirty="0"/>
          </a:p>
        </p:txBody>
      </p:sp>
      <p:sp>
        <p:nvSpPr>
          <p:cNvPr id="3" name="Content Placeholder 2">
            <a:extLst>
              <a:ext uri="{FF2B5EF4-FFF2-40B4-BE49-F238E27FC236}">
                <a16:creationId xmlns:a16="http://schemas.microsoft.com/office/drawing/2014/main" id="{7CC3689C-19CE-0FD1-093D-8B89F058CC81}"/>
              </a:ext>
            </a:extLst>
          </p:cNvPr>
          <p:cNvSpPr>
            <a:spLocks noGrp="1"/>
          </p:cNvSpPr>
          <p:nvPr>
            <p:ph idx="1"/>
          </p:nvPr>
        </p:nvSpPr>
        <p:spPr>
          <a:xfrm>
            <a:off x="838200" y="1120462"/>
            <a:ext cx="10515600" cy="5056501"/>
          </a:xfrm>
        </p:spPr>
        <p:txBody>
          <a:bodyPr/>
          <a:lstStyle/>
          <a:p>
            <a:pPr algn="just"/>
            <a:r>
              <a:rPr lang="en-US" dirty="0"/>
              <a:t>The words “Total Quality Management” stands for:</a:t>
            </a:r>
          </a:p>
          <a:p>
            <a:pPr marL="0" indent="0" algn="just">
              <a:buNone/>
            </a:pPr>
            <a:r>
              <a:rPr lang="en-US" b="1" dirty="0"/>
              <a:t>Total- </a:t>
            </a:r>
            <a:r>
              <a:rPr lang="en-US" dirty="0"/>
              <a:t>Made up of whole</a:t>
            </a:r>
          </a:p>
          <a:p>
            <a:pPr marL="0" indent="0" algn="just">
              <a:buNone/>
            </a:pPr>
            <a:r>
              <a:rPr lang="en-US" b="1" dirty="0"/>
              <a:t>Quality- </a:t>
            </a:r>
            <a:r>
              <a:rPr lang="en-US" dirty="0"/>
              <a:t>Degree of excellence a product or service provides</a:t>
            </a:r>
          </a:p>
          <a:p>
            <a:pPr marL="0" indent="0" algn="just">
              <a:buNone/>
            </a:pPr>
            <a:r>
              <a:rPr lang="en-US" b="1" dirty="0"/>
              <a:t>Management- </a:t>
            </a:r>
            <a:r>
              <a:rPr lang="en-US" dirty="0"/>
              <a:t>Art of Planning, organizing, controlling, directing etc.</a:t>
            </a:r>
          </a:p>
          <a:p>
            <a:pPr algn="just"/>
            <a:r>
              <a:rPr lang="en-US" dirty="0"/>
              <a:t>Enhancement of the traditional way of doing business</a:t>
            </a:r>
          </a:p>
          <a:p>
            <a:pPr algn="just"/>
            <a:r>
              <a:rPr lang="en-US" dirty="0"/>
              <a:t>Technique to guarantee survival in world-class competition</a:t>
            </a:r>
          </a:p>
          <a:p>
            <a:pPr algn="just"/>
            <a:r>
              <a:rPr lang="en-US" dirty="0"/>
              <a:t>Art of managing the whole to achieve excellence in terms of the product </a:t>
            </a:r>
          </a:p>
        </p:txBody>
      </p:sp>
      <p:sp>
        <p:nvSpPr>
          <p:cNvPr id="4" name="Footer Placeholder 3">
            <a:extLst>
              <a:ext uri="{FF2B5EF4-FFF2-40B4-BE49-F238E27FC236}">
                <a16:creationId xmlns:a16="http://schemas.microsoft.com/office/drawing/2014/main" id="{8702A245-569A-D14A-AF27-DB5EEB0D0134}"/>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DAF1B9CD-1B96-B70F-4490-60A30968386A}"/>
              </a:ext>
            </a:extLst>
          </p:cNvPr>
          <p:cNvSpPr>
            <a:spLocks noGrp="1"/>
          </p:cNvSpPr>
          <p:nvPr>
            <p:ph type="sldNum" sz="quarter" idx="12"/>
          </p:nvPr>
        </p:nvSpPr>
        <p:spPr/>
        <p:txBody>
          <a:bodyPr/>
          <a:lstStyle/>
          <a:p>
            <a:fld id="{F21DBD38-35AC-4FA6-8D1E-90B8DCA78A73}" type="slidenum">
              <a:rPr lang="en-US" smtClean="0"/>
              <a:t>7</a:t>
            </a:fld>
            <a:endParaRPr lang="en-US"/>
          </a:p>
        </p:txBody>
      </p:sp>
    </p:spTree>
    <p:extLst>
      <p:ext uri="{BB962C8B-B14F-4D97-AF65-F5344CB8AC3E}">
        <p14:creationId xmlns:p14="http://schemas.microsoft.com/office/powerpoint/2010/main" val="123588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03C8-320F-AE56-4497-21ADAD4A1D82}"/>
              </a:ext>
            </a:extLst>
          </p:cNvPr>
          <p:cNvSpPr>
            <a:spLocks noGrp="1"/>
          </p:cNvSpPr>
          <p:nvPr>
            <p:ph type="title"/>
          </p:nvPr>
        </p:nvSpPr>
        <p:spPr>
          <a:xfrm>
            <a:off x="838200" y="0"/>
            <a:ext cx="10515600" cy="837127"/>
          </a:xfrm>
        </p:spPr>
        <p:txBody>
          <a:bodyPr>
            <a:normAutofit/>
          </a:bodyPr>
          <a:lstStyle/>
          <a:p>
            <a:pPr algn="r"/>
            <a:r>
              <a:rPr lang="en-US" sz="3200" b="1" dirty="0"/>
              <a:t>Contd.</a:t>
            </a:r>
          </a:p>
        </p:txBody>
      </p:sp>
      <p:sp>
        <p:nvSpPr>
          <p:cNvPr id="3" name="Content Placeholder 2">
            <a:extLst>
              <a:ext uri="{FF2B5EF4-FFF2-40B4-BE49-F238E27FC236}">
                <a16:creationId xmlns:a16="http://schemas.microsoft.com/office/drawing/2014/main" id="{D4431B74-BA23-48FF-722E-0821902D0EF6}"/>
              </a:ext>
            </a:extLst>
          </p:cNvPr>
          <p:cNvSpPr>
            <a:spLocks noGrp="1"/>
          </p:cNvSpPr>
          <p:nvPr>
            <p:ph idx="1"/>
          </p:nvPr>
        </p:nvSpPr>
        <p:spPr>
          <a:xfrm>
            <a:off x="838200" y="708338"/>
            <a:ext cx="10515600" cy="5468625"/>
          </a:xfrm>
        </p:spPr>
        <p:txBody>
          <a:bodyPr/>
          <a:lstStyle/>
          <a:p>
            <a:pPr marL="0" indent="0">
              <a:buNone/>
            </a:pPr>
            <a:r>
              <a:rPr lang="en-US" b="1" dirty="0"/>
              <a:t>Principles of TQM:</a:t>
            </a:r>
          </a:p>
          <a:p>
            <a:pPr marL="514350" indent="-514350">
              <a:buFont typeface="+mj-lt"/>
              <a:buAutoNum type="romanLcPeriod"/>
            </a:pPr>
            <a:r>
              <a:rPr lang="en-US" sz="2400" dirty="0"/>
              <a:t>Customer Focus</a:t>
            </a:r>
          </a:p>
          <a:p>
            <a:pPr marL="514350" indent="-514350">
              <a:buFont typeface="+mj-lt"/>
              <a:buAutoNum type="romanLcPeriod"/>
            </a:pPr>
            <a:r>
              <a:rPr lang="en-US" sz="2400" dirty="0"/>
              <a:t>Leadership</a:t>
            </a:r>
          </a:p>
          <a:p>
            <a:pPr marL="514350" indent="-514350">
              <a:buFont typeface="+mj-lt"/>
              <a:buAutoNum type="romanLcPeriod"/>
            </a:pPr>
            <a:r>
              <a:rPr lang="en-US" sz="2400" dirty="0"/>
              <a:t>People Involvement</a:t>
            </a:r>
          </a:p>
          <a:p>
            <a:pPr marL="514350" indent="-514350">
              <a:buFont typeface="+mj-lt"/>
              <a:buAutoNum type="romanLcPeriod"/>
            </a:pPr>
            <a:r>
              <a:rPr lang="en-US" sz="2400" dirty="0"/>
              <a:t>Process Approach</a:t>
            </a:r>
          </a:p>
          <a:p>
            <a:pPr marL="514350" indent="-514350">
              <a:buFont typeface="+mj-lt"/>
              <a:buAutoNum type="romanLcPeriod"/>
            </a:pPr>
            <a:r>
              <a:rPr lang="en-US" sz="2400" dirty="0"/>
              <a:t>Systematic Approach to Management</a:t>
            </a:r>
          </a:p>
          <a:p>
            <a:pPr marL="514350" indent="-514350">
              <a:buFont typeface="+mj-lt"/>
              <a:buAutoNum type="romanLcPeriod"/>
            </a:pPr>
            <a:r>
              <a:rPr lang="en-US" sz="2400" dirty="0"/>
              <a:t>Continual Improvement</a:t>
            </a:r>
          </a:p>
          <a:p>
            <a:pPr marL="514350" indent="-514350">
              <a:buFont typeface="+mj-lt"/>
              <a:buAutoNum type="romanLcPeriod"/>
            </a:pPr>
            <a:r>
              <a:rPr lang="en-US" sz="2400" dirty="0"/>
              <a:t>Factual Approach to Decision Making</a:t>
            </a:r>
          </a:p>
          <a:p>
            <a:pPr marL="514350" indent="-514350">
              <a:buFont typeface="+mj-lt"/>
              <a:buAutoNum type="romanLcPeriod"/>
            </a:pPr>
            <a:r>
              <a:rPr lang="en-US" sz="2400" dirty="0"/>
              <a:t>Mutually Beneficial Supplier Relationship</a:t>
            </a:r>
          </a:p>
        </p:txBody>
      </p:sp>
      <p:sp>
        <p:nvSpPr>
          <p:cNvPr id="4" name="Footer Placeholder 3">
            <a:extLst>
              <a:ext uri="{FF2B5EF4-FFF2-40B4-BE49-F238E27FC236}">
                <a16:creationId xmlns:a16="http://schemas.microsoft.com/office/drawing/2014/main" id="{AB0F87E0-777D-3252-4969-A9AD1CF987CF}"/>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B032F0BD-0033-CB1C-C99B-AFD981FDC68A}"/>
              </a:ext>
            </a:extLst>
          </p:cNvPr>
          <p:cNvSpPr>
            <a:spLocks noGrp="1"/>
          </p:cNvSpPr>
          <p:nvPr>
            <p:ph type="sldNum" sz="quarter" idx="12"/>
          </p:nvPr>
        </p:nvSpPr>
        <p:spPr/>
        <p:txBody>
          <a:bodyPr/>
          <a:lstStyle/>
          <a:p>
            <a:fld id="{F21DBD38-35AC-4FA6-8D1E-90B8DCA78A73}" type="slidenum">
              <a:rPr lang="en-US" smtClean="0"/>
              <a:t>8</a:t>
            </a:fld>
            <a:endParaRPr lang="en-US"/>
          </a:p>
        </p:txBody>
      </p:sp>
    </p:spTree>
    <p:extLst>
      <p:ext uri="{BB962C8B-B14F-4D97-AF65-F5344CB8AC3E}">
        <p14:creationId xmlns:p14="http://schemas.microsoft.com/office/powerpoint/2010/main" val="2554613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403C8-320F-AE56-4497-21ADAD4A1D82}"/>
              </a:ext>
            </a:extLst>
          </p:cNvPr>
          <p:cNvSpPr>
            <a:spLocks noGrp="1"/>
          </p:cNvSpPr>
          <p:nvPr>
            <p:ph type="title"/>
          </p:nvPr>
        </p:nvSpPr>
        <p:spPr>
          <a:xfrm>
            <a:off x="838200" y="0"/>
            <a:ext cx="10515600" cy="837127"/>
          </a:xfrm>
        </p:spPr>
        <p:txBody>
          <a:bodyPr>
            <a:normAutofit/>
          </a:bodyPr>
          <a:lstStyle/>
          <a:p>
            <a:pPr algn="r"/>
            <a:r>
              <a:rPr lang="en-US" sz="3200" b="1" dirty="0"/>
              <a:t>Contd.</a:t>
            </a:r>
          </a:p>
        </p:txBody>
      </p:sp>
      <p:sp>
        <p:nvSpPr>
          <p:cNvPr id="3" name="Content Placeholder 2">
            <a:extLst>
              <a:ext uri="{FF2B5EF4-FFF2-40B4-BE49-F238E27FC236}">
                <a16:creationId xmlns:a16="http://schemas.microsoft.com/office/drawing/2014/main" id="{D4431B74-BA23-48FF-722E-0821902D0EF6}"/>
              </a:ext>
            </a:extLst>
          </p:cNvPr>
          <p:cNvSpPr>
            <a:spLocks noGrp="1"/>
          </p:cNvSpPr>
          <p:nvPr>
            <p:ph idx="1"/>
          </p:nvPr>
        </p:nvSpPr>
        <p:spPr>
          <a:xfrm>
            <a:off x="838200" y="708338"/>
            <a:ext cx="10515600" cy="5468625"/>
          </a:xfrm>
        </p:spPr>
        <p:txBody>
          <a:bodyPr/>
          <a:lstStyle/>
          <a:p>
            <a:pPr marL="0" indent="0">
              <a:buNone/>
            </a:pPr>
            <a:r>
              <a:rPr lang="en-US" sz="3200" b="1" dirty="0"/>
              <a:t>Benefits of TQM:</a:t>
            </a:r>
          </a:p>
          <a:p>
            <a:pPr algn="just"/>
            <a:r>
              <a:rPr lang="en-US" dirty="0"/>
              <a:t>It helps the organization to identify and meet the needs of the market in a better way</a:t>
            </a:r>
          </a:p>
          <a:p>
            <a:pPr algn="just"/>
            <a:r>
              <a:rPr lang="en-US" dirty="0"/>
              <a:t>It assures better quality performance in every sphere of activity</a:t>
            </a:r>
          </a:p>
          <a:p>
            <a:pPr algn="just"/>
            <a:r>
              <a:rPr lang="en-US" dirty="0"/>
              <a:t>It helps in checking non-productive activities and waste</a:t>
            </a:r>
          </a:p>
          <a:p>
            <a:pPr algn="just"/>
            <a:r>
              <a:rPr lang="en-US" dirty="0"/>
              <a:t>It provides an opportunity to the organization to meet the competition by resorting to the techniques of TQM</a:t>
            </a:r>
          </a:p>
          <a:p>
            <a:pPr algn="just"/>
            <a:r>
              <a:rPr lang="en-US" dirty="0"/>
              <a:t>It helps in developing an adequate system of communication</a:t>
            </a:r>
          </a:p>
          <a:p>
            <a:pPr algn="just"/>
            <a:r>
              <a:rPr lang="en-US" dirty="0"/>
              <a:t>It helps to review the process needed to develop the strategy of never ending improvement</a:t>
            </a:r>
          </a:p>
          <a:p>
            <a:pPr algn="just"/>
            <a:r>
              <a:rPr lang="en-US" dirty="0"/>
              <a:t>It helps to reduce the quality costs.</a:t>
            </a:r>
          </a:p>
        </p:txBody>
      </p:sp>
      <p:sp>
        <p:nvSpPr>
          <p:cNvPr id="4" name="Footer Placeholder 3">
            <a:extLst>
              <a:ext uri="{FF2B5EF4-FFF2-40B4-BE49-F238E27FC236}">
                <a16:creationId xmlns:a16="http://schemas.microsoft.com/office/drawing/2014/main" id="{AB0F87E0-777D-3252-4969-A9AD1CF987CF}"/>
              </a:ext>
            </a:extLst>
          </p:cNvPr>
          <p:cNvSpPr>
            <a:spLocks noGrp="1"/>
          </p:cNvSpPr>
          <p:nvPr>
            <p:ph type="ftr" sz="quarter" idx="11"/>
          </p:nvPr>
        </p:nvSpPr>
        <p:spPr/>
        <p:txBody>
          <a:bodyPr/>
          <a:lstStyle/>
          <a:p>
            <a:r>
              <a:rPr lang="en-US"/>
              <a:t>Operation Management</a:t>
            </a:r>
          </a:p>
        </p:txBody>
      </p:sp>
      <p:sp>
        <p:nvSpPr>
          <p:cNvPr id="5" name="Slide Number Placeholder 4">
            <a:extLst>
              <a:ext uri="{FF2B5EF4-FFF2-40B4-BE49-F238E27FC236}">
                <a16:creationId xmlns:a16="http://schemas.microsoft.com/office/drawing/2014/main" id="{B032F0BD-0033-CB1C-C99B-AFD981FDC68A}"/>
              </a:ext>
            </a:extLst>
          </p:cNvPr>
          <p:cNvSpPr>
            <a:spLocks noGrp="1"/>
          </p:cNvSpPr>
          <p:nvPr>
            <p:ph type="sldNum" sz="quarter" idx="12"/>
          </p:nvPr>
        </p:nvSpPr>
        <p:spPr/>
        <p:txBody>
          <a:bodyPr/>
          <a:lstStyle/>
          <a:p>
            <a:fld id="{F21DBD38-35AC-4FA6-8D1E-90B8DCA78A73}" type="slidenum">
              <a:rPr lang="en-US" smtClean="0"/>
              <a:t>9</a:t>
            </a:fld>
            <a:endParaRPr lang="en-US"/>
          </a:p>
        </p:txBody>
      </p:sp>
    </p:spTree>
    <p:extLst>
      <p:ext uri="{BB962C8B-B14F-4D97-AF65-F5344CB8AC3E}">
        <p14:creationId xmlns:p14="http://schemas.microsoft.com/office/powerpoint/2010/main" val="1651949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1687</Words>
  <Application>Microsoft Office PowerPoint</Application>
  <PresentationFormat>Widescreen</PresentationFormat>
  <Paragraphs>202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Cambria Math</vt:lpstr>
      <vt:lpstr>Office Theme</vt:lpstr>
      <vt:lpstr>Chapter Eight: The Quality System</vt:lpstr>
      <vt:lpstr>Topics to be covered:         LH8</vt:lpstr>
      <vt:lpstr>1. Introduction to quality</vt:lpstr>
      <vt:lpstr>2. Historical Evolution of Total Quality Management</vt:lpstr>
      <vt:lpstr>3. Definitions of Quality</vt:lpstr>
      <vt:lpstr>PowerPoint Presentation</vt:lpstr>
      <vt:lpstr>4. Philosophy/Principles and Concepts of Total Quality Management </vt:lpstr>
      <vt:lpstr>Contd.</vt:lpstr>
      <vt:lpstr>Contd.</vt:lpstr>
      <vt:lpstr>Contd.</vt:lpstr>
      <vt:lpstr>5. Costs of Quality</vt:lpstr>
      <vt:lpstr>6. Quality Control</vt:lpstr>
      <vt:lpstr>Contd.</vt:lpstr>
      <vt:lpstr>7. JIT and Six-Sigma</vt:lpstr>
      <vt:lpstr>Contd.</vt:lpstr>
      <vt:lpstr>8. Quality Management System: ISO 9000 series</vt:lpstr>
      <vt:lpstr>Contd.</vt:lpstr>
      <vt:lpstr>9. 7 tools for the quality</vt:lpstr>
      <vt:lpstr>Assignment-8</vt:lpstr>
      <vt:lpstr>The End Chapter Eight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Introduction</dc:title>
  <dc:creator>Bishnu Bohara</dc:creator>
  <cp:lastModifiedBy>Bishnu Bohara</cp:lastModifiedBy>
  <cp:revision>9</cp:revision>
  <dcterms:created xsi:type="dcterms:W3CDTF">2023-04-13T13:11:52Z</dcterms:created>
  <dcterms:modified xsi:type="dcterms:W3CDTF">2023-04-23T13:50:03Z</dcterms:modified>
</cp:coreProperties>
</file>