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29" r:id="rId1"/>
  </p:sldMasterIdLst>
  <p:sldIdLst>
    <p:sldId id="256" r:id="rId2"/>
    <p:sldId id="266" r:id="rId3"/>
    <p:sldId id="274" r:id="rId4"/>
    <p:sldId id="275" r:id="rId5"/>
    <p:sldId id="267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Consider not spending time and money towards creation of album art 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x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x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 custLinFactY="198774" custLinFactNeighborX="-14385" custLinFactNeighborY="200000"/>
      <dgm:spPr/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Consider not spending time and money towards creation of album art 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234700" y="3100370"/>
          <a:ext cx="577867" cy="57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98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99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0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6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Predicting track success on spotify using album artwork 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SABINA BAINS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/>
              <a:t>XX is an upcoming record label preparing to upload artists’ music to Spotify</a:t>
            </a:r>
          </a:p>
          <a:p>
            <a:r>
              <a:rPr lang="en-US" sz="2000" b="1" dirty="0"/>
              <a:t> x</a:t>
            </a:r>
          </a:p>
          <a:p>
            <a:r>
              <a:rPr lang="en-US" sz="2000" b="1" dirty="0"/>
              <a:t>X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Pull track data from ”Fresh Finds” playlists on Spotify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Playlist consists of artists represented by lesser known labels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Analyze respective album artwork using Convolutional Neural Networks to train models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 if album art plays a role in track success, and if so, which album artwork is predicted to succeed on Spotify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D56-CAA1-EC4A-97DB-1C9D18A6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167B-E9BC-0840-80D8-70A55630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03795" cy="3786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5FC60-9637-A04E-8D6F-C15000F5D473}"/>
              </a:ext>
            </a:extLst>
          </p:cNvPr>
          <p:cNvSpPr/>
          <p:nvPr/>
        </p:nvSpPr>
        <p:spPr>
          <a:xfrm>
            <a:off x="6095999" y="2355158"/>
            <a:ext cx="5556737" cy="339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7FF5B7-7CE4-5A46-9524-B744EF45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3846" b="3846"/>
          <a:stretch/>
        </p:blipFill>
        <p:spPr bwMode="auto">
          <a:xfrm>
            <a:off x="6283571" y="2572271"/>
            <a:ext cx="5158154" cy="295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520462"/>
            <a:ext cx="3556000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2" y="2180496"/>
            <a:ext cx="6187908" cy="3678303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Data used for prediction consists </a:t>
            </a:r>
            <a:r>
              <a:rPr lang="en-US" sz="2000" b="1" dirty="0"/>
              <a:t>of 1,000 tracks on Spotify’s “Fresh Finds” playlists, which highlights artists on independent labels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Album art, and popularity metric (need to describe this) are pulled from the Spotify API</a:t>
            </a:r>
            <a:endParaRPr lang="en-US" sz="1400" dirty="0"/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Album artwork is condensed into numbers to be read into a model.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05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988711"/>
            <a:ext cx="36175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Album artwork example pulled from Spotify’s new artist playlist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8" y="2588846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3848099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model </a:t>
            </a:r>
            <a:r>
              <a:rPr lang="en-US" b="1" dirty="0"/>
              <a:t>was within a 5 point threshold of predicting popularity only 25% </a:t>
            </a:r>
            <a:r>
              <a:rPr lang="en-US" dirty="0"/>
              <a:t>of the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6" y="2696941"/>
            <a:ext cx="3660530" cy="352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2342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7758091-C756-854C-811D-15CDFBA62E27}"/>
              </a:ext>
            </a:extLst>
          </p:cNvPr>
          <p:cNvSpPr/>
          <p:nvPr/>
        </p:nvSpPr>
        <p:spPr>
          <a:xfrm>
            <a:off x="878806" y="3731410"/>
            <a:ext cx="577867" cy="577867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{C16F75D5-B3F2-1041-BB90-C1C2E3698B0C}tf10001123</Template>
  <TotalTime>41399</TotalTime>
  <Words>292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Predicting track success on spotify using album artwork </vt:lpstr>
      <vt:lpstr>BUSINESS objective</vt:lpstr>
      <vt:lpstr>Our solution</vt:lpstr>
      <vt:lpstr>What is a convolutional neural network?</vt:lpstr>
      <vt:lpstr>DATA exploration and processing</vt:lpstr>
      <vt:lpstr>Evaluation of Final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37</cp:revision>
  <dcterms:created xsi:type="dcterms:W3CDTF">2021-10-07T16:36:17Z</dcterms:created>
  <dcterms:modified xsi:type="dcterms:W3CDTF">2022-10-03T04:38:42Z</dcterms:modified>
</cp:coreProperties>
</file>