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2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/>
    <p:restoredTop sz="94699"/>
  </p:normalViewPr>
  <p:slideViewPr>
    <p:cSldViewPr snapToGrid="0" snapToObjects="1">
      <p:cViewPr>
        <p:scale>
          <a:sx n="108" d="100"/>
          <a:sy n="108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Work with school districts to distribute surveys prior to the school year with these attributes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Add feature to flag fake news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Cyberbullying not related to age, race, gender, religion is hard to identify, and often time 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with school districts to distribute surveys prior to the school year with these attributes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 feature to flag fake news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Cyberbullying not related to age, race, gender, religion is hard to identify, and often time 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FLAGGING CYBERBULLYING on twitter for Kind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July 2022</a:t>
            </a:r>
          </a:p>
        </p:txBody>
      </p:sp>
      <p:pic>
        <p:nvPicPr>
          <p:cNvPr id="2050" name="Picture 2" descr="Cyber Bullying Icon. Cyberbullying Victim. Abuse, Internet Online Hate,  Swear and Insult concept. Icon of Cyberbullying Online Chat on Computer  Laptop. Vector illustration. 5232757 Vector Art at Vecteezy">
            <a:extLst>
              <a:ext uri="{FF2B5EF4-FFF2-40B4-BE49-F238E27FC236}">
                <a16:creationId xmlns:a16="http://schemas.microsoft.com/office/drawing/2014/main" id="{903209F3-F324-5B4E-A37D-DB1A8116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9" y="754379"/>
            <a:ext cx="3550920" cy="355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 Bullying Icon. Cyberbullying Victim. Abuse, Internet Online Hate,  Swear and Insult concept. Icon of Cyberbullying Online Chat on Smartphone.  Vector illustration. 5232755 Vector Art at Vecteezy">
            <a:extLst>
              <a:ext uri="{FF2B5EF4-FFF2-40B4-BE49-F238E27FC236}">
                <a16:creationId xmlns:a16="http://schemas.microsoft.com/office/drawing/2014/main" id="{F381D589-632D-084E-8876-18AA06C05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9" y="3310891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4"/>
            <a:ext cx="5486094" cy="4305299"/>
          </a:xfrm>
        </p:spPr>
        <p:txBody>
          <a:bodyPr>
            <a:normAutofit/>
          </a:bodyPr>
          <a:lstStyle/>
          <a:p>
            <a:r>
              <a:rPr lang="en-US" sz="2000" dirty="0"/>
              <a:t>With the possibility of Twitter removing it’s moderating practices, many fear incidents of hate speech and misinformation will skyrocket</a:t>
            </a:r>
          </a:p>
          <a:p>
            <a:endParaRPr lang="en-US" sz="2000" dirty="0"/>
          </a:p>
          <a:p>
            <a:r>
              <a:rPr lang="en-US" sz="2000" dirty="0"/>
              <a:t>Kind Inc. would like to create a browser extension with the ability to flag potentially harmful tweets</a:t>
            </a:r>
          </a:p>
          <a:p>
            <a:endParaRPr lang="en-US" sz="2000" dirty="0"/>
          </a:p>
          <a:p>
            <a:r>
              <a:rPr lang="en-US" sz="2000" dirty="0"/>
              <a:t>Kind Inc. needs our help creating an algorithm that will accurately flag instances of cyberbullying in tweets </a:t>
            </a:r>
          </a:p>
        </p:txBody>
      </p:sp>
      <p:pic>
        <p:nvPicPr>
          <p:cNvPr id="1030" name="Picture 6" descr="Cyber Bullying People Vector Illustration Cartoon Flat Sad Young Bullied  Girl Character Sitting In Front Of Computer With Online Dislike In Social  Media Stock Illustration - Download Image Now - iStock">
            <a:extLst>
              <a:ext uri="{FF2B5EF4-FFF2-40B4-BE49-F238E27FC236}">
                <a16:creationId xmlns:a16="http://schemas.microsoft.com/office/drawing/2014/main" id="{90FAFF99-C305-0741-97B0-BFC299CCD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 bwMode="auto">
          <a:xfrm>
            <a:off x="6142026" y="1337011"/>
            <a:ext cx="5486094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C2DBF9-30B7-4C49-8D2C-53DACD7C64C0}"/>
              </a:ext>
            </a:extLst>
          </p:cNvPr>
          <p:cNvSpPr/>
          <p:nvPr/>
        </p:nvSpPr>
        <p:spPr>
          <a:xfrm>
            <a:off x="7095188" y="2598855"/>
            <a:ext cx="4393425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a supervised learning approach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Utilizing real tweets that have already been manually flagged by type of cyberbullying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Alter the data due to Natural Language Processing , which gives computers the ability to understand text and spoken words in much the same way human beings can.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Train dataset using Neural Networks, algorithm inspired by the biological neural networks that constitute the human brain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pic>
        <p:nvPicPr>
          <p:cNvPr id="3074" name="Picture 2" descr="Social media online connection illustration | free image by rawpixel.com /  Minty | Communication illustration, Illustration, Vector illustration  character">
            <a:extLst>
              <a:ext uri="{FF2B5EF4-FFF2-40B4-BE49-F238E27FC236}">
                <a16:creationId xmlns:a16="http://schemas.microsoft.com/office/drawing/2014/main" id="{440129D6-A1F3-A545-9AE7-042B7877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55" y="2370462"/>
            <a:ext cx="4731727" cy="378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520462"/>
            <a:ext cx="5167595" cy="350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32039" cy="3678303"/>
          </a:xfrm>
        </p:spPr>
        <p:txBody>
          <a:bodyPr anchor="ctr">
            <a:noAutofit/>
          </a:bodyPr>
          <a:lstStyle/>
          <a:p>
            <a:r>
              <a:rPr lang="en-US" sz="1600" dirty="0"/>
              <a:t>Data used for prediction consists of 47K tweets labeled according to the class of cyberbullying: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Age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Ethnicity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Gender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Religion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Other type of cyberbullying</a:t>
            </a:r>
          </a:p>
          <a:p>
            <a:pPr marL="972000" lvl="4" fontAlgn="base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Not cyberbullying</a:t>
            </a:r>
            <a:endParaRPr lang="en-US" sz="1600" dirty="0"/>
          </a:p>
          <a:p>
            <a:r>
              <a:rPr lang="en-US" sz="1600" dirty="0"/>
              <a:t>Because this analysis requires Natural Language Processing, we must standardize the words in each tweet </a:t>
            </a:r>
          </a:p>
          <a:p>
            <a:pPr lvl="1"/>
            <a:r>
              <a:rPr lang="en-US" sz="1400" dirty="0"/>
              <a:t>For example, bully and bullying will becoming “bully”</a:t>
            </a:r>
          </a:p>
          <a:p>
            <a:pPr lvl="1"/>
            <a:endParaRPr lang="en-US" sz="1400" dirty="0"/>
          </a:p>
          <a:p>
            <a:pPr marL="324000" lvl="1" indent="0">
              <a:buNone/>
            </a:pPr>
            <a:endParaRPr lang="en-US" sz="1400" dirty="0"/>
          </a:p>
          <a:p>
            <a:r>
              <a:rPr lang="en-US" sz="1600" dirty="0"/>
              <a:t>xx</a:t>
            </a:r>
          </a:p>
          <a:p>
            <a:endParaRPr lang="en-US" sz="11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AB485-389E-5346-8A9B-8A6B6D9A2AC0}"/>
              </a:ext>
            </a:extLst>
          </p:cNvPr>
          <p:cNvSpPr txBox="1"/>
          <p:nvPr/>
        </p:nvSpPr>
        <p:spPr>
          <a:xfrm>
            <a:off x="7035414" y="2180496"/>
            <a:ext cx="40837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Frequency Distribution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9354C98-1734-094C-A2EF-A7F50583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54" y="2867146"/>
            <a:ext cx="5005254" cy="298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DIFFERENCES BY CYBERBULLYING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15" y="2180496"/>
            <a:ext cx="6522992" cy="40456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65D2-2F1F-B546-9D43-8503C5101FA1}"/>
              </a:ext>
            </a:extLst>
          </p:cNvPr>
          <p:cNvSpPr txBox="1"/>
          <p:nvPr/>
        </p:nvSpPr>
        <p:spPr>
          <a:xfrm>
            <a:off x="831266" y="2262429"/>
            <a:ext cx="408373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xxx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8EB74-DE82-434F-BD47-14F8F7F17EBD}"/>
              </a:ext>
            </a:extLst>
          </p:cNvPr>
          <p:cNvSpPr/>
          <p:nvPr/>
        </p:nvSpPr>
        <p:spPr>
          <a:xfrm>
            <a:off x="384204" y="2574027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794239" y="2660573"/>
            <a:ext cx="4199791" cy="356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Overall, our model predicted the correct label 82% of the time</a:t>
            </a:r>
          </a:p>
          <a:p>
            <a:endParaRPr lang="en-US" dirty="0"/>
          </a:p>
          <a:p>
            <a:r>
              <a:rPr lang="en-US" dirty="0"/>
              <a:t>While our different classifications of bullying performed well, the model had a difficult time classifying ”other” types of cyberbullying with non-bullying</a:t>
            </a:r>
          </a:p>
          <a:p>
            <a:endParaRPr lang="en-US" dirty="0"/>
          </a:p>
          <a:p>
            <a:r>
              <a:rPr lang="en-US" dirty="0"/>
              <a:t>This model correctly predicted non-bullying tweets 31% of the time, most were incorrectly predicted as “other”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/code/</a:t>
            </a:r>
            <a:r>
              <a:rPr lang="en-US" sz="1200" dirty="0" err="1"/>
              <a:t>anayad</a:t>
            </a:r>
            <a:r>
              <a:rPr lang="en-US" sz="1200" dirty="0"/>
              <a:t>/classifying-cyberbullying-tweets/data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851752" y="2275746"/>
            <a:ext cx="40837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Matrix of True and Predicted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6A1DD8B-65A9-E14B-9273-0503CCA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87" y="2732224"/>
            <a:ext cx="4011382" cy="332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/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03652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</a:t>
            </a:r>
            <a:r>
              <a:rPr lang="en-US" dirty="0">
                <a:hlinkClick r:id="rId2"/>
              </a:rPr>
              <a:t>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www.linkedin.com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19572</TotalTime>
  <Words>415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FLAGGING CYBERBULLYING on twitter for Kind inc.</vt:lpstr>
      <vt:lpstr>BUSINESS objective</vt:lpstr>
      <vt:lpstr>Our solution</vt:lpstr>
      <vt:lpstr>DATA exploration and processing</vt:lpstr>
      <vt:lpstr>DIFFERENCES BY CYBERBULLYING TYPE</vt:lpstr>
      <vt:lpstr>Evaluation of model</vt:lpstr>
      <vt:lpstr>Recommendations /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27</cp:revision>
  <dcterms:created xsi:type="dcterms:W3CDTF">2021-10-07T16:36:17Z</dcterms:created>
  <dcterms:modified xsi:type="dcterms:W3CDTF">2022-07-28T17:04:04Z</dcterms:modified>
</cp:coreProperties>
</file>