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260" r:id="rId2"/>
    <p:sldId id="266" r:id="rId3"/>
    <p:sldId id="267" r:id="rId4"/>
    <p:sldId id="26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Introduction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CE268-7786-8844-9DF8-9186D2BF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37" y="329686"/>
            <a:ext cx="3875326" cy="2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1:</a:t>
            </a:r>
          </a:p>
          <a:p>
            <a:pPr lvl="1"/>
            <a:r>
              <a:rPr lang="en-US" dirty="0"/>
              <a:t>Introduction to Kubernetes – What and Whys?</a:t>
            </a:r>
          </a:p>
          <a:p>
            <a:pPr lvl="1"/>
            <a:r>
              <a:rPr lang="en-US" dirty="0"/>
              <a:t>Kubernetes Architecture &amp; Terminologies</a:t>
            </a:r>
          </a:p>
          <a:p>
            <a:pPr lvl="1"/>
            <a:r>
              <a:rPr lang="en-US" dirty="0"/>
              <a:t>Setting up Kubernetes</a:t>
            </a:r>
          </a:p>
          <a:p>
            <a:r>
              <a:rPr lang="en-US" b="1" dirty="0"/>
              <a:t>Module 2: </a:t>
            </a:r>
          </a:p>
          <a:p>
            <a:pPr lvl="1"/>
            <a:r>
              <a:rPr lang="en-US" dirty="0"/>
              <a:t>Pods, </a:t>
            </a:r>
            <a:r>
              <a:rPr lang="en-US" dirty="0" err="1"/>
              <a:t>Replicasets</a:t>
            </a:r>
            <a:r>
              <a:rPr lang="en-US" dirty="0"/>
              <a:t>, Deployments and Services</a:t>
            </a:r>
          </a:p>
          <a:p>
            <a:pPr lvl="1"/>
            <a:r>
              <a:rPr lang="en-US" dirty="0"/>
              <a:t>Kubernetes Deployment Options</a:t>
            </a:r>
          </a:p>
          <a:p>
            <a:pPr lvl="1"/>
            <a:r>
              <a:rPr lang="en-US" dirty="0"/>
              <a:t>Deploying &amp; Working with 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3: </a:t>
            </a:r>
          </a:p>
          <a:p>
            <a:pPr lvl="1"/>
            <a:r>
              <a:rPr lang="en-US" dirty="0"/>
              <a:t>Command-line &amp; Arguments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Config-Maps</a:t>
            </a:r>
          </a:p>
          <a:p>
            <a:pPr lvl="1"/>
            <a:r>
              <a:rPr lang="en-US" dirty="0"/>
              <a:t>Secrets</a:t>
            </a:r>
          </a:p>
          <a:p>
            <a:pPr lvl="1"/>
            <a:r>
              <a:rPr lang="en-US" dirty="0"/>
              <a:t>Job/ Cron Jobs</a:t>
            </a:r>
          </a:p>
          <a:p>
            <a:pPr lvl="1"/>
            <a:r>
              <a:rPr lang="en-US" dirty="0"/>
              <a:t>Health Checks</a:t>
            </a:r>
          </a:p>
          <a:p>
            <a:pPr lvl="1"/>
            <a:r>
              <a:rPr lang="en-US" dirty="0"/>
              <a:t>Logs</a:t>
            </a:r>
          </a:p>
          <a:p>
            <a:r>
              <a:rPr lang="en-US" b="1" dirty="0"/>
              <a:t>Module 4:</a:t>
            </a:r>
          </a:p>
          <a:p>
            <a:pPr lvl="1"/>
            <a:r>
              <a:rPr lang="en-IN" dirty="0"/>
              <a:t>Managing Storage</a:t>
            </a:r>
          </a:p>
          <a:p>
            <a:pPr lvl="1"/>
            <a:r>
              <a:rPr lang="en-IN" dirty="0"/>
              <a:t>Persistent Volumes &amp; 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5:</a:t>
            </a:r>
          </a:p>
          <a:p>
            <a:pPr lvl="1"/>
            <a:r>
              <a:rPr lang="en-IN" dirty="0"/>
              <a:t>Networking Fundamentals</a:t>
            </a:r>
          </a:p>
          <a:p>
            <a:pPr lvl="1"/>
            <a:r>
              <a:rPr lang="en-IN" dirty="0"/>
              <a:t>Pods &amp; Cluster</a:t>
            </a:r>
          </a:p>
          <a:p>
            <a:r>
              <a:rPr lang="en-IN" b="1" dirty="0"/>
              <a:t>Module 6:</a:t>
            </a:r>
          </a:p>
          <a:p>
            <a:pPr lvl="1"/>
            <a:r>
              <a:rPr lang="en-IN" dirty="0"/>
              <a:t>RBAC</a:t>
            </a:r>
            <a:br>
              <a:rPr lang="en-IN" dirty="0"/>
            </a:br>
            <a:r>
              <a:rPr lang="en-IN" dirty="0"/>
              <a:t>Namespaces</a:t>
            </a:r>
          </a:p>
          <a:p>
            <a:pPr lvl="1"/>
            <a:r>
              <a:rPr lang="en-IN" dirty="0"/>
              <a:t>Network Policies</a:t>
            </a:r>
          </a:p>
          <a:p>
            <a:pPr lvl="1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95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Book</vt:lpstr>
      <vt:lpstr>Calibri</vt:lpstr>
      <vt:lpstr>Lato</vt:lpstr>
      <vt:lpstr>Open Sans</vt:lpstr>
      <vt:lpstr>Wingdings</vt:lpstr>
      <vt:lpstr>Office Theme</vt:lpstr>
      <vt:lpstr>Introduction</vt:lpstr>
      <vt:lpstr>What you will learn?</vt:lpstr>
      <vt:lpstr>What you will learn?</vt:lpstr>
      <vt:lpstr>What you will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127</cp:revision>
  <dcterms:created xsi:type="dcterms:W3CDTF">2015-01-25T15:51:40Z</dcterms:created>
  <dcterms:modified xsi:type="dcterms:W3CDTF">2021-06-28T13:33:15Z</dcterms:modified>
</cp:coreProperties>
</file>