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9"/>
  </p:notesMasterIdLst>
  <p:sldIdLst>
    <p:sldId id="260" r:id="rId2"/>
    <p:sldId id="263" r:id="rId3"/>
    <p:sldId id="265" r:id="rId4"/>
    <p:sldId id="266" r:id="rId5"/>
    <p:sldId id="323" r:id="rId6"/>
    <p:sldId id="267" r:id="rId7"/>
    <p:sldId id="274" r:id="rId8"/>
    <p:sldId id="272" r:id="rId9"/>
    <p:sldId id="279" r:id="rId10"/>
    <p:sldId id="262" r:id="rId11"/>
    <p:sldId id="282" r:id="rId12"/>
    <p:sldId id="283" r:id="rId13"/>
    <p:sldId id="284" r:id="rId14"/>
    <p:sldId id="285" r:id="rId15"/>
    <p:sldId id="286" r:id="rId16"/>
    <p:sldId id="268" r:id="rId17"/>
    <p:sldId id="261" r:id="rId18"/>
    <p:sldId id="287" r:id="rId19"/>
    <p:sldId id="288" r:id="rId20"/>
    <p:sldId id="289" r:id="rId21"/>
    <p:sldId id="290" r:id="rId22"/>
    <p:sldId id="291" r:id="rId23"/>
    <p:sldId id="292" r:id="rId24"/>
    <p:sldId id="293" r:id="rId25"/>
    <p:sldId id="294" r:id="rId26"/>
    <p:sldId id="324" r:id="rId27"/>
    <p:sldId id="325"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47">
          <p15:clr>
            <a:srgbClr val="A4A3A4"/>
          </p15:clr>
        </p15:guide>
        <p15:guide id="3" pos="7333">
          <p15:clr>
            <a:srgbClr val="A4A3A4"/>
          </p15:clr>
        </p15:guide>
        <p15:guide id="4" pos="384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1" roundtripDataSignature="AMtx7mh+9/dCSlYobEHwms6iFvXqxM7F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76"/>
    <p:restoredTop sz="95340"/>
  </p:normalViewPr>
  <p:slideViewPr>
    <p:cSldViewPr snapToGrid="0">
      <p:cViewPr varScale="1">
        <p:scale>
          <a:sx n="125" d="100"/>
          <a:sy n="125" d="100"/>
        </p:scale>
        <p:origin x="784" y="168"/>
      </p:cViewPr>
      <p:guideLst>
        <p:guide orient="horz" pos="2160"/>
        <p:guide pos="347"/>
        <p:guide pos="7333"/>
        <p:guide pos="3840"/>
      </p:guideLst>
    </p:cSldViewPr>
  </p:slideViewPr>
  <p:notesTextViewPr>
    <p:cViewPr>
      <p:scale>
        <a:sx n="1" d="1"/>
        <a:sy n="1" d="1"/>
      </p:scale>
      <p:origin x="0" y="0"/>
    </p:cViewPr>
  </p:notesTextViewPr>
  <p:notesViewPr>
    <p:cSldViewPr snapToGrid="0">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8" Type="http://schemas.openxmlformats.org/officeDocument/2006/relationships/slide" Target="slides/slide7.xml"/><Relationship Id="rId5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65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323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4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443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31"/>
        <p:cNvGrpSpPr/>
        <p:nvPr/>
      </p:nvGrpSpPr>
      <p:grpSpPr>
        <a:xfrm>
          <a:off x="0" y="0"/>
          <a:ext cx="0" cy="0"/>
          <a:chOff x="0" y="0"/>
          <a:chExt cx="0" cy="0"/>
        </a:xfrm>
      </p:grpSpPr>
      <p:sp>
        <p:nvSpPr>
          <p:cNvPr id="32" name="Google Shape;32;p13"/>
          <p:cNvSpPr>
            <a:spLocks noGrp="1"/>
          </p:cNvSpPr>
          <p:nvPr>
            <p:ph type="pic" idx="2"/>
          </p:nvPr>
        </p:nvSpPr>
        <p:spPr>
          <a:xfrm>
            <a:off x="0" y="0"/>
            <a:ext cx="12192000" cy="305593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3" name="Google Shape;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4" name="Google Shape;34;p13"/>
          <p:cNvGrpSpPr/>
          <p:nvPr/>
        </p:nvGrpSpPr>
        <p:grpSpPr>
          <a:xfrm>
            <a:off x="338952" y="6409324"/>
            <a:ext cx="224082" cy="221156"/>
            <a:chOff x="4328868" y="5502988"/>
            <a:chExt cx="500307" cy="493774"/>
          </a:xfrm>
        </p:grpSpPr>
        <p:sp>
          <p:nvSpPr>
            <p:cNvPr id="35" name="Google Shape;35;p1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 name="Google Shape;36;p1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7" name="Google Shape;37;p13"/>
          <p:cNvGrpSpPr/>
          <p:nvPr/>
        </p:nvGrpSpPr>
        <p:grpSpPr>
          <a:xfrm flipH="1">
            <a:off x="11637433" y="6409324"/>
            <a:ext cx="224082" cy="221156"/>
            <a:chOff x="4328868" y="5502988"/>
            <a:chExt cx="500307" cy="493774"/>
          </a:xfrm>
        </p:grpSpPr>
        <p:sp>
          <p:nvSpPr>
            <p:cNvPr id="38" name="Google Shape;38;p1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 name="Google Shape;39;p1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0" name="Google Shape;40;p13"/>
          <p:cNvGrpSpPr/>
          <p:nvPr/>
        </p:nvGrpSpPr>
        <p:grpSpPr>
          <a:xfrm>
            <a:off x="0" y="6824981"/>
            <a:ext cx="12192000" cy="45719"/>
            <a:chOff x="0" y="6756401"/>
            <a:chExt cx="12192000" cy="114300"/>
          </a:xfrm>
        </p:grpSpPr>
        <p:sp>
          <p:nvSpPr>
            <p:cNvPr id="41" name="Google Shape;41;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 name="Google Shape;42;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 name="Google Shape;43;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 name="Google Shape;44;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 name="Google Shape;45;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6" name="Google Shape;46;p13"/>
          <p:cNvGrpSpPr/>
          <p:nvPr/>
        </p:nvGrpSpPr>
        <p:grpSpPr>
          <a:xfrm>
            <a:off x="0" y="3067050"/>
            <a:ext cx="12192000" cy="45719"/>
            <a:chOff x="0" y="6756401"/>
            <a:chExt cx="12192000" cy="114300"/>
          </a:xfrm>
        </p:grpSpPr>
        <p:sp>
          <p:nvSpPr>
            <p:cNvPr id="47" name="Google Shape;47;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 name="Google Shape;48;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9" name="Google Shape;49;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 name="Google Shape;50;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 name="Google Shape;51;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C Mockup">
  <p:cSld name="PC Mockup">
    <p:spTree>
      <p:nvGrpSpPr>
        <p:cNvPr id="1" name="Shape 297"/>
        <p:cNvGrpSpPr/>
        <p:nvPr/>
      </p:nvGrpSpPr>
      <p:grpSpPr>
        <a:xfrm>
          <a:off x="0" y="0"/>
          <a:ext cx="0" cy="0"/>
          <a:chOff x="0" y="0"/>
          <a:chExt cx="0" cy="0"/>
        </a:xfrm>
      </p:grpSpPr>
      <p:sp>
        <p:nvSpPr>
          <p:cNvPr id="298" name="Google Shape;298;p2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0" name="Google Shape;300;p2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01" name="Google Shape;301;p2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02" name="Google Shape;302;p2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03" name="Google Shape;303;p22"/>
          <p:cNvGrpSpPr/>
          <p:nvPr/>
        </p:nvGrpSpPr>
        <p:grpSpPr>
          <a:xfrm>
            <a:off x="338952" y="6409324"/>
            <a:ext cx="224082" cy="221156"/>
            <a:chOff x="4328868" y="5502988"/>
            <a:chExt cx="500307" cy="493774"/>
          </a:xfrm>
        </p:grpSpPr>
        <p:sp>
          <p:nvSpPr>
            <p:cNvPr id="304" name="Google Shape;304;p2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05" name="Google Shape;305;p2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06" name="Google Shape;306;p22"/>
          <p:cNvGrpSpPr/>
          <p:nvPr/>
        </p:nvGrpSpPr>
        <p:grpSpPr>
          <a:xfrm flipH="1">
            <a:off x="11637433" y="6409324"/>
            <a:ext cx="224082" cy="221156"/>
            <a:chOff x="4328868" y="5502988"/>
            <a:chExt cx="500307" cy="493774"/>
          </a:xfrm>
        </p:grpSpPr>
        <p:sp>
          <p:nvSpPr>
            <p:cNvPr id="307" name="Google Shape;307;p2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08" name="Google Shape;308;p2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09" name="Google Shape;309;p22"/>
          <p:cNvGrpSpPr/>
          <p:nvPr/>
        </p:nvGrpSpPr>
        <p:grpSpPr>
          <a:xfrm>
            <a:off x="0" y="6824981"/>
            <a:ext cx="12192000" cy="45719"/>
            <a:chOff x="0" y="6756401"/>
            <a:chExt cx="12192000" cy="114300"/>
          </a:xfrm>
        </p:grpSpPr>
        <p:sp>
          <p:nvSpPr>
            <p:cNvPr id="310" name="Google Shape;310;p2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1" name="Google Shape;311;p2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2" name="Google Shape;312;p2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3" name="Google Shape;313;p2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4" name="Google Shape;314;p2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15" name="Google Shape;315;p22"/>
          <p:cNvGrpSpPr/>
          <p:nvPr/>
        </p:nvGrpSpPr>
        <p:grpSpPr>
          <a:xfrm>
            <a:off x="0" y="0"/>
            <a:ext cx="12192000" cy="45719"/>
            <a:chOff x="0" y="6756401"/>
            <a:chExt cx="12192000" cy="114300"/>
          </a:xfrm>
        </p:grpSpPr>
        <p:sp>
          <p:nvSpPr>
            <p:cNvPr id="316" name="Google Shape;316;p2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7" name="Google Shape;317;p2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8" name="Google Shape;318;p2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19" name="Google Shape;319;p2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20" name="Google Shape;320;p2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21" name="Google Shape;321;p22"/>
          <p:cNvSpPr>
            <a:spLocks noGrp="1"/>
          </p:cNvSpPr>
          <p:nvPr>
            <p:ph type="pic" idx="2"/>
          </p:nvPr>
        </p:nvSpPr>
        <p:spPr>
          <a:xfrm>
            <a:off x="807660" y="2019300"/>
            <a:ext cx="4896000" cy="29845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2">
                                            <p:txEl>
                                              <p:pRg st="0" end="0"/>
                                            </p:txEl>
                                          </p:spTgt>
                                        </p:tgtEl>
                                        <p:attrNameLst>
                                          <p:attrName>style.visibility</p:attrName>
                                        </p:attrNameLst>
                                      </p:cBhvr>
                                      <p:to>
                                        <p:strVal val="visible"/>
                                      </p:to>
                                    </p:set>
                                    <p:animEffect transition="in" filter="fade">
                                      <p:cBhvr>
                                        <p:cTn id="11" dur="500"/>
                                        <p:tgtEl>
                                          <p:spTgt spid="30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2">
                                            <p:txEl>
                                              <p:pRg st="1" end="1"/>
                                            </p:txEl>
                                          </p:spTgt>
                                        </p:tgtEl>
                                        <p:attrNameLst>
                                          <p:attrName>style.visibility</p:attrName>
                                        </p:attrNameLst>
                                      </p:cBhvr>
                                      <p:to>
                                        <p:strVal val="visible"/>
                                      </p:to>
                                    </p:set>
                                    <p:animEffect transition="in" filter="fade">
                                      <p:cBhvr>
                                        <p:cTn id="15" dur="500"/>
                                        <p:tgtEl>
                                          <p:spTgt spid="30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2">
                                            <p:txEl>
                                              <p:pRg st="2" end="2"/>
                                            </p:txEl>
                                          </p:spTgt>
                                        </p:tgtEl>
                                        <p:attrNameLst>
                                          <p:attrName>style.visibility</p:attrName>
                                        </p:attrNameLst>
                                      </p:cBhvr>
                                      <p:to>
                                        <p:strVal val="visible"/>
                                      </p:to>
                                    </p:set>
                                    <p:animEffect transition="in" filter="fade">
                                      <p:cBhvr>
                                        <p:cTn id="19" dur="500"/>
                                        <p:tgtEl>
                                          <p:spTgt spid="30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2">
                                            <p:txEl>
                                              <p:pRg st="3" end="3"/>
                                            </p:txEl>
                                          </p:spTgt>
                                        </p:tgtEl>
                                        <p:attrNameLst>
                                          <p:attrName>style.visibility</p:attrName>
                                        </p:attrNameLst>
                                      </p:cBhvr>
                                      <p:to>
                                        <p:strVal val="visible"/>
                                      </p:to>
                                    </p:set>
                                    <p:animEffect transition="in" filter="fade">
                                      <p:cBhvr>
                                        <p:cTn id="23" dur="500"/>
                                        <p:tgtEl>
                                          <p:spTgt spid="30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02">
                                            <p:txEl>
                                              <p:pRg st="4" end="4"/>
                                            </p:txEl>
                                          </p:spTgt>
                                        </p:tgtEl>
                                        <p:attrNameLst>
                                          <p:attrName>style.visibility</p:attrName>
                                        </p:attrNameLst>
                                      </p:cBhvr>
                                      <p:to>
                                        <p:strVal val="visible"/>
                                      </p:to>
                                    </p:set>
                                    <p:animEffect transition="in" filter="fade">
                                      <p:cBhvr>
                                        <p:cTn id="27" dur="500"/>
                                        <p:tgtEl>
                                          <p:spTgt spid="30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02">
                                            <p:txEl>
                                              <p:pRg st="5" end="5"/>
                                            </p:txEl>
                                          </p:spTgt>
                                        </p:tgtEl>
                                        <p:attrNameLst>
                                          <p:attrName>style.visibility</p:attrName>
                                        </p:attrNameLst>
                                      </p:cBhvr>
                                      <p:to>
                                        <p:strVal val="visible"/>
                                      </p:to>
                                    </p:set>
                                    <p:animEffect transition="in" filter="fade">
                                      <p:cBhvr>
                                        <p:cTn id="31" dur="500"/>
                                        <p:tgtEl>
                                          <p:spTgt spid="30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02">
                                            <p:txEl>
                                              <p:pRg st="6" end="6"/>
                                            </p:txEl>
                                          </p:spTgt>
                                        </p:tgtEl>
                                        <p:attrNameLst>
                                          <p:attrName>style.visibility</p:attrName>
                                        </p:attrNameLst>
                                      </p:cBhvr>
                                      <p:to>
                                        <p:strVal val="visible"/>
                                      </p:to>
                                    </p:set>
                                    <p:animEffect transition="in" filter="fade">
                                      <p:cBhvr>
                                        <p:cTn id="35" dur="500"/>
                                        <p:tgtEl>
                                          <p:spTgt spid="30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02">
                                            <p:txEl>
                                              <p:pRg st="7" end="7"/>
                                            </p:txEl>
                                          </p:spTgt>
                                        </p:tgtEl>
                                        <p:attrNameLst>
                                          <p:attrName>style.visibility</p:attrName>
                                        </p:attrNameLst>
                                      </p:cBhvr>
                                      <p:to>
                                        <p:strVal val="visible"/>
                                      </p:to>
                                    </p:set>
                                    <p:animEffect transition="in" filter="fade">
                                      <p:cBhvr>
                                        <p:cTn id="39" dur="500"/>
                                        <p:tgtEl>
                                          <p:spTgt spid="30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02">
                                            <p:txEl>
                                              <p:pRg st="8" end="8"/>
                                            </p:txEl>
                                          </p:spTgt>
                                        </p:tgtEl>
                                        <p:attrNameLst>
                                          <p:attrName>style.visibility</p:attrName>
                                        </p:attrNameLst>
                                      </p:cBhvr>
                                      <p:to>
                                        <p:strVal val="visible"/>
                                      </p:to>
                                    </p:set>
                                    <p:animEffect transition="in" filter="fade">
                                      <p:cBhvr>
                                        <p:cTn id="43" dur="500"/>
                                        <p:tgtEl>
                                          <p:spTgt spid="3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rowser mockup">
  <p:cSld name="Browser mockup">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4" name="Google Shape;32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2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26" name="Google Shape;326;p2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27" name="Google Shape;327;p2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28" name="Google Shape;328;p23"/>
          <p:cNvGrpSpPr/>
          <p:nvPr/>
        </p:nvGrpSpPr>
        <p:grpSpPr>
          <a:xfrm>
            <a:off x="338952" y="6409324"/>
            <a:ext cx="224082" cy="221156"/>
            <a:chOff x="4328868" y="5502988"/>
            <a:chExt cx="500307" cy="493774"/>
          </a:xfrm>
        </p:grpSpPr>
        <p:sp>
          <p:nvSpPr>
            <p:cNvPr id="329" name="Google Shape;329;p2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30" name="Google Shape;330;p2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31" name="Google Shape;331;p23"/>
          <p:cNvGrpSpPr/>
          <p:nvPr/>
        </p:nvGrpSpPr>
        <p:grpSpPr>
          <a:xfrm flipH="1">
            <a:off x="11637433" y="6409324"/>
            <a:ext cx="224082" cy="221156"/>
            <a:chOff x="4328868" y="5502988"/>
            <a:chExt cx="500307" cy="493774"/>
          </a:xfrm>
        </p:grpSpPr>
        <p:sp>
          <p:nvSpPr>
            <p:cNvPr id="332" name="Google Shape;332;p2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33" name="Google Shape;333;p2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34" name="Google Shape;334;p23"/>
          <p:cNvGrpSpPr/>
          <p:nvPr/>
        </p:nvGrpSpPr>
        <p:grpSpPr>
          <a:xfrm>
            <a:off x="0" y="6824981"/>
            <a:ext cx="12192000" cy="45719"/>
            <a:chOff x="0" y="6756401"/>
            <a:chExt cx="12192000" cy="114300"/>
          </a:xfrm>
        </p:grpSpPr>
        <p:sp>
          <p:nvSpPr>
            <p:cNvPr id="335" name="Google Shape;335;p2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6" name="Google Shape;336;p2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7" name="Google Shape;337;p2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8" name="Google Shape;338;p2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39" name="Google Shape;339;p2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40" name="Google Shape;340;p23"/>
          <p:cNvGrpSpPr/>
          <p:nvPr/>
        </p:nvGrpSpPr>
        <p:grpSpPr>
          <a:xfrm>
            <a:off x="0" y="0"/>
            <a:ext cx="12192000" cy="45719"/>
            <a:chOff x="0" y="6756401"/>
            <a:chExt cx="12192000" cy="114300"/>
          </a:xfrm>
        </p:grpSpPr>
        <p:sp>
          <p:nvSpPr>
            <p:cNvPr id="341" name="Google Shape;341;p2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2" name="Google Shape;342;p2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3" name="Google Shape;343;p2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4" name="Google Shape;344;p2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45" name="Google Shape;345;p2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46" name="Google Shape;346;p23"/>
          <p:cNvSpPr>
            <a:spLocks noGrp="1"/>
          </p:cNvSpPr>
          <p:nvPr>
            <p:ph type="pic" idx="2"/>
          </p:nvPr>
        </p:nvSpPr>
        <p:spPr>
          <a:xfrm>
            <a:off x="4521200" y="2286000"/>
            <a:ext cx="2946400" cy="21764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7" name="Google Shape;347;p23"/>
          <p:cNvSpPr>
            <a:spLocks noGrp="1"/>
          </p:cNvSpPr>
          <p:nvPr>
            <p:ph type="pic" idx="3"/>
          </p:nvPr>
        </p:nvSpPr>
        <p:spPr>
          <a:xfrm>
            <a:off x="7450667" y="2172942"/>
            <a:ext cx="2563560" cy="193682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8" name="Google Shape;348;p23"/>
          <p:cNvSpPr>
            <a:spLocks noGrp="1"/>
          </p:cNvSpPr>
          <p:nvPr>
            <p:ph type="pic" idx="4"/>
          </p:nvPr>
        </p:nvSpPr>
        <p:spPr>
          <a:xfrm>
            <a:off x="2013110" y="2172863"/>
            <a:ext cx="2563560" cy="193682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49" name="Google Shape;349;p23"/>
          <p:cNvSpPr>
            <a:spLocks noGrp="1"/>
          </p:cNvSpPr>
          <p:nvPr>
            <p:ph type="pic" idx="5"/>
          </p:nvPr>
        </p:nvSpPr>
        <p:spPr>
          <a:xfrm>
            <a:off x="9538740" y="2004623"/>
            <a:ext cx="2236920" cy="17030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50" name="Google Shape;350;p23"/>
          <p:cNvSpPr>
            <a:spLocks noGrp="1"/>
          </p:cNvSpPr>
          <p:nvPr>
            <p:ph type="pic" idx="6"/>
          </p:nvPr>
        </p:nvSpPr>
        <p:spPr>
          <a:xfrm>
            <a:off x="347481" y="2004623"/>
            <a:ext cx="2236920" cy="17030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500"/>
                                        <p:tgtEl>
                                          <p:spTgt spid="3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7">
                                            <p:txEl>
                                              <p:pRg st="0" end="0"/>
                                            </p:txEl>
                                          </p:spTgt>
                                        </p:tgtEl>
                                        <p:attrNameLst>
                                          <p:attrName>style.visibility</p:attrName>
                                        </p:attrNameLst>
                                      </p:cBhvr>
                                      <p:to>
                                        <p:strVal val="visible"/>
                                      </p:to>
                                    </p:set>
                                    <p:animEffect transition="in" filter="fade">
                                      <p:cBhvr>
                                        <p:cTn id="11" dur="500"/>
                                        <p:tgtEl>
                                          <p:spTgt spid="32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7">
                                            <p:txEl>
                                              <p:pRg st="1" end="1"/>
                                            </p:txEl>
                                          </p:spTgt>
                                        </p:tgtEl>
                                        <p:attrNameLst>
                                          <p:attrName>style.visibility</p:attrName>
                                        </p:attrNameLst>
                                      </p:cBhvr>
                                      <p:to>
                                        <p:strVal val="visible"/>
                                      </p:to>
                                    </p:set>
                                    <p:animEffect transition="in" filter="fade">
                                      <p:cBhvr>
                                        <p:cTn id="15" dur="500"/>
                                        <p:tgtEl>
                                          <p:spTgt spid="32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27">
                                            <p:txEl>
                                              <p:pRg st="2" end="2"/>
                                            </p:txEl>
                                          </p:spTgt>
                                        </p:tgtEl>
                                        <p:attrNameLst>
                                          <p:attrName>style.visibility</p:attrName>
                                        </p:attrNameLst>
                                      </p:cBhvr>
                                      <p:to>
                                        <p:strVal val="visible"/>
                                      </p:to>
                                    </p:set>
                                    <p:animEffect transition="in" filter="fade">
                                      <p:cBhvr>
                                        <p:cTn id="19" dur="500"/>
                                        <p:tgtEl>
                                          <p:spTgt spid="32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27">
                                            <p:txEl>
                                              <p:pRg st="3" end="3"/>
                                            </p:txEl>
                                          </p:spTgt>
                                        </p:tgtEl>
                                        <p:attrNameLst>
                                          <p:attrName>style.visibility</p:attrName>
                                        </p:attrNameLst>
                                      </p:cBhvr>
                                      <p:to>
                                        <p:strVal val="visible"/>
                                      </p:to>
                                    </p:set>
                                    <p:animEffect transition="in" filter="fade">
                                      <p:cBhvr>
                                        <p:cTn id="23" dur="500"/>
                                        <p:tgtEl>
                                          <p:spTgt spid="32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7">
                                            <p:txEl>
                                              <p:pRg st="4" end="4"/>
                                            </p:txEl>
                                          </p:spTgt>
                                        </p:tgtEl>
                                        <p:attrNameLst>
                                          <p:attrName>style.visibility</p:attrName>
                                        </p:attrNameLst>
                                      </p:cBhvr>
                                      <p:to>
                                        <p:strVal val="visible"/>
                                      </p:to>
                                    </p:set>
                                    <p:animEffect transition="in" filter="fade">
                                      <p:cBhvr>
                                        <p:cTn id="27" dur="500"/>
                                        <p:tgtEl>
                                          <p:spTgt spid="32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27">
                                            <p:txEl>
                                              <p:pRg st="5" end="5"/>
                                            </p:txEl>
                                          </p:spTgt>
                                        </p:tgtEl>
                                        <p:attrNameLst>
                                          <p:attrName>style.visibility</p:attrName>
                                        </p:attrNameLst>
                                      </p:cBhvr>
                                      <p:to>
                                        <p:strVal val="visible"/>
                                      </p:to>
                                    </p:set>
                                    <p:animEffect transition="in" filter="fade">
                                      <p:cBhvr>
                                        <p:cTn id="31" dur="500"/>
                                        <p:tgtEl>
                                          <p:spTgt spid="32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27">
                                            <p:txEl>
                                              <p:pRg st="6" end="6"/>
                                            </p:txEl>
                                          </p:spTgt>
                                        </p:tgtEl>
                                        <p:attrNameLst>
                                          <p:attrName>style.visibility</p:attrName>
                                        </p:attrNameLst>
                                      </p:cBhvr>
                                      <p:to>
                                        <p:strVal val="visible"/>
                                      </p:to>
                                    </p:set>
                                    <p:animEffect transition="in" filter="fade">
                                      <p:cBhvr>
                                        <p:cTn id="35" dur="500"/>
                                        <p:tgtEl>
                                          <p:spTgt spid="32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7">
                                            <p:txEl>
                                              <p:pRg st="7" end="7"/>
                                            </p:txEl>
                                          </p:spTgt>
                                        </p:tgtEl>
                                        <p:attrNameLst>
                                          <p:attrName>style.visibility</p:attrName>
                                        </p:attrNameLst>
                                      </p:cBhvr>
                                      <p:to>
                                        <p:strVal val="visible"/>
                                      </p:to>
                                    </p:set>
                                    <p:animEffect transition="in" filter="fade">
                                      <p:cBhvr>
                                        <p:cTn id="39" dur="500"/>
                                        <p:tgtEl>
                                          <p:spTgt spid="32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27">
                                            <p:txEl>
                                              <p:pRg st="8" end="8"/>
                                            </p:txEl>
                                          </p:spTgt>
                                        </p:tgtEl>
                                        <p:attrNameLst>
                                          <p:attrName>style.visibility</p:attrName>
                                        </p:attrNameLst>
                                      </p:cBhvr>
                                      <p:to>
                                        <p:strVal val="visible"/>
                                      </p:to>
                                    </p:set>
                                    <p:animEffect transition="in" filter="fade">
                                      <p:cBhvr>
                                        <p:cTn id="43" dur="500"/>
                                        <p:tgtEl>
                                          <p:spTgt spid="3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3" name="Google Shape;35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2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55" name="Google Shape;355;p2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56" name="Google Shape;356;p2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57" name="Google Shape;357;p24"/>
          <p:cNvGrpSpPr/>
          <p:nvPr/>
        </p:nvGrpSpPr>
        <p:grpSpPr>
          <a:xfrm>
            <a:off x="338952" y="6409324"/>
            <a:ext cx="224082" cy="221156"/>
            <a:chOff x="4328868" y="5502988"/>
            <a:chExt cx="500307" cy="493774"/>
          </a:xfrm>
        </p:grpSpPr>
        <p:sp>
          <p:nvSpPr>
            <p:cNvPr id="358" name="Google Shape;358;p2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59" name="Google Shape;359;p2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60" name="Google Shape;360;p24"/>
          <p:cNvGrpSpPr/>
          <p:nvPr/>
        </p:nvGrpSpPr>
        <p:grpSpPr>
          <a:xfrm flipH="1">
            <a:off x="11637433" y="6409324"/>
            <a:ext cx="224082" cy="221156"/>
            <a:chOff x="4328868" y="5502988"/>
            <a:chExt cx="500307" cy="493774"/>
          </a:xfrm>
        </p:grpSpPr>
        <p:sp>
          <p:nvSpPr>
            <p:cNvPr id="361" name="Google Shape;361;p2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2" name="Google Shape;362;p2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63" name="Google Shape;363;p24"/>
          <p:cNvGrpSpPr/>
          <p:nvPr/>
        </p:nvGrpSpPr>
        <p:grpSpPr>
          <a:xfrm>
            <a:off x="0" y="6824981"/>
            <a:ext cx="12192000" cy="45719"/>
            <a:chOff x="0" y="6756401"/>
            <a:chExt cx="12192000" cy="114300"/>
          </a:xfrm>
        </p:grpSpPr>
        <p:sp>
          <p:nvSpPr>
            <p:cNvPr id="364" name="Google Shape;364;p2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5" name="Google Shape;365;p2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6" name="Google Shape;366;p2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7" name="Google Shape;367;p2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68" name="Google Shape;368;p2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69" name="Google Shape;369;p24"/>
          <p:cNvGrpSpPr/>
          <p:nvPr/>
        </p:nvGrpSpPr>
        <p:grpSpPr>
          <a:xfrm>
            <a:off x="0" y="0"/>
            <a:ext cx="12192000" cy="45719"/>
            <a:chOff x="0" y="6756401"/>
            <a:chExt cx="12192000" cy="114300"/>
          </a:xfrm>
        </p:grpSpPr>
        <p:sp>
          <p:nvSpPr>
            <p:cNvPr id="370" name="Google Shape;370;p2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1" name="Google Shape;371;p2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2" name="Google Shape;372;p2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3" name="Google Shape;373;p2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74" name="Google Shape;374;p2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75" name="Google Shape;375;p24"/>
          <p:cNvSpPr>
            <a:spLocks noGrp="1"/>
          </p:cNvSpPr>
          <p:nvPr>
            <p:ph type="pic" idx="2"/>
          </p:nvPr>
        </p:nvSpPr>
        <p:spPr>
          <a:xfrm>
            <a:off x="679859" y="2846640"/>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6" name="Google Shape;376;p24"/>
          <p:cNvSpPr>
            <a:spLocks noGrp="1"/>
          </p:cNvSpPr>
          <p:nvPr>
            <p:ph type="pic" idx="3"/>
          </p:nvPr>
        </p:nvSpPr>
        <p:spPr>
          <a:xfrm>
            <a:off x="679859" y="4732194"/>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7" name="Google Shape;377;p24"/>
          <p:cNvSpPr>
            <a:spLocks noGrp="1"/>
          </p:cNvSpPr>
          <p:nvPr>
            <p:ph type="pic" idx="4"/>
          </p:nvPr>
        </p:nvSpPr>
        <p:spPr>
          <a:xfrm>
            <a:off x="6079375" y="4732194"/>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378" name="Google Shape;378;p24"/>
          <p:cNvSpPr>
            <a:spLocks noGrp="1"/>
          </p:cNvSpPr>
          <p:nvPr>
            <p:ph type="pic" idx="5"/>
          </p:nvPr>
        </p:nvSpPr>
        <p:spPr>
          <a:xfrm>
            <a:off x="6079375" y="2846640"/>
            <a:ext cx="1219137" cy="1149869"/>
          </a:xfrm>
          <a:prstGeom prst="roundRect">
            <a:avLst>
              <a:gd name="adj" fmla="val 16667"/>
            </a:avLst>
          </a:prstGeom>
          <a:noFill/>
          <a:ln>
            <a:noFill/>
          </a:ln>
          <a:effectLst>
            <a:reflection stA="52000" endA="300" endPos="35000" sy="-100000" algn="bl" rotWithShape="0"/>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Char char="•"/>
              <a:defRPr sz="10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6">
                                            <p:txEl>
                                              <p:pRg st="0" end="0"/>
                                            </p:txEl>
                                          </p:spTgt>
                                        </p:tgtEl>
                                        <p:attrNameLst>
                                          <p:attrName>style.visibility</p:attrName>
                                        </p:attrNameLst>
                                      </p:cBhvr>
                                      <p:to>
                                        <p:strVal val="visible"/>
                                      </p:to>
                                    </p:set>
                                    <p:animEffect transition="in" filter="fade">
                                      <p:cBhvr>
                                        <p:cTn id="11" dur="500"/>
                                        <p:tgtEl>
                                          <p:spTgt spid="35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6">
                                            <p:txEl>
                                              <p:pRg st="1" end="1"/>
                                            </p:txEl>
                                          </p:spTgt>
                                        </p:tgtEl>
                                        <p:attrNameLst>
                                          <p:attrName>style.visibility</p:attrName>
                                        </p:attrNameLst>
                                      </p:cBhvr>
                                      <p:to>
                                        <p:strVal val="visible"/>
                                      </p:to>
                                    </p:set>
                                    <p:animEffect transition="in" filter="fade">
                                      <p:cBhvr>
                                        <p:cTn id="15" dur="500"/>
                                        <p:tgtEl>
                                          <p:spTgt spid="35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6">
                                            <p:txEl>
                                              <p:pRg st="2" end="2"/>
                                            </p:txEl>
                                          </p:spTgt>
                                        </p:tgtEl>
                                        <p:attrNameLst>
                                          <p:attrName>style.visibility</p:attrName>
                                        </p:attrNameLst>
                                      </p:cBhvr>
                                      <p:to>
                                        <p:strVal val="visible"/>
                                      </p:to>
                                    </p:set>
                                    <p:animEffect transition="in" filter="fade">
                                      <p:cBhvr>
                                        <p:cTn id="19" dur="500"/>
                                        <p:tgtEl>
                                          <p:spTgt spid="35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6">
                                            <p:txEl>
                                              <p:pRg st="3" end="3"/>
                                            </p:txEl>
                                          </p:spTgt>
                                        </p:tgtEl>
                                        <p:attrNameLst>
                                          <p:attrName>style.visibility</p:attrName>
                                        </p:attrNameLst>
                                      </p:cBhvr>
                                      <p:to>
                                        <p:strVal val="visible"/>
                                      </p:to>
                                    </p:set>
                                    <p:animEffect transition="in" filter="fade">
                                      <p:cBhvr>
                                        <p:cTn id="23" dur="500"/>
                                        <p:tgtEl>
                                          <p:spTgt spid="35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56">
                                            <p:txEl>
                                              <p:pRg st="4" end="4"/>
                                            </p:txEl>
                                          </p:spTgt>
                                        </p:tgtEl>
                                        <p:attrNameLst>
                                          <p:attrName>style.visibility</p:attrName>
                                        </p:attrNameLst>
                                      </p:cBhvr>
                                      <p:to>
                                        <p:strVal val="visible"/>
                                      </p:to>
                                    </p:set>
                                    <p:animEffect transition="in" filter="fade">
                                      <p:cBhvr>
                                        <p:cTn id="27" dur="500"/>
                                        <p:tgtEl>
                                          <p:spTgt spid="35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56">
                                            <p:txEl>
                                              <p:pRg st="5" end="5"/>
                                            </p:txEl>
                                          </p:spTgt>
                                        </p:tgtEl>
                                        <p:attrNameLst>
                                          <p:attrName>style.visibility</p:attrName>
                                        </p:attrNameLst>
                                      </p:cBhvr>
                                      <p:to>
                                        <p:strVal val="visible"/>
                                      </p:to>
                                    </p:set>
                                    <p:animEffect transition="in" filter="fade">
                                      <p:cBhvr>
                                        <p:cTn id="31" dur="500"/>
                                        <p:tgtEl>
                                          <p:spTgt spid="35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56">
                                            <p:txEl>
                                              <p:pRg st="6" end="6"/>
                                            </p:txEl>
                                          </p:spTgt>
                                        </p:tgtEl>
                                        <p:attrNameLst>
                                          <p:attrName>style.visibility</p:attrName>
                                        </p:attrNameLst>
                                      </p:cBhvr>
                                      <p:to>
                                        <p:strVal val="visible"/>
                                      </p:to>
                                    </p:set>
                                    <p:animEffect transition="in" filter="fade">
                                      <p:cBhvr>
                                        <p:cTn id="35" dur="500"/>
                                        <p:tgtEl>
                                          <p:spTgt spid="35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56">
                                            <p:txEl>
                                              <p:pRg st="7" end="7"/>
                                            </p:txEl>
                                          </p:spTgt>
                                        </p:tgtEl>
                                        <p:attrNameLst>
                                          <p:attrName>style.visibility</p:attrName>
                                        </p:attrNameLst>
                                      </p:cBhvr>
                                      <p:to>
                                        <p:strVal val="visible"/>
                                      </p:to>
                                    </p:set>
                                    <p:animEffect transition="in" filter="fade">
                                      <p:cBhvr>
                                        <p:cTn id="39" dur="500"/>
                                        <p:tgtEl>
                                          <p:spTgt spid="35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56">
                                            <p:txEl>
                                              <p:pRg st="8" end="8"/>
                                            </p:txEl>
                                          </p:spTgt>
                                        </p:tgtEl>
                                        <p:attrNameLst>
                                          <p:attrName>style.visibility</p:attrName>
                                        </p:attrNameLst>
                                      </p:cBhvr>
                                      <p:to>
                                        <p:strVal val="visible"/>
                                      </p:to>
                                    </p:set>
                                    <p:animEffect transition="in" filter="fade">
                                      <p:cBhvr>
                                        <p:cTn id="43" dur="500"/>
                                        <p:tgtEl>
                                          <p:spTgt spid="3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eet the Team">
  <p:cSld name="Meet the Team">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1" name="Google Shape;38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2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383" name="Google Shape;383;p2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384" name="Google Shape;384;p2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85" name="Google Shape;385;p25"/>
          <p:cNvGrpSpPr/>
          <p:nvPr/>
        </p:nvGrpSpPr>
        <p:grpSpPr>
          <a:xfrm>
            <a:off x="338952" y="6409324"/>
            <a:ext cx="224082" cy="221156"/>
            <a:chOff x="4328868" y="5502988"/>
            <a:chExt cx="500307" cy="493774"/>
          </a:xfrm>
        </p:grpSpPr>
        <p:sp>
          <p:nvSpPr>
            <p:cNvPr id="386" name="Google Shape;386;p2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87" name="Google Shape;387;p2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88" name="Google Shape;388;p25"/>
          <p:cNvGrpSpPr/>
          <p:nvPr/>
        </p:nvGrpSpPr>
        <p:grpSpPr>
          <a:xfrm flipH="1">
            <a:off x="11637433" y="6409324"/>
            <a:ext cx="224082" cy="221156"/>
            <a:chOff x="4328868" y="5502988"/>
            <a:chExt cx="500307" cy="493774"/>
          </a:xfrm>
        </p:grpSpPr>
        <p:sp>
          <p:nvSpPr>
            <p:cNvPr id="389" name="Google Shape;389;p2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0" name="Google Shape;390;p2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91" name="Google Shape;391;p25"/>
          <p:cNvGrpSpPr/>
          <p:nvPr/>
        </p:nvGrpSpPr>
        <p:grpSpPr>
          <a:xfrm>
            <a:off x="0" y="6824981"/>
            <a:ext cx="12192000" cy="45719"/>
            <a:chOff x="0" y="6756401"/>
            <a:chExt cx="12192000" cy="114300"/>
          </a:xfrm>
        </p:grpSpPr>
        <p:sp>
          <p:nvSpPr>
            <p:cNvPr id="392" name="Google Shape;392;p2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3" name="Google Shape;393;p2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4" name="Google Shape;394;p2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5" name="Google Shape;395;p2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6" name="Google Shape;396;p2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397" name="Google Shape;397;p25"/>
          <p:cNvGrpSpPr/>
          <p:nvPr/>
        </p:nvGrpSpPr>
        <p:grpSpPr>
          <a:xfrm>
            <a:off x="0" y="0"/>
            <a:ext cx="12192000" cy="45719"/>
            <a:chOff x="0" y="6756401"/>
            <a:chExt cx="12192000" cy="114300"/>
          </a:xfrm>
        </p:grpSpPr>
        <p:sp>
          <p:nvSpPr>
            <p:cNvPr id="398" name="Google Shape;398;p2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99" name="Google Shape;399;p2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0" name="Google Shape;400;p2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1" name="Google Shape;401;p2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02" name="Google Shape;402;p2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03" name="Google Shape;403;p25"/>
          <p:cNvSpPr>
            <a:spLocks noGrp="1"/>
          </p:cNvSpPr>
          <p:nvPr>
            <p:ph type="pic" idx="2"/>
          </p:nvPr>
        </p:nvSpPr>
        <p:spPr>
          <a:xfrm>
            <a:off x="1319548"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4" name="Google Shape;404;p25"/>
          <p:cNvSpPr>
            <a:spLocks noGrp="1"/>
          </p:cNvSpPr>
          <p:nvPr>
            <p:ph type="pic" idx="3"/>
          </p:nvPr>
        </p:nvSpPr>
        <p:spPr>
          <a:xfrm>
            <a:off x="3928322"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5" name="Google Shape;405;p25"/>
          <p:cNvSpPr>
            <a:spLocks noGrp="1"/>
          </p:cNvSpPr>
          <p:nvPr>
            <p:ph type="pic" idx="4"/>
          </p:nvPr>
        </p:nvSpPr>
        <p:spPr>
          <a:xfrm>
            <a:off x="6552327"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06" name="Google Shape;406;p25"/>
          <p:cNvSpPr>
            <a:spLocks noGrp="1"/>
          </p:cNvSpPr>
          <p:nvPr>
            <p:ph type="pic" idx="5"/>
          </p:nvPr>
        </p:nvSpPr>
        <p:spPr>
          <a:xfrm>
            <a:off x="9161101" y="2212374"/>
            <a:ext cx="1697846" cy="169784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4">
                                            <p:txEl>
                                              <p:pRg st="0" end="0"/>
                                            </p:txEl>
                                          </p:spTgt>
                                        </p:tgtEl>
                                        <p:attrNameLst>
                                          <p:attrName>style.visibility</p:attrName>
                                        </p:attrNameLst>
                                      </p:cBhvr>
                                      <p:to>
                                        <p:strVal val="visible"/>
                                      </p:to>
                                    </p:set>
                                    <p:animEffect transition="in" filter="fade">
                                      <p:cBhvr>
                                        <p:cTn id="11" dur="500"/>
                                        <p:tgtEl>
                                          <p:spTgt spid="3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4">
                                            <p:txEl>
                                              <p:pRg st="1" end="1"/>
                                            </p:txEl>
                                          </p:spTgt>
                                        </p:tgtEl>
                                        <p:attrNameLst>
                                          <p:attrName>style.visibility</p:attrName>
                                        </p:attrNameLst>
                                      </p:cBhvr>
                                      <p:to>
                                        <p:strVal val="visible"/>
                                      </p:to>
                                    </p:set>
                                    <p:animEffect transition="in" filter="fade">
                                      <p:cBhvr>
                                        <p:cTn id="15" dur="500"/>
                                        <p:tgtEl>
                                          <p:spTgt spid="3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84">
                                            <p:txEl>
                                              <p:pRg st="2" end="2"/>
                                            </p:txEl>
                                          </p:spTgt>
                                        </p:tgtEl>
                                        <p:attrNameLst>
                                          <p:attrName>style.visibility</p:attrName>
                                        </p:attrNameLst>
                                      </p:cBhvr>
                                      <p:to>
                                        <p:strVal val="visible"/>
                                      </p:to>
                                    </p:set>
                                    <p:animEffect transition="in" filter="fade">
                                      <p:cBhvr>
                                        <p:cTn id="19" dur="500"/>
                                        <p:tgtEl>
                                          <p:spTgt spid="3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84">
                                            <p:txEl>
                                              <p:pRg st="3" end="3"/>
                                            </p:txEl>
                                          </p:spTgt>
                                        </p:tgtEl>
                                        <p:attrNameLst>
                                          <p:attrName>style.visibility</p:attrName>
                                        </p:attrNameLst>
                                      </p:cBhvr>
                                      <p:to>
                                        <p:strVal val="visible"/>
                                      </p:to>
                                    </p:set>
                                    <p:animEffect transition="in" filter="fade">
                                      <p:cBhvr>
                                        <p:cTn id="23" dur="500"/>
                                        <p:tgtEl>
                                          <p:spTgt spid="3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84">
                                            <p:txEl>
                                              <p:pRg st="4" end="4"/>
                                            </p:txEl>
                                          </p:spTgt>
                                        </p:tgtEl>
                                        <p:attrNameLst>
                                          <p:attrName>style.visibility</p:attrName>
                                        </p:attrNameLst>
                                      </p:cBhvr>
                                      <p:to>
                                        <p:strVal val="visible"/>
                                      </p:to>
                                    </p:set>
                                    <p:animEffect transition="in" filter="fade">
                                      <p:cBhvr>
                                        <p:cTn id="27" dur="500"/>
                                        <p:tgtEl>
                                          <p:spTgt spid="3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84">
                                            <p:txEl>
                                              <p:pRg st="5" end="5"/>
                                            </p:txEl>
                                          </p:spTgt>
                                        </p:tgtEl>
                                        <p:attrNameLst>
                                          <p:attrName>style.visibility</p:attrName>
                                        </p:attrNameLst>
                                      </p:cBhvr>
                                      <p:to>
                                        <p:strVal val="visible"/>
                                      </p:to>
                                    </p:set>
                                    <p:animEffect transition="in" filter="fade">
                                      <p:cBhvr>
                                        <p:cTn id="31" dur="500"/>
                                        <p:tgtEl>
                                          <p:spTgt spid="3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84">
                                            <p:txEl>
                                              <p:pRg st="6" end="6"/>
                                            </p:txEl>
                                          </p:spTgt>
                                        </p:tgtEl>
                                        <p:attrNameLst>
                                          <p:attrName>style.visibility</p:attrName>
                                        </p:attrNameLst>
                                      </p:cBhvr>
                                      <p:to>
                                        <p:strVal val="visible"/>
                                      </p:to>
                                    </p:set>
                                    <p:animEffect transition="in" filter="fade">
                                      <p:cBhvr>
                                        <p:cTn id="35" dur="500"/>
                                        <p:tgtEl>
                                          <p:spTgt spid="3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84">
                                            <p:txEl>
                                              <p:pRg st="7" end="7"/>
                                            </p:txEl>
                                          </p:spTgt>
                                        </p:tgtEl>
                                        <p:attrNameLst>
                                          <p:attrName>style.visibility</p:attrName>
                                        </p:attrNameLst>
                                      </p:cBhvr>
                                      <p:to>
                                        <p:strVal val="visible"/>
                                      </p:to>
                                    </p:set>
                                    <p:animEffect transition="in" filter="fade">
                                      <p:cBhvr>
                                        <p:cTn id="39" dur="500"/>
                                        <p:tgtEl>
                                          <p:spTgt spid="3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84">
                                            <p:txEl>
                                              <p:pRg st="8" end="8"/>
                                            </p:txEl>
                                          </p:spTgt>
                                        </p:tgtEl>
                                        <p:attrNameLst>
                                          <p:attrName>style.visibility</p:attrName>
                                        </p:attrNameLst>
                                      </p:cBhvr>
                                      <p:to>
                                        <p:strVal val="visible"/>
                                      </p:to>
                                    </p:set>
                                    <p:animEffect transition="in" filter="fade">
                                      <p:cBhvr>
                                        <p:cTn id="43" dur="500"/>
                                        <p:tgtEl>
                                          <p:spTgt spid="38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03"/>
                                        </p:tgtEl>
                                        <p:attrNameLst>
                                          <p:attrName>style.visibility</p:attrName>
                                        </p:attrNameLst>
                                      </p:cBhvr>
                                      <p:to>
                                        <p:strVal val="visible"/>
                                      </p:to>
                                    </p:set>
                                    <p:anim calcmode="lin" valueType="num">
                                      <p:cBhvr additive="base">
                                        <p:cTn id="47" dur="500"/>
                                        <p:tgtEl>
                                          <p:spTgt spid="403"/>
                                        </p:tgtEl>
                                        <p:attrNameLst>
                                          <p:attrName>ppt_w</p:attrName>
                                        </p:attrNameLst>
                                      </p:cBhvr>
                                      <p:tavLst>
                                        <p:tav tm="0">
                                          <p:val>
                                            <p:strVal val="0"/>
                                          </p:val>
                                        </p:tav>
                                        <p:tav tm="100000">
                                          <p:val>
                                            <p:strVal val="#ppt_w"/>
                                          </p:val>
                                        </p:tav>
                                      </p:tavLst>
                                    </p:anim>
                                    <p:anim calcmode="lin" valueType="num">
                                      <p:cBhvr additive="base">
                                        <p:cTn id="48" dur="500"/>
                                        <p:tgtEl>
                                          <p:spTgt spid="40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404"/>
                                        </p:tgtEl>
                                        <p:attrNameLst>
                                          <p:attrName>style.visibility</p:attrName>
                                        </p:attrNameLst>
                                      </p:cBhvr>
                                      <p:to>
                                        <p:strVal val="visible"/>
                                      </p:to>
                                    </p:set>
                                    <p:anim calcmode="lin" valueType="num">
                                      <p:cBhvr additive="base">
                                        <p:cTn id="51" dur="500"/>
                                        <p:tgtEl>
                                          <p:spTgt spid="404"/>
                                        </p:tgtEl>
                                        <p:attrNameLst>
                                          <p:attrName>ppt_w</p:attrName>
                                        </p:attrNameLst>
                                      </p:cBhvr>
                                      <p:tavLst>
                                        <p:tav tm="0">
                                          <p:val>
                                            <p:strVal val="0"/>
                                          </p:val>
                                        </p:tav>
                                        <p:tav tm="100000">
                                          <p:val>
                                            <p:strVal val="#ppt_w"/>
                                          </p:val>
                                        </p:tav>
                                      </p:tavLst>
                                    </p:anim>
                                    <p:anim calcmode="lin" valueType="num">
                                      <p:cBhvr additive="base">
                                        <p:cTn id="52" dur="500"/>
                                        <p:tgtEl>
                                          <p:spTgt spid="40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405"/>
                                        </p:tgtEl>
                                        <p:attrNameLst>
                                          <p:attrName>style.visibility</p:attrName>
                                        </p:attrNameLst>
                                      </p:cBhvr>
                                      <p:to>
                                        <p:strVal val="visible"/>
                                      </p:to>
                                    </p:set>
                                    <p:anim calcmode="lin" valueType="num">
                                      <p:cBhvr additive="base">
                                        <p:cTn id="55" dur="500"/>
                                        <p:tgtEl>
                                          <p:spTgt spid="405"/>
                                        </p:tgtEl>
                                        <p:attrNameLst>
                                          <p:attrName>ppt_w</p:attrName>
                                        </p:attrNameLst>
                                      </p:cBhvr>
                                      <p:tavLst>
                                        <p:tav tm="0">
                                          <p:val>
                                            <p:strVal val="0"/>
                                          </p:val>
                                        </p:tav>
                                        <p:tav tm="100000">
                                          <p:val>
                                            <p:strVal val="#ppt_w"/>
                                          </p:val>
                                        </p:tav>
                                      </p:tavLst>
                                    </p:anim>
                                    <p:anim calcmode="lin" valueType="num">
                                      <p:cBhvr additive="base">
                                        <p:cTn id="56" dur="500"/>
                                        <p:tgtEl>
                                          <p:spTgt spid="40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406"/>
                                        </p:tgtEl>
                                        <p:attrNameLst>
                                          <p:attrName>style.visibility</p:attrName>
                                        </p:attrNameLst>
                                      </p:cBhvr>
                                      <p:to>
                                        <p:strVal val="visible"/>
                                      </p:to>
                                    </p:set>
                                    <p:anim calcmode="lin" valueType="num">
                                      <p:cBhvr additive="base">
                                        <p:cTn id="59" dur="500"/>
                                        <p:tgtEl>
                                          <p:spTgt spid="406"/>
                                        </p:tgtEl>
                                        <p:attrNameLst>
                                          <p:attrName>ppt_w</p:attrName>
                                        </p:attrNameLst>
                                      </p:cBhvr>
                                      <p:tavLst>
                                        <p:tav tm="0">
                                          <p:val>
                                            <p:strVal val="0"/>
                                          </p:val>
                                        </p:tav>
                                        <p:tav tm="100000">
                                          <p:val>
                                            <p:strVal val="#ppt_w"/>
                                          </p:val>
                                        </p:tav>
                                      </p:tavLst>
                                    </p:anim>
                                    <p:anim calcmode="lin" valueType="num">
                                      <p:cBhvr additive="base">
                                        <p:cTn id="60" dur="500"/>
                                        <p:tgtEl>
                                          <p:spTgt spid="40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eet the Team 2">
  <p:cSld name="Meet the Team 2">
    <p:spTree>
      <p:nvGrpSpPr>
        <p:cNvPr id="1" name="Shape 407"/>
        <p:cNvGrpSpPr/>
        <p:nvPr/>
      </p:nvGrpSpPr>
      <p:grpSpPr>
        <a:xfrm>
          <a:off x="0" y="0"/>
          <a:ext cx="0" cy="0"/>
          <a:chOff x="0" y="0"/>
          <a:chExt cx="0" cy="0"/>
        </a:xfrm>
      </p:grpSpPr>
      <p:sp>
        <p:nvSpPr>
          <p:cNvPr id="408" name="Google Shape;408;p2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9" name="Google Shape;40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0" name="Google Shape;410;p2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11" name="Google Shape;411;p2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12" name="Google Shape;412;p2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13" name="Google Shape;413;p26"/>
          <p:cNvGrpSpPr/>
          <p:nvPr/>
        </p:nvGrpSpPr>
        <p:grpSpPr>
          <a:xfrm>
            <a:off x="338952" y="6409324"/>
            <a:ext cx="224082" cy="221156"/>
            <a:chOff x="4328868" y="5502988"/>
            <a:chExt cx="500307" cy="493774"/>
          </a:xfrm>
        </p:grpSpPr>
        <p:sp>
          <p:nvSpPr>
            <p:cNvPr id="414" name="Google Shape;414;p2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15" name="Google Shape;415;p2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16" name="Google Shape;416;p26"/>
          <p:cNvGrpSpPr/>
          <p:nvPr/>
        </p:nvGrpSpPr>
        <p:grpSpPr>
          <a:xfrm flipH="1">
            <a:off x="11637433" y="6409324"/>
            <a:ext cx="224082" cy="221156"/>
            <a:chOff x="4328868" y="5502988"/>
            <a:chExt cx="500307" cy="493774"/>
          </a:xfrm>
        </p:grpSpPr>
        <p:sp>
          <p:nvSpPr>
            <p:cNvPr id="417" name="Google Shape;417;p2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18" name="Google Shape;418;p2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19" name="Google Shape;419;p26"/>
          <p:cNvGrpSpPr/>
          <p:nvPr/>
        </p:nvGrpSpPr>
        <p:grpSpPr>
          <a:xfrm>
            <a:off x="0" y="6824981"/>
            <a:ext cx="12192000" cy="45719"/>
            <a:chOff x="0" y="6756401"/>
            <a:chExt cx="12192000" cy="114300"/>
          </a:xfrm>
        </p:grpSpPr>
        <p:sp>
          <p:nvSpPr>
            <p:cNvPr id="420" name="Google Shape;420;p2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1" name="Google Shape;421;p2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2" name="Google Shape;422;p2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3" name="Google Shape;423;p2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4" name="Google Shape;424;p2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25" name="Google Shape;425;p26"/>
          <p:cNvGrpSpPr/>
          <p:nvPr/>
        </p:nvGrpSpPr>
        <p:grpSpPr>
          <a:xfrm>
            <a:off x="0" y="0"/>
            <a:ext cx="12192000" cy="45719"/>
            <a:chOff x="0" y="6756401"/>
            <a:chExt cx="12192000" cy="114300"/>
          </a:xfrm>
        </p:grpSpPr>
        <p:sp>
          <p:nvSpPr>
            <p:cNvPr id="426" name="Google Shape;426;p2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7" name="Google Shape;427;p2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8" name="Google Shape;428;p2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9" name="Google Shape;429;p2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0" name="Google Shape;430;p2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31" name="Google Shape;431;p26"/>
          <p:cNvSpPr>
            <a:spLocks noGrp="1"/>
          </p:cNvSpPr>
          <p:nvPr>
            <p:ph type="pic" idx="2"/>
          </p:nvPr>
        </p:nvSpPr>
        <p:spPr>
          <a:xfrm>
            <a:off x="1319548"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2" name="Google Shape;432;p26"/>
          <p:cNvSpPr>
            <a:spLocks noGrp="1"/>
          </p:cNvSpPr>
          <p:nvPr>
            <p:ph type="pic" idx="3"/>
          </p:nvPr>
        </p:nvSpPr>
        <p:spPr>
          <a:xfrm>
            <a:off x="3928322"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3" name="Google Shape;433;p26"/>
          <p:cNvSpPr>
            <a:spLocks noGrp="1"/>
          </p:cNvSpPr>
          <p:nvPr>
            <p:ph type="pic" idx="4"/>
          </p:nvPr>
        </p:nvSpPr>
        <p:spPr>
          <a:xfrm>
            <a:off x="6552327"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34" name="Google Shape;434;p26"/>
          <p:cNvSpPr>
            <a:spLocks noGrp="1"/>
          </p:cNvSpPr>
          <p:nvPr>
            <p:ph type="pic" idx="5"/>
          </p:nvPr>
        </p:nvSpPr>
        <p:spPr>
          <a:xfrm>
            <a:off x="9161101" y="2212374"/>
            <a:ext cx="1697846" cy="1697847"/>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500"/>
                                        <p:tgtEl>
                                          <p:spTgt spid="40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2">
                                            <p:txEl>
                                              <p:pRg st="0" end="0"/>
                                            </p:txEl>
                                          </p:spTgt>
                                        </p:tgtEl>
                                        <p:attrNameLst>
                                          <p:attrName>style.visibility</p:attrName>
                                        </p:attrNameLst>
                                      </p:cBhvr>
                                      <p:to>
                                        <p:strVal val="visible"/>
                                      </p:to>
                                    </p:set>
                                    <p:animEffect transition="in" filter="fade">
                                      <p:cBhvr>
                                        <p:cTn id="11" dur="500"/>
                                        <p:tgtEl>
                                          <p:spTgt spid="4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2">
                                            <p:txEl>
                                              <p:pRg st="1" end="1"/>
                                            </p:txEl>
                                          </p:spTgt>
                                        </p:tgtEl>
                                        <p:attrNameLst>
                                          <p:attrName>style.visibility</p:attrName>
                                        </p:attrNameLst>
                                      </p:cBhvr>
                                      <p:to>
                                        <p:strVal val="visible"/>
                                      </p:to>
                                    </p:set>
                                    <p:animEffect transition="in" filter="fade">
                                      <p:cBhvr>
                                        <p:cTn id="15" dur="500"/>
                                        <p:tgtEl>
                                          <p:spTgt spid="41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2">
                                            <p:txEl>
                                              <p:pRg st="2" end="2"/>
                                            </p:txEl>
                                          </p:spTgt>
                                        </p:tgtEl>
                                        <p:attrNameLst>
                                          <p:attrName>style.visibility</p:attrName>
                                        </p:attrNameLst>
                                      </p:cBhvr>
                                      <p:to>
                                        <p:strVal val="visible"/>
                                      </p:to>
                                    </p:set>
                                    <p:animEffect transition="in" filter="fade">
                                      <p:cBhvr>
                                        <p:cTn id="19" dur="500"/>
                                        <p:tgtEl>
                                          <p:spTgt spid="41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12">
                                            <p:txEl>
                                              <p:pRg st="3" end="3"/>
                                            </p:txEl>
                                          </p:spTgt>
                                        </p:tgtEl>
                                        <p:attrNameLst>
                                          <p:attrName>style.visibility</p:attrName>
                                        </p:attrNameLst>
                                      </p:cBhvr>
                                      <p:to>
                                        <p:strVal val="visible"/>
                                      </p:to>
                                    </p:set>
                                    <p:animEffect transition="in" filter="fade">
                                      <p:cBhvr>
                                        <p:cTn id="23" dur="500"/>
                                        <p:tgtEl>
                                          <p:spTgt spid="41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12">
                                            <p:txEl>
                                              <p:pRg st="4" end="4"/>
                                            </p:txEl>
                                          </p:spTgt>
                                        </p:tgtEl>
                                        <p:attrNameLst>
                                          <p:attrName>style.visibility</p:attrName>
                                        </p:attrNameLst>
                                      </p:cBhvr>
                                      <p:to>
                                        <p:strVal val="visible"/>
                                      </p:to>
                                    </p:set>
                                    <p:animEffect transition="in" filter="fade">
                                      <p:cBhvr>
                                        <p:cTn id="27" dur="500"/>
                                        <p:tgtEl>
                                          <p:spTgt spid="41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12">
                                            <p:txEl>
                                              <p:pRg st="5" end="5"/>
                                            </p:txEl>
                                          </p:spTgt>
                                        </p:tgtEl>
                                        <p:attrNameLst>
                                          <p:attrName>style.visibility</p:attrName>
                                        </p:attrNameLst>
                                      </p:cBhvr>
                                      <p:to>
                                        <p:strVal val="visible"/>
                                      </p:to>
                                    </p:set>
                                    <p:animEffect transition="in" filter="fade">
                                      <p:cBhvr>
                                        <p:cTn id="31" dur="500"/>
                                        <p:tgtEl>
                                          <p:spTgt spid="41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12">
                                            <p:txEl>
                                              <p:pRg st="6" end="6"/>
                                            </p:txEl>
                                          </p:spTgt>
                                        </p:tgtEl>
                                        <p:attrNameLst>
                                          <p:attrName>style.visibility</p:attrName>
                                        </p:attrNameLst>
                                      </p:cBhvr>
                                      <p:to>
                                        <p:strVal val="visible"/>
                                      </p:to>
                                    </p:set>
                                    <p:animEffect transition="in" filter="fade">
                                      <p:cBhvr>
                                        <p:cTn id="35" dur="500"/>
                                        <p:tgtEl>
                                          <p:spTgt spid="41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12">
                                            <p:txEl>
                                              <p:pRg st="7" end="7"/>
                                            </p:txEl>
                                          </p:spTgt>
                                        </p:tgtEl>
                                        <p:attrNameLst>
                                          <p:attrName>style.visibility</p:attrName>
                                        </p:attrNameLst>
                                      </p:cBhvr>
                                      <p:to>
                                        <p:strVal val="visible"/>
                                      </p:to>
                                    </p:set>
                                    <p:animEffect transition="in" filter="fade">
                                      <p:cBhvr>
                                        <p:cTn id="39" dur="500"/>
                                        <p:tgtEl>
                                          <p:spTgt spid="41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12">
                                            <p:txEl>
                                              <p:pRg st="8" end="8"/>
                                            </p:txEl>
                                          </p:spTgt>
                                        </p:tgtEl>
                                        <p:attrNameLst>
                                          <p:attrName>style.visibility</p:attrName>
                                        </p:attrNameLst>
                                      </p:cBhvr>
                                      <p:to>
                                        <p:strVal val="visible"/>
                                      </p:to>
                                    </p:set>
                                    <p:animEffect transition="in" filter="fade">
                                      <p:cBhvr>
                                        <p:cTn id="43" dur="500"/>
                                        <p:tgtEl>
                                          <p:spTgt spid="41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31"/>
                                        </p:tgtEl>
                                        <p:attrNameLst>
                                          <p:attrName>style.visibility</p:attrName>
                                        </p:attrNameLst>
                                      </p:cBhvr>
                                      <p:to>
                                        <p:strVal val="visible"/>
                                      </p:to>
                                    </p:set>
                                    <p:anim calcmode="lin" valueType="num">
                                      <p:cBhvr additive="base">
                                        <p:cTn id="47" dur="500"/>
                                        <p:tgtEl>
                                          <p:spTgt spid="431"/>
                                        </p:tgtEl>
                                        <p:attrNameLst>
                                          <p:attrName>ppt_w</p:attrName>
                                        </p:attrNameLst>
                                      </p:cBhvr>
                                      <p:tavLst>
                                        <p:tav tm="0">
                                          <p:val>
                                            <p:strVal val="0"/>
                                          </p:val>
                                        </p:tav>
                                        <p:tav tm="100000">
                                          <p:val>
                                            <p:strVal val="#ppt_w"/>
                                          </p:val>
                                        </p:tav>
                                      </p:tavLst>
                                    </p:anim>
                                    <p:anim calcmode="lin" valueType="num">
                                      <p:cBhvr additive="base">
                                        <p:cTn id="48" dur="500"/>
                                        <p:tgtEl>
                                          <p:spTgt spid="431"/>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432"/>
                                        </p:tgtEl>
                                        <p:attrNameLst>
                                          <p:attrName>style.visibility</p:attrName>
                                        </p:attrNameLst>
                                      </p:cBhvr>
                                      <p:to>
                                        <p:strVal val="visible"/>
                                      </p:to>
                                    </p:set>
                                    <p:anim calcmode="lin" valueType="num">
                                      <p:cBhvr additive="base">
                                        <p:cTn id="51" dur="500"/>
                                        <p:tgtEl>
                                          <p:spTgt spid="432"/>
                                        </p:tgtEl>
                                        <p:attrNameLst>
                                          <p:attrName>ppt_w</p:attrName>
                                        </p:attrNameLst>
                                      </p:cBhvr>
                                      <p:tavLst>
                                        <p:tav tm="0">
                                          <p:val>
                                            <p:strVal val="0"/>
                                          </p:val>
                                        </p:tav>
                                        <p:tav tm="100000">
                                          <p:val>
                                            <p:strVal val="#ppt_w"/>
                                          </p:val>
                                        </p:tav>
                                      </p:tavLst>
                                    </p:anim>
                                    <p:anim calcmode="lin" valueType="num">
                                      <p:cBhvr additive="base">
                                        <p:cTn id="52" dur="500"/>
                                        <p:tgtEl>
                                          <p:spTgt spid="432"/>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433"/>
                                        </p:tgtEl>
                                        <p:attrNameLst>
                                          <p:attrName>style.visibility</p:attrName>
                                        </p:attrNameLst>
                                      </p:cBhvr>
                                      <p:to>
                                        <p:strVal val="visible"/>
                                      </p:to>
                                    </p:set>
                                    <p:anim calcmode="lin" valueType="num">
                                      <p:cBhvr additive="base">
                                        <p:cTn id="55" dur="500"/>
                                        <p:tgtEl>
                                          <p:spTgt spid="433"/>
                                        </p:tgtEl>
                                        <p:attrNameLst>
                                          <p:attrName>ppt_w</p:attrName>
                                        </p:attrNameLst>
                                      </p:cBhvr>
                                      <p:tavLst>
                                        <p:tav tm="0">
                                          <p:val>
                                            <p:strVal val="0"/>
                                          </p:val>
                                        </p:tav>
                                        <p:tav tm="100000">
                                          <p:val>
                                            <p:strVal val="#ppt_w"/>
                                          </p:val>
                                        </p:tav>
                                      </p:tavLst>
                                    </p:anim>
                                    <p:anim calcmode="lin" valueType="num">
                                      <p:cBhvr additive="base">
                                        <p:cTn id="56" dur="500"/>
                                        <p:tgtEl>
                                          <p:spTgt spid="433"/>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434"/>
                                        </p:tgtEl>
                                        <p:attrNameLst>
                                          <p:attrName>style.visibility</p:attrName>
                                        </p:attrNameLst>
                                      </p:cBhvr>
                                      <p:to>
                                        <p:strVal val="visible"/>
                                      </p:to>
                                    </p:set>
                                    <p:anim calcmode="lin" valueType="num">
                                      <p:cBhvr additive="base">
                                        <p:cTn id="59" dur="500"/>
                                        <p:tgtEl>
                                          <p:spTgt spid="434"/>
                                        </p:tgtEl>
                                        <p:attrNameLst>
                                          <p:attrName>ppt_w</p:attrName>
                                        </p:attrNameLst>
                                      </p:cBhvr>
                                      <p:tavLst>
                                        <p:tav tm="0">
                                          <p:val>
                                            <p:strVal val="0"/>
                                          </p:val>
                                        </p:tav>
                                        <p:tav tm="100000">
                                          <p:val>
                                            <p:strVal val="#ppt_w"/>
                                          </p:val>
                                        </p:tav>
                                      </p:tavLst>
                                    </p:anim>
                                    <p:anim calcmode="lin" valueType="num">
                                      <p:cBhvr additive="base">
                                        <p:cTn id="60" dur="500"/>
                                        <p:tgtEl>
                                          <p:spTgt spid="43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eet the Team 3">
  <p:cSld name="Meet the Team 3">
    <p:spTree>
      <p:nvGrpSpPr>
        <p:cNvPr id="1" name="Shape 435"/>
        <p:cNvGrpSpPr/>
        <p:nvPr/>
      </p:nvGrpSpPr>
      <p:grpSpPr>
        <a:xfrm>
          <a:off x="0" y="0"/>
          <a:ext cx="0" cy="0"/>
          <a:chOff x="0" y="0"/>
          <a:chExt cx="0" cy="0"/>
        </a:xfrm>
      </p:grpSpPr>
      <p:sp>
        <p:nvSpPr>
          <p:cNvPr id="436" name="Google Shape;436;p2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2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39" name="Google Shape;439;p2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40" name="Google Shape;440;p2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41" name="Google Shape;441;p27"/>
          <p:cNvGrpSpPr/>
          <p:nvPr/>
        </p:nvGrpSpPr>
        <p:grpSpPr>
          <a:xfrm>
            <a:off x="338952" y="6409324"/>
            <a:ext cx="224082" cy="221156"/>
            <a:chOff x="4328868" y="5502988"/>
            <a:chExt cx="500307" cy="493774"/>
          </a:xfrm>
        </p:grpSpPr>
        <p:sp>
          <p:nvSpPr>
            <p:cNvPr id="442" name="Google Shape;442;p2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3" name="Google Shape;443;p2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44" name="Google Shape;444;p27"/>
          <p:cNvGrpSpPr/>
          <p:nvPr/>
        </p:nvGrpSpPr>
        <p:grpSpPr>
          <a:xfrm flipH="1">
            <a:off x="11637433" y="6409324"/>
            <a:ext cx="224082" cy="221156"/>
            <a:chOff x="4328868" y="5502988"/>
            <a:chExt cx="500307" cy="493774"/>
          </a:xfrm>
        </p:grpSpPr>
        <p:sp>
          <p:nvSpPr>
            <p:cNvPr id="445" name="Google Shape;445;p2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6" name="Google Shape;446;p2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47" name="Google Shape;447;p27"/>
          <p:cNvGrpSpPr/>
          <p:nvPr/>
        </p:nvGrpSpPr>
        <p:grpSpPr>
          <a:xfrm>
            <a:off x="0" y="6824981"/>
            <a:ext cx="12192000" cy="45719"/>
            <a:chOff x="0" y="6756401"/>
            <a:chExt cx="12192000" cy="114300"/>
          </a:xfrm>
        </p:grpSpPr>
        <p:sp>
          <p:nvSpPr>
            <p:cNvPr id="448" name="Google Shape;448;p2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9" name="Google Shape;449;p2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0" name="Google Shape;450;p2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1" name="Google Shape;451;p2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2" name="Google Shape;452;p2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53" name="Google Shape;453;p27"/>
          <p:cNvGrpSpPr/>
          <p:nvPr/>
        </p:nvGrpSpPr>
        <p:grpSpPr>
          <a:xfrm>
            <a:off x="0" y="0"/>
            <a:ext cx="12192000" cy="45719"/>
            <a:chOff x="0" y="6756401"/>
            <a:chExt cx="12192000" cy="114300"/>
          </a:xfrm>
        </p:grpSpPr>
        <p:sp>
          <p:nvSpPr>
            <p:cNvPr id="454" name="Google Shape;454;p2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5" name="Google Shape;455;p2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6" name="Google Shape;456;p2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7" name="Google Shape;457;p2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8" name="Google Shape;458;p2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59" name="Google Shape;459;p27"/>
          <p:cNvSpPr>
            <a:spLocks noGrp="1"/>
          </p:cNvSpPr>
          <p:nvPr>
            <p:ph type="pic" idx="2"/>
          </p:nvPr>
        </p:nvSpPr>
        <p:spPr>
          <a:xfrm>
            <a:off x="3911347"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0" name="Google Shape;460;p27"/>
          <p:cNvSpPr>
            <a:spLocks noGrp="1"/>
          </p:cNvSpPr>
          <p:nvPr>
            <p:ph type="pic" idx="3"/>
          </p:nvPr>
        </p:nvSpPr>
        <p:spPr>
          <a:xfrm>
            <a:off x="6641030"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1" name="Google Shape;461;p27"/>
          <p:cNvSpPr>
            <a:spLocks noGrp="1"/>
          </p:cNvSpPr>
          <p:nvPr>
            <p:ph type="pic" idx="4"/>
          </p:nvPr>
        </p:nvSpPr>
        <p:spPr>
          <a:xfrm>
            <a:off x="9349431"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62" name="Google Shape;462;p27"/>
          <p:cNvSpPr>
            <a:spLocks noGrp="1"/>
          </p:cNvSpPr>
          <p:nvPr>
            <p:ph type="pic" idx="5"/>
          </p:nvPr>
        </p:nvSpPr>
        <p:spPr>
          <a:xfrm>
            <a:off x="1282176" y="2012946"/>
            <a:ext cx="1620000" cy="162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0">
                                            <p:txEl>
                                              <p:pRg st="0" end="0"/>
                                            </p:txEl>
                                          </p:spTgt>
                                        </p:tgtEl>
                                        <p:attrNameLst>
                                          <p:attrName>style.visibility</p:attrName>
                                        </p:attrNameLst>
                                      </p:cBhvr>
                                      <p:to>
                                        <p:strVal val="visible"/>
                                      </p:to>
                                    </p:set>
                                    <p:animEffect transition="in" filter="fade">
                                      <p:cBhvr>
                                        <p:cTn id="11" dur="500"/>
                                        <p:tgtEl>
                                          <p:spTgt spid="44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0">
                                            <p:txEl>
                                              <p:pRg st="1" end="1"/>
                                            </p:txEl>
                                          </p:spTgt>
                                        </p:tgtEl>
                                        <p:attrNameLst>
                                          <p:attrName>style.visibility</p:attrName>
                                        </p:attrNameLst>
                                      </p:cBhvr>
                                      <p:to>
                                        <p:strVal val="visible"/>
                                      </p:to>
                                    </p:set>
                                    <p:animEffect transition="in" filter="fade">
                                      <p:cBhvr>
                                        <p:cTn id="15" dur="500"/>
                                        <p:tgtEl>
                                          <p:spTgt spid="44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0">
                                            <p:txEl>
                                              <p:pRg st="2" end="2"/>
                                            </p:txEl>
                                          </p:spTgt>
                                        </p:tgtEl>
                                        <p:attrNameLst>
                                          <p:attrName>style.visibility</p:attrName>
                                        </p:attrNameLst>
                                      </p:cBhvr>
                                      <p:to>
                                        <p:strVal val="visible"/>
                                      </p:to>
                                    </p:set>
                                    <p:animEffect transition="in" filter="fade">
                                      <p:cBhvr>
                                        <p:cTn id="19" dur="500"/>
                                        <p:tgtEl>
                                          <p:spTgt spid="44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40">
                                            <p:txEl>
                                              <p:pRg st="3" end="3"/>
                                            </p:txEl>
                                          </p:spTgt>
                                        </p:tgtEl>
                                        <p:attrNameLst>
                                          <p:attrName>style.visibility</p:attrName>
                                        </p:attrNameLst>
                                      </p:cBhvr>
                                      <p:to>
                                        <p:strVal val="visible"/>
                                      </p:to>
                                    </p:set>
                                    <p:animEffect transition="in" filter="fade">
                                      <p:cBhvr>
                                        <p:cTn id="23" dur="500"/>
                                        <p:tgtEl>
                                          <p:spTgt spid="44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0">
                                            <p:txEl>
                                              <p:pRg st="4" end="4"/>
                                            </p:txEl>
                                          </p:spTgt>
                                        </p:tgtEl>
                                        <p:attrNameLst>
                                          <p:attrName>style.visibility</p:attrName>
                                        </p:attrNameLst>
                                      </p:cBhvr>
                                      <p:to>
                                        <p:strVal val="visible"/>
                                      </p:to>
                                    </p:set>
                                    <p:animEffect transition="in" filter="fade">
                                      <p:cBhvr>
                                        <p:cTn id="27" dur="500"/>
                                        <p:tgtEl>
                                          <p:spTgt spid="44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40">
                                            <p:txEl>
                                              <p:pRg st="5" end="5"/>
                                            </p:txEl>
                                          </p:spTgt>
                                        </p:tgtEl>
                                        <p:attrNameLst>
                                          <p:attrName>style.visibility</p:attrName>
                                        </p:attrNameLst>
                                      </p:cBhvr>
                                      <p:to>
                                        <p:strVal val="visible"/>
                                      </p:to>
                                    </p:set>
                                    <p:animEffect transition="in" filter="fade">
                                      <p:cBhvr>
                                        <p:cTn id="31" dur="500"/>
                                        <p:tgtEl>
                                          <p:spTgt spid="44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40">
                                            <p:txEl>
                                              <p:pRg st="6" end="6"/>
                                            </p:txEl>
                                          </p:spTgt>
                                        </p:tgtEl>
                                        <p:attrNameLst>
                                          <p:attrName>style.visibility</p:attrName>
                                        </p:attrNameLst>
                                      </p:cBhvr>
                                      <p:to>
                                        <p:strVal val="visible"/>
                                      </p:to>
                                    </p:set>
                                    <p:animEffect transition="in" filter="fade">
                                      <p:cBhvr>
                                        <p:cTn id="35" dur="500"/>
                                        <p:tgtEl>
                                          <p:spTgt spid="44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40">
                                            <p:txEl>
                                              <p:pRg st="7" end="7"/>
                                            </p:txEl>
                                          </p:spTgt>
                                        </p:tgtEl>
                                        <p:attrNameLst>
                                          <p:attrName>style.visibility</p:attrName>
                                        </p:attrNameLst>
                                      </p:cBhvr>
                                      <p:to>
                                        <p:strVal val="visible"/>
                                      </p:to>
                                    </p:set>
                                    <p:animEffect transition="in" filter="fade">
                                      <p:cBhvr>
                                        <p:cTn id="39" dur="500"/>
                                        <p:tgtEl>
                                          <p:spTgt spid="44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40">
                                            <p:txEl>
                                              <p:pRg st="8" end="8"/>
                                            </p:txEl>
                                          </p:spTgt>
                                        </p:tgtEl>
                                        <p:attrNameLst>
                                          <p:attrName>style.visibility</p:attrName>
                                        </p:attrNameLst>
                                      </p:cBhvr>
                                      <p:to>
                                        <p:strVal val="visible"/>
                                      </p:to>
                                    </p:set>
                                    <p:animEffect transition="in" filter="fade">
                                      <p:cBhvr>
                                        <p:cTn id="43" dur="500"/>
                                        <p:tgtEl>
                                          <p:spTgt spid="440">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62"/>
                                        </p:tgtEl>
                                        <p:attrNameLst>
                                          <p:attrName>style.visibility</p:attrName>
                                        </p:attrNameLst>
                                      </p:cBhvr>
                                      <p:to>
                                        <p:strVal val="visible"/>
                                      </p:to>
                                    </p:set>
                                    <p:animEffect transition="in" filter="fade">
                                      <p:cBhvr>
                                        <p:cTn id="47" dur="500"/>
                                        <p:tgtEl>
                                          <p:spTgt spid="462"/>
                                        </p:tgtEl>
                                      </p:cBhvr>
                                    </p:animEffect>
                                  </p:childTnLst>
                                </p:cTn>
                              </p:par>
                              <p:par>
                                <p:cTn id="48" presetID="10" presetClass="entr" presetSubtype="0" fill="hold" nodeType="withEffect">
                                  <p:stCondLst>
                                    <p:cond delay="0"/>
                                  </p:stCondLst>
                                  <p:childTnLst>
                                    <p:set>
                                      <p:cBhvr>
                                        <p:cTn id="49" dur="1" fill="hold">
                                          <p:stCondLst>
                                            <p:cond delay="0"/>
                                          </p:stCondLst>
                                        </p:cTn>
                                        <p:tgtEl>
                                          <p:spTgt spid="459"/>
                                        </p:tgtEl>
                                        <p:attrNameLst>
                                          <p:attrName>style.visibility</p:attrName>
                                        </p:attrNameLst>
                                      </p:cBhvr>
                                      <p:to>
                                        <p:strVal val="visible"/>
                                      </p:to>
                                    </p:set>
                                    <p:animEffect transition="in" filter="fade">
                                      <p:cBhvr>
                                        <p:cTn id="50" dur="500"/>
                                        <p:tgtEl>
                                          <p:spTgt spid="459"/>
                                        </p:tgtEl>
                                      </p:cBhvr>
                                    </p:animEffect>
                                  </p:childTnLst>
                                </p:cTn>
                              </p:par>
                              <p:par>
                                <p:cTn id="51" presetID="10" presetClass="entr" presetSubtype="0" fill="hold" nodeType="withEffect">
                                  <p:stCondLst>
                                    <p:cond delay="0"/>
                                  </p:stCondLst>
                                  <p:childTnLst>
                                    <p:set>
                                      <p:cBhvr>
                                        <p:cTn id="52" dur="1" fill="hold">
                                          <p:stCondLst>
                                            <p:cond delay="0"/>
                                          </p:stCondLst>
                                        </p:cTn>
                                        <p:tgtEl>
                                          <p:spTgt spid="460"/>
                                        </p:tgtEl>
                                        <p:attrNameLst>
                                          <p:attrName>style.visibility</p:attrName>
                                        </p:attrNameLst>
                                      </p:cBhvr>
                                      <p:to>
                                        <p:strVal val="visible"/>
                                      </p:to>
                                    </p:set>
                                    <p:animEffect transition="in" filter="fade">
                                      <p:cBhvr>
                                        <p:cTn id="53" dur="500"/>
                                        <p:tgtEl>
                                          <p:spTgt spid="460"/>
                                        </p:tgtEl>
                                      </p:cBhvr>
                                    </p:animEffect>
                                  </p:childTnLst>
                                </p:cTn>
                              </p:par>
                              <p:par>
                                <p:cTn id="54" presetID="10" presetClass="entr" presetSubtype="0" fill="hold" nodeType="withEffect">
                                  <p:stCondLst>
                                    <p:cond delay="0"/>
                                  </p:stCondLst>
                                  <p:childTnLst>
                                    <p:set>
                                      <p:cBhvr>
                                        <p:cTn id="55" dur="1" fill="hold">
                                          <p:stCondLst>
                                            <p:cond delay="0"/>
                                          </p:stCondLst>
                                        </p:cTn>
                                        <p:tgtEl>
                                          <p:spTgt spid="461"/>
                                        </p:tgtEl>
                                        <p:attrNameLst>
                                          <p:attrName>style.visibility</p:attrName>
                                        </p:attrNameLst>
                                      </p:cBhvr>
                                      <p:to>
                                        <p:strVal val="visible"/>
                                      </p:to>
                                    </p:set>
                                    <p:animEffect transition="in" filter="fade">
                                      <p:cBhvr>
                                        <p:cTn id="56" dur="500"/>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eet the Team 4">
  <p:cSld name="Meet the Team 4">
    <p:spTree>
      <p:nvGrpSpPr>
        <p:cNvPr id="1" name="Shape 463"/>
        <p:cNvGrpSpPr/>
        <p:nvPr/>
      </p:nvGrpSpPr>
      <p:grpSpPr>
        <a:xfrm>
          <a:off x="0" y="0"/>
          <a:ext cx="0" cy="0"/>
          <a:chOff x="0" y="0"/>
          <a:chExt cx="0" cy="0"/>
        </a:xfrm>
      </p:grpSpPr>
      <p:sp>
        <p:nvSpPr>
          <p:cNvPr id="464" name="Google Shape;464;p2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6" name="Google Shape;466;p2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67" name="Google Shape;467;p2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68" name="Google Shape;468;p2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69" name="Google Shape;469;p28"/>
          <p:cNvGrpSpPr/>
          <p:nvPr/>
        </p:nvGrpSpPr>
        <p:grpSpPr>
          <a:xfrm>
            <a:off x="338952" y="6409324"/>
            <a:ext cx="224082" cy="221156"/>
            <a:chOff x="4328868" y="5502988"/>
            <a:chExt cx="500307" cy="493774"/>
          </a:xfrm>
        </p:grpSpPr>
        <p:sp>
          <p:nvSpPr>
            <p:cNvPr id="470" name="Google Shape;470;p2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1" name="Google Shape;471;p2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72" name="Google Shape;472;p28"/>
          <p:cNvGrpSpPr/>
          <p:nvPr/>
        </p:nvGrpSpPr>
        <p:grpSpPr>
          <a:xfrm flipH="1">
            <a:off x="11637433" y="6409324"/>
            <a:ext cx="224082" cy="221156"/>
            <a:chOff x="4328868" y="5502988"/>
            <a:chExt cx="500307" cy="493774"/>
          </a:xfrm>
        </p:grpSpPr>
        <p:sp>
          <p:nvSpPr>
            <p:cNvPr id="473" name="Google Shape;473;p2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4" name="Google Shape;474;p2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75" name="Google Shape;475;p28"/>
          <p:cNvGrpSpPr/>
          <p:nvPr/>
        </p:nvGrpSpPr>
        <p:grpSpPr>
          <a:xfrm>
            <a:off x="0" y="6824981"/>
            <a:ext cx="12192000" cy="45719"/>
            <a:chOff x="0" y="6756401"/>
            <a:chExt cx="12192000" cy="114300"/>
          </a:xfrm>
        </p:grpSpPr>
        <p:sp>
          <p:nvSpPr>
            <p:cNvPr id="476" name="Google Shape;476;p2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7" name="Google Shape;477;p2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8" name="Google Shape;478;p2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79" name="Google Shape;479;p2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0" name="Google Shape;480;p2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81" name="Google Shape;481;p28"/>
          <p:cNvGrpSpPr/>
          <p:nvPr/>
        </p:nvGrpSpPr>
        <p:grpSpPr>
          <a:xfrm>
            <a:off x="0" y="0"/>
            <a:ext cx="12192000" cy="45719"/>
            <a:chOff x="0" y="6756401"/>
            <a:chExt cx="12192000" cy="114300"/>
          </a:xfrm>
        </p:grpSpPr>
        <p:sp>
          <p:nvSpPr>
            <p:cNvPr id="482" name="Google Shape;482;p2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3" name="Google Shape;483;p2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4" name="Google Shape;484;p2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5" name="Google Shape;485;p2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6" name="Google Shape;486;p2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487" name="Google Shape;487;p28"/>
          <p:cNvSpPr>
            <a:spLocks noGrp="1"/>
          </p:cNvSpPr>
          <p:nvPr>
            <p:ph type="pic" idx="2"/>
          </p:nvPr>
        </p:nvSpPr>
        <p:spPr>
          <a:xfrm>
            <a:off x="3911347"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88" name="Google Shape;488;p28"/>
          <p:cNvSpPr>
            <a:spLocks noGrp="1"/>
          </p:cNvSpPr>
          <p:nvPr>
            <p:ph type="pic" idx="3"/>
          </p:nvPr>
        </p:nvSpPr>
        <p:spPr>
          <a:xfrm>
            <a:off x="6641030"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89" name="Google Shape;489;p28"/>
          <p:cNvSpPr>
            <a:spLocks noGrp="1"/>
          </p:cNvSpPr>
          <p:nvPr>
            <p:ph type="pic" idx="4"/>
          </p:nvPr>
        </p:nvSpPr>
        <p:spPr>
          <a:xfrm>
            <a:off x="9349431"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490" name="Google Shape;490;p28"/>
          <p:cNvSpPr>
            <a:spLocks noGrp="1"/>
          </p:cNvSpPr>
          <p:nvPr>
            <p:ph type="pic" idx="5"/>
          </p:nvPr>
        </p:nvSpPr>
        <p:spPr>
          <a:xfrm>
            <a:off x="1282176" y="2112430"/>
            <a:ext cx="1620000" cy="162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500"/>
                                        <p:tgtEl>
                                          <p:spTgt spid="4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8">
                                            <p:txEl>
                                              <p:pRg st="0" end="0"/>
                                            </p:txEl>
                                          </p:spTgt>
                                        </p:tgtEl>
                                        <p:attrNameLst>
                                          <p:attrName>style.visibility</p:attrName>
                                        </p:attrNameLst>
                                      </p:cBhvr>
                                      <p:to>
                                        <p:strVal val="visible"/>
                                      </p:to>
                                    </p:set>
                                    <p:animEffect transition="in" filter="fade">
                                      <p:cBhvr>
                                        <p:cTn id="11" dur="500"/>
                                        <p:tgtEl>
                                          <p:spTgt spid="46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8">
                                            <p:txEl>
                                              <p:pRg st="1" end="1"/>
                                            </p:txEl>
                                          </p:spTgt>
                                        </p:tgtEl>
                                        <p:attrNameLst>
                                          <p:attrName>style.visibility</p:attrName>
                                        </p:attrNameLst>
                                      </p:cBhvr>
                                      <p:to>
                                        <p:strVal val="visible"/>
                                      </p:to>
                                    </p:set>
                                    <p:animEffect transition="in" filter="fade">
                                      <p:cBhvr>
                                        <p:cTn id="15" dur="500"/>
                                        <p:tgtEl>
                                          <p:spTgt spid="46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68">
                                            <p:txEl>
                                              <p:pRg st="2" end="2"/>
                                            </p:txEl>
                                          </p:spTgt>
                                        </p:tgtEl>
                                        <p:attrNameLst>
                                          <p:attrName>style.visibility</p:attrName>
                                        </p:attrNameLst>
                                      </p:cBhvr>
                                      <p:to>
                                        <p:strVal val="visible"/>
                                      </p:to>
                                    </p:set>
                                    <p:animEffect transition="in" filter="fade">
                                      <p:cBhvr>
                                        <p:cTn id="19" dur="500"/>
                                        <p:tgtEl>
                                          <p:spTgt spid="46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68">
                                            <p:txEl>
                                              <p:pRg st="3" end="3"/>
                                            </p:txEl>
                                          </p:spTgt>
                                        </p:tgtEl>
                                        <p:attrNameLst>
                                          <p:attrName>style.visibility</p:attrName>
                                        </p:attrNameLst>
                                      </p:cBhvr>
                                      <p:to>
                                        <p:strVal val="visible"/>
                                      </p:to>
                                    </p:set>
                                    <p:animEffect transition="in" filter="fade">
                                      <p:cBhvr>
                                        <p:cTn id="23" dur="500"/>
                                        <p:tgtEl>
                                          <p:spTgt spid="46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68">
                                            <p:txEl>
                                              <p:pRg st="4" end="4"/>
                                            </p:txEl>
                                          </p:spTgt>
                                        </p:tgtEl>
                                        <p:attrNameLst>
                                          <p:attrName>style.visibility</p:attrName>
                                        </p:attrNameLst>
                                      </p:cBhvr>
                                      <p:to>
                                        <p:strVal val="visible"/>
                                      </p:to>
                                    </p:set>
                                    <p:animEffect transition="in" filter="fade">
                                      <p:cBhvr>
                                        <p:cTn id="27" dur="500"/>
                                        <p:tgtEl>
                                          <p:spTgt spid="46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68">
                                            <p:txEl>
                                              <p:pRg st="5" end="5"/>
                                            </p:txEl>
                                          </p:spTgt>
                                        </p:tgtEl>
                                        <p:attrNameLst>
                                          <p:attrName>style.visibility</p:attrName>
                                        </p:attrNameLst>
                                      </p:cBhvr>
                                      <p:to>
                                        <p:strVal val="visible"/>
                                      </p:to>
                                    </p:set>
                                    <p:animEffect transition="in" filter="fade">
                                      <p:cBhvr>
                                        <p:cTn id="31" dur="500"/>
                                        <p:tgtEl>
                                          <p:spTgt spid="46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68">
                                            <p:txEl>
                                              <p:pRg st="6" end="6"/>
                                            </p:txEl>
                                          </p:spTgt>
                                        </p:tgtEl>
                                        <p:attrNameLst>
                                          <p:attrName>style.visibility</p:attrName>
                                        </p:attrNameLst>
                                      </p:cBhvr>
                                      <p:to>
                                        <p:strVal val="visible"/>
                                      </p:to>
                                    </p:set>
                                    <p:animEffect transition="in" filter="fade">
                                      <p:cBhvr>
                                        <p:cTn id="35" dur="500"/>
                                        <p:tgtEl>
                                          <p:spTgt spid="46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68">
                                            <p:txEl>
                                              <p:pRg st="7" end="7"/>
                                            </p:txEl>
                                          </p:spTgt>
                                        </p:tgtEl>
                                        <p:attrNameLst>
                                          <p:attrName>style.visibility</p:attrName>
                                        </p:attrNameLst>
                                      </p:cBhvr>
                                      <p:to>
                                        <p:strVal val="visible"/>
                                      </p:to>
                                    </p:set>
                                    <p:animEffect transition="in" filter="fade">
                                      <p:cBhvr>
                                        <p:cTn id="39" dur="500"/>
                                        <p:tgtEl>
                                          <p:spTgt spid="46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68">
                                            <p:txEl>
                                              <p:pRg st="8" end="8"/>
                                            </p:txEl>
                                          </p:spTgt>
                                        </p:tgtEl>
                                        <p:attrNameLst>
                                          <p:attrName>style.visibility</p:attrName>
                                        </p:attrNameLst>
                                      </p:cBhvr>
                                      <p:to>
                                        <p:strVal val="visible"/>
                                      </p:to>
                                    </p:set>
                                    <p:animEffect transition="in" filter="fade">
                                      <p:cBhvr>
                                        <p:cTn id="43" dur="500"/>
                                        <p:tgtEl>
                                          <p:spTgt spid="46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90"/>
                                        </p:tgtEl>
                                        <p:attrNameLst>
                                          <p:attrName>style.visibility</p:attrName>
                                        </p:attrNameLst>
                                      </p:cBhvr>
                                      <p:to>
                                        <p:strVal val="visible"/>
                                      </p:to>
                                    </p:set>
                                    <p:animEffect transition="in" filter="fade">
                                      <p:cBhvr>
                                        <p:cTn id="47" dur="500"/>
                                        <p:tgtEl>
                                          <p:spTgt spid="490"/>
                                        </p:tgtEl>
                                      </p:cBhvr>
                                    </p:animEffect>
                                  </p:childTnLst>
                                </p:cTn>
                              </p:par>
                              <p:par>
                                <p:cTn id="48" presetID="10" presetClass="entr" presetSubtype="0" fill="hold" nodeType="withEffect">
                                  <p:stCondLst>
                                    <p:cond delay="0"/>
                                  </p:stCondLst>
                                  <p:childTnLst>
                                    <p:set>
                                      <p:cBhvr>
                                        <p:cTn id="49" dur="1" fill="hold">
                                          <p:stCondLst>
                                            <p:cond delay="0"/>
                                          </p:stCondLst>
                                        </p:cTn>
                                        <p:tgtEl>
                                          <p:spTgt spid="487"/>
                                        </p:tgtEl>
                                        <p:attrNameLst>
                                          <p:attrName>style.visibility</p:attrName>
                                        </p:attrNameLst>
                                      </p:cBhvr>
                                      <p:to>
                                        <p:strVal val="visible"/>
                                      </p:to>
                                    </p:set>
                                    <p:animEffect transition="in" filter="fade">
                                      <p:cBhvr>
                                        <p:cTn id="50" dur="500"/>
                                        <p:tgtEl>
                                          <p:spTgt spid="487"/>
                                        </p:tgtEl>
                                      </p:cBhvr>
                                    </p:animEffect>
                                  </p:childTnLst>
                                </p:cTn>
                              </p:par>
                              <p:par>
                                <p:cTn id="51" presetID="10" presetClass="entr" presetSubtype="0" fill="hold" nodeType="withEffect">
                                  <p:stCondLst>
                                    <p:cond delay="0"/>
                                  </p:stCondLst>
                                  <p:childTnLst>
                                    <p:set>
                                      <p:cBhvr>
                                        <p:cTn id="52" dur="1" fill="hold">
                                          <p:stCondLst>
                                            <p:cond delay="0"/>
                                          </p:stCondLst>
                                        </p:cTn>
                                        <p:tgtEl>
                                          <p:spTgt spid="488"/>
                                        </p:tgtEl>
                                        <p:attrNameLst>
                                          <p:attrName>style.visibility</p:attrName>
                                        </p:attrNameLst>
                                      </p:cBhvr>
                                      <p:to>
                                        <p:strVal val="visible"/>
                                      </p:to>
                                    </p:set>
                                    <p:animEffect transition="in" filter="fade">
                                      <p:cBhvr>
                                        <p:cTn id="53" dur="500"/>
                                        <p:tgtEl>
                                          <p:spTgt spid="488"/>
                                        </p:tgtEl>
                                      </p:cBhvr>
                                    </p:animEffect>
                                  </p:childTnLst>
                                </p:cTn>
                              </p:par>
                              <p:par>
                                <p:cTn id="54" presetID="10" presetClass="entr" presetSubtype="0" fill="hold" nodeType="withEffect">
                                  <p:stCondLst>
                                    <p:cond delay="0"/>
                                  </p:stCondLst>
                                  <p:childTnLst>
                                    <p:set>
                                      <p:cBhvr>
                                        <p:cTn id="55" dur="1" fill="hold">
                                          <p:stCondLst>
                                            <p:cond delay="0"/>
                                          </p:stCondLst>
                                        </p:cTn>
                                        <p:tgtEl>
                                          <p:spTgt spid="489"/>
                                        </p:tgtEl>
                                        <p:attrNameLst>
                                          <p:attrName>style.visibility</p:attrName>
                                        </p:attrNameLst>
                                      </p:cBhvr>
                                      <p:to>
                                        <p:strVal val="visible"/>
                                      </p:to>
                                    </p:set>
                                    <p:animEffect transition="in" filter="fade">
                                      <p:cBhvr>
                                        <p:cTn id="56" dur="500"/>
                                        <p:tgtEl>
                                          <p:spTgt spid="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Meet the Team 2">
  <p:cSld name="3_Meet the Team 2">
    <p:spTree>
      <p:nvGrpSpPr>
        <p:cNvPr id="1" name="Shape 491"/>
        <p:cNvGrpSpPr/>
        <p:nvPr/>
      </p:nvGrpSpPr>
      <p:grpSpPr>
        <a:xfrm>
          <a:off x="0" y="0"/>
          <a:ext cx="0" cy="0"/>
          <a:chOff x="0" y="0"/>
          <a:chExt cx="0" cy="0"/>
        </a:xfrm>
      </p:grpSpPr>
      <p:sp>
        <p:nvSpPr>
          <p:cNvPr id="492" name="Google Shape;492;p2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3" name="Google Shape;49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4" name="Google Shape;494;p2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495" name="Google Shape;495;p2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496" name="Google Shape;496;p2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97" name="Google Shape;497;p29"/>
          <p:cNvGrpSpPr/>
          <p:nvPr/>
        </p:nvGrpSpPr>
        <p:grpSpPr>
          <a:xfrm>
            <a:off x="338952" y="6409324"/>
            <a:ext cx="224082" cy="221156"/>
            <a:chOff x="4328868" y="5502988"/>
            <a:chExt cx="500307" cy="493774"/>
          </a:xfrm>
        </p:grpSpPr>
        <p:sp>
          <p:nvSpPr>
            <p:cNvPr id="498" name="Google Shape;498;p2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99" name="Google Shape;499;p2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00" name="Google Shape;500;p29"/>
          <p:cNvGrpSpPr/>
          <p:nvPr/>
        </p:nvGrpSpPr>
        <p:grpSpPr>
          <a:xfrm flipH="1">
            <a:off x="11637433" y="6409324"/>
            <a:ext cx="224082" cy="221156"/>
            <a:chOff x="4328868" y="5502988"/>
            <a:chExt cx="500307" cy="493774"/>
          </a:xfrm>
        </p:grpSpPr>
        <p:sp>
          <p:nvSpPr>
            <p:cNvPr id="501" name="Google Shape;501;p2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02" name="Google Shape;502;p2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03" name="Google Shape;503;p29"/>
          <p:cNvGrpSpPr/>
          <p:nvPr/>
        </p:nvGrpSpPr>
        <p:grpSpPr>
          <a:xfrm>
            <a:off x="0" y="6824981"/>
            <a:ext cx="12192000" cy="45719"/>
            <a:chOff x="0" y="6756401"/>
            <a:chExt cx="12192000" cy="114300"/>
          </a:xfrm>
        </p:grpSpPr>
        <p:sp>
          <p:nvSpPr>
            <p:cNvPr id="504" name="Google Shape;504;p2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5" name="Google Shape;505;p2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6" name="Google Shape;506;p2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7" name="Google Shape;507;p2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8" name="Google Shape;508;p2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09" name="Google Shape;509;p29"/>
          <p:cNvGrpSpPr/>
          <p:nvPr/>
        </p:nvGrpSpPr>
        <p:grpSpPr>
          <a:xfrm>
            <a:off x="0" y="0"/>
            <a:ext cx="12192000" cy="45719"/>
            <a:chOff x="0" y="6756401"/>
            <a:chExt cx="12192000" cy="114300"/>
          </a:xfrm>
        </p:grpSpPr>
        <p:sp>
          <p:nvSpPr>
            <p:cNvPr id="510" name="Google Shape;510;p2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1" name="Google Shape;511;p2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2" name="Google Shape;512;p2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3" name="Google Shape;513;p2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4" name="Google Shape;514;p2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15" name="Google Shape;515;p29"/>
          <p:cNvSpPr>
            <a:spLocks noGrp="1"/>
          </p:cNvSpPr>
          <p:nvPr>
            <p:ph type="pic" idx="2"/>
          </p:nvPr>
        </p:nvSpPr>
        <p:spPr>
          <a:xfrm>
            <a:off x="1036136" y="423142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6" name="Google Shape;516;p29"/>
          <p:cNvSpPr>
            <a:spLocks noGrp="1"/>
          </p:cNvSpPr>
          <p:nvPr>
            <p:ph type="pic" idx="3"/>
          </p:nvPr>
        </p:nvSpPr>
        <p:spPr>
          <a:xfrm>
            <a:off x="6493605" y="198059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7" name="Google Shape;517;p29"/>
          <p:cNvSpPr>
            <a:spLocks noGrp="1"/>
          </p:cNvSpPr>
          <p:nvPr>
            <p:ph type="pic" idx="4"/>
          </p:nvPr>
        </p:nvSpPr>
        <p:spPr>
          <a:xfrm>
            <a:off x="6493605" y="4276269"/>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18" name="Google Shape;518;p29"/>
          <p:cNvSpPr>
            <a:spLocks noGrp="1"/>
          </p:cNvSpPr>
          <p:nvPr>
            <p:ph type="pic" idx="5"/>
          </p:nvPr>
        </p:nvSpPr>
        <p:spPr>
          <a:xfrm>
            <a:off x="1036136" y="1980598"/>
            <a:ext cx="1800000" cy="1800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2"/>
                                        </p:tgtEl>
                                        <p:attrNameLst>
                                          <p:attrName>style.visibility</p:attrName>
                                        </p:attrNameLst>
                                      </p:cBhvr>
                                      <p:to>
                                        <p:strVal val="visible"/>
                                      </p:to>
                                    </p:set>
                                    <p:animEffect transition="in" filter="fade">
                                      <p:cBhvr>
                                        <p:cTn id="7" dur="500"/>
                                        <p:tgtEl>
                                          <p:spTgt spid="49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6">
                                            <p:txEl>
                                              <p:pRg st="0" end="0"/>
                                            </p:txEl>
                                          </p:spTgt>
                                        </p:tgtEl>
                                        <p:attrNameLst>
                                          <p:attrName>style.visibility</p:attrName>
                                        </p:attrNameLst>
                                      </p:cBhvr>
                                      <p:to>
                                        <p:strVal val="visible"/>
                                      </p:to>
                                    </p:set>
                                    <p:animEffect transition="in" filter="fade">
                                      <p:cBhvr>
                                        <p:cTn id="11" dur="500"/>
                                        <p:tgtEl>
                                          <p:spTgt spid="49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6">
                                            <p:txEl>
                                              <p:pRg st="1" end="1"/>
                                            </p:txEl>
                                          </p:spTgt>
                                        </p:tgtEl>
                                        <p:attrNameLst>
                                          <p:attrName>style.visibility</p:attrName>
                                        </p:attrNameLst>
                                      </p:cBhvr>
                                      <p:to>
                                        <p:strVal val="visible"/>
                                      </p:to>
                                    </p:set>
                                    <p:animEffect transition="in" filter="fade">
                                      <p:cBhvr>
                                        <p:cTn id="15" dur="500"/>
                                        <p:tgtEl>
                                          <p:spTgt spid="49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6">
                                            <p:txEl>
                                              <p:pRg st="2" end="2"/>
                                            </p:txEl>
                                          </p:spTgt>
                                        </p:tgtEl>
                                        <p:attrNameLst>
                                          <p:attrName>style.visibility</p:attrName>
                                        </p:attrNameLst>
                                      </p:cBhvr>
                                      <p:to>
                                        <p:strVal val="visible"/>
                                      </p:to>
                                    </p:set>
                                    <p:animEffect transition="in" filter="fade">
                                      <p:cBhvr>
                                        <p:cTn id="19" dur="500"/>
                                        <p:tgtEl>
                                          <p:spTgt spid="49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6">
                                            <p:txEl>
                                              <p:pRg st="3" end="3"/>
                                            </p:txEl>
                                          </p:spTgt>
                                        </p:tgtEl>
                                        <p:attrNameLst>
                                          <p:attrName>style.visibility</p:attrName>
                                        </p:attrNameLst>
                                      </p:cBhvr>
                                      <p:to>
                                        <p:strVal val="visible"/>
                                      </p:to>
                                    </p:set>
                                    <p:animEffect transition="in" filter="fade">
                                      <p:cBhvr>
                                        <p:cTn id="23" dur="500"/>
                                        <p:tgtEl>
                                          <p:spTgt spid="49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96">
                                            <p:txEl>
                                              <p:pRg st="4" end="4"/>
                                            </p:txEl>
                                          </p:spTgt>
                                        </p:tgtEl>
                                        <p:attrNameLst>
                                          <p:attrName>style.visibility</p:attrName>
                                        </p:attrNameLst>
                                      </p:cBhvr>
                                      <p:to>
                                        <p:strVal val="visible"/>
                                      </p:to>
                                    </p:set>
                                    <p:animEffect transition="in" filter="fade">
                                      <p:cBhvr>
                                        <p:cTn id="27" dur="500"/>
                                        <p:tgtEl>
                                          <p:spTgt spid="49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96">
                                            <p:txEl>
                                              <p:pRg st="5" end="5"/>
                                            </p:txEl>
                                          </p:spTgt>
                                        </p:tgtEl>
                                        <p:attrNameLst>
                                          <p:attrName>style.visibility</p:attrName>
                                        </p:attrNameLst>
                                      </p:cBhvr>
                                      <p:to>
                                        <p:strVal val="visible"/>
                                      </p:to>
                                    </p:set>
                                    <p:animEffect transition="in" filter="fade">
                                      <p:cBhvr>
                                        <p:cTn id="31" dur="500"/>
                                        <p:tgtEl>
                                          <p:spTgt spid="49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96">
                                            <p:txEl>
                                              <p:pRg st="6" end="6"/>
                                            </p:txEl>
                                          </p:spTgt>
                                        </p:tgtEl>
                                        <p:attrNameLst>
                                          <p:attrName>style.visibility</p:attrName>
                                        </p:attrNameLst>
                                      </p:cBhvr>
                                      <p:to>
                                        <p:strVal val="visible"/>
                                      </p:to>
                                    </p:set>
                                    <p:animEffect transition="in" filter="fade">
                                      <p:cBhvr>
                                        <p:cTn id="35" dur="500"/>
                                        <p:tgtEl>
                                          <p:spTgt spid="49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96">
                                            <p:txEl>
                                              <p:pRg st="7" end="7"/>
                                            </p:txEl>
                                          </p:spTgt>
                                        </p:tgtEl>
                                        <p:attrNameLst>
                                          <p:attrName>style.visibility</p:attrName>
                                        </p:attrNameLst>
                                      </p:cBhvr>
                                      <p:to>
                                        <p:strVal val="visible"/>
                                      </p:to>
                                    </p:set>
                                    <p:animEffect transition="in" filter="fade">
                                      <p:cBhvr>
                                        <p:cTn id="39" dur="500"/>
                                        <p:tgtEl>
                                          <p:spTgt spid="49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96">
                                            <p:txEl>
                                              <p:pRg st="8" end="8"/>
                                            </p:txEl>
                                          </p:spTgt>
                                        </p:tgtEl>
                                        <p:attrNameLst>
                                          <p:attrName>style.visibility</p:attrName>
                                        </p:attrNameLst>
                                      </p:cBhvr>
                                      <p:to>
                                        <p:strVal val="visible"/>
                                      </p:to>
                                    </p:set>
                                    <p:animEffect transition="in" filter="fade">
                                      <p:cBhvr>
                                        <p:cTn id="43" dur="500"/>
                                        <p:tgtEl>
                                          <p:spTgt spid="49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18"/>
                                        </p:tgtEl>
                                        <p:attrNameLst>
                                          <p:attrName>style.visibility</p:attrName>
                                        </p:attrNameLst>
                                      </p:cBhvr>
                                      <p:to>
                                        <p:strVal val="visible"/>
                                      </p:to>
                                    </p:set>
                                    <p:animEffect transition="in" filter="fade">
                                      <p:cBhvr>
                                        <p:cTn id="47" dur="500"/>
                                        <p:tgtEl>
                                          <p:spTgt spid="518"/>
                                        </p:tgtEl>
                                      </p:cBhvr>
                                    </p:animEffect>
                                  </p:childTnLst>
                                </p:cTn>
                              </p:par>
                              <p:par>
                                <p:cTn id="48" presetID="10" presetClass="entr" presetSubtype="0" fill="hold" nodeType="withEffect">
                                  <p:stCondLst>
                                    <p:cond delay="0"/>
                                  </p:stCondLst>
                                  <p:childTnLst>
                                    <p:set>
                                      <p:cBhvr>
                                        <p:cTn id="49" dur="1" fill="hold">
                                          <p:stCondLst>
                                            <p:cond delay="0"/>
                                          </p:stCondLst>
                                        </p:cTn>
                                        <p:tgtEl>
                                          <p:spTgt spid="516"/>
                                        </p:tgtEl>
                                        <p:attrNameLst>
                                          <p:attrName>style.visibility</p:attrName>
                                        </p:attrNameLst>
                                      </p:cBhvr>
                                      <p:to>
                                        <p:strVal val="visible"/>
                                      </p:to>
                                    </p:set>
                                    <p:animEffect transition="in" filter="fade">
                                      <p:cBhvr>
                                        <p:cTn id="50" dur="500"/>
                                        <p:tgtEl>
                                          <p:spTgt spid="516"/>
                                        </p:tgtEl>
                                      </p:cBhvr>
                                    </p:animEffect>
                                  </p:childTnLst>
                                </p:cTn>
                              </p:par>
                              <p:par>
                                <p:cTn id="51" presetID="10" presetClass="entr" presetSubtype="0" fill="hold" nodeType="withEffect">
                                  <p:stCondLst>
                                    <p:cond delay="0"/>
                                  </p:stCondLst>
                                  <p:childTnLst>
                                    <p:set>
                                      <p:cBhvr>
                                        <p:cTn id="52" dur="1" fill="hold">
                                          <p:stCondLst>
                                            <p:cond delay="0"/>
                                          </p:stCondLst>
                                        </p:cTn>
                                        <p:tgtEl>
                                          <p:spTgt spid="515"/>
                                        </p:tgtEl>
                                        <p:attrNameLst>
                                          <p:attrName>style.visibility</p:attrName>
                                        </p:attrNameLst>
                                      </p:cBhvr>
                                      <p:to>
                                        <p:strVal val="visible"/>
                                      </p:to>
                                    </p:set>
                                    <p:animEffect transition="in" filter="fade">
                                      <p:cBhvr>
                                        <p:cTn id="53" dur="500"/>
                                        <p:tgtEl>
                                          <p:spTgt spid="515"/>
                                        </p:tgtEl>
                                      </p:cBhvr>
                                    </p:animEffect>
                                  </p:childTnLst>
                                </p:cTn>
                              </p:par>
                              <p:par>
                                <p:cTn id="54" presetID="10" presetClass="entr" presetSubtype="0" fill="hold" nodeType="withEffect">
                                  <p:stCondLst>
                                    <p:cond delay="0"/>
                                  </p:stCondLst>
                                  <p:childTnLst>
                                    <p:set>
                                      <p:cBhvr>
                                        <p:cTn id="55" dur="1" fill="hold">
                                          <p:stCondLst>
                                            <p:cond delay="0"/>
                                          </p:stCondLst>
                                        </p:cTn>
                                        <p:tgtEl>
                                          <p:spTgt spid="517"/>
                                        </p:tgtEl>
                                        <p:attrNameLst>
                                          <p:attrName>style.visibility</p:attrName>
                                        </p:attrNameLst>
                                      </p:cBhvr>
                                      <p:to>
                                        <p:strVal val="visible"/>
                                      </p:to>
                                    </p:set>
                                    <p:animEffect transition="in" filter="fade">
                                      <p:cBhvr>
                                        <p:cTn id="56" dur="5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_Meet the Team 2">
  <p:cSld name="4_Meet the Team 2">
    <p:spTree>
      <p:nvGrpSpPr>
        <p:cNvPr id="1" name="Shape 519"/>
        <p:cNvGrpSpPr/>
        <p:nvPr/>
      </p:nvGrpSpPr>
      <p:grpSpPr>
        <a:xfrm>
          <a:off x="0" y="0"/>
          <a:ext cx="0" cy="0"/>
          <a:chOff x="0" y="0"/>
          <a:chExt cx="0" cy="0"/>
        </a:xfrm>
      </p:grpSpPr>
      <p:sp>
        <p:nvSpPr>
          <p:cNvPr id="520" name="Google Shape;520;p3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1" name="Google Shape;52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2" name="Google Shape;522;p3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23" name="Google Shape;523;p3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24" name="Google Shape;524;p3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25" name="Google Shape;525;p30"/>
          <p:cNvGrpSpPr/>
          <p:nvPr/>
        </p:nvGrpSpPr>
        <p:grpSpPr>
          <a:xfrm>
            <a:off x="338952" y="6409324"/>
            <a:ext cx="224082" cy="221156"/>
            <a:chOff x="4328868" y="5502988"/>
            <a:chExt cx="500307" cy="493774"/>
          </a:xfrm>
        </p:grpSpPr>
        <p:sp>
          <p:nvSpPr>
            <p:cNvPr id="526" name="Google Shape;526;p3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27" name="Google Shape;527;p3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28" name="Google Shape;528;p30"/>
          <p:cNvGrpSpPr/>
          <p:nvPr/>
        </p:nvGrpSpPr>
        <p:grpSpPr>
          <a:xfrm flipH="1">
            <a:off x="11637433" y="6409324"/>
            <a:ext cx="224082" cy="221156"/>
            <a:chOff x="4328868" y="5502988"/>
            <a:chExt cx="500307" cy="493774"/>
          </a:xfrm>
        </p:grpSpPr>
        <p:sp>
          <p:nvSpPr>
            <p:cNvPr id="529" name="Google Shape;529;p3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30" name="Google Shape;530;p3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31" name="Google Shape;531;p30"/>
          <p:cNvGrpSpPr/>
          <p:nvPr/>
        </p:nvGrpSpPr>
        <p:grpSpPr>
          <a:xfrm>
            <a:off x="0" y="6824981"/>
            <a:ext cx="12192000" cy="45719"/>
            <a:chOff x="0" y="6756401"/>
            <a:chExt cx="12192000" cy="114300"/>
          </a:xfrm>
        </p:grpSpPr>
        <p:sp>
          <p:nvSpPr>
            <p:cNvPr id="532" name="Google Shape;532;p3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3" name="Google Shape;533;p3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4" name="Google Shape;534;p3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5" name="Google Shape;535;p3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6" name="Google Shape;536;p3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37" name="Google Shape;537;p30"/>
          <p:cNvGrpSpPr/>
          <p:nvPr/>
        </p:nvGrpSpPr>
        <p:grpSpPr>
          <a:xfrm>
            <a:off x="0" y="0"/>
            <a:ext cx="12192000" cy="45719"/>
            <a:chOff x="0" y="6756401"/>
            <a:chExt cx="12192000" cy="114300"/>
          </a:xfrm>
        </p:grpSpPr>
        <p:sp>
          <p:nvSpPr>
            <p:cNvPr id="538" name="Google Shape;538;p3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39" name="Google Shape;539;p3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0" name="Google Shape;540;p3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1" name="Google Shape;541;p3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42" name="Google Shape;542;p3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43" name="Google Shape;543;p30"/>
          <p:cNvSpPr>
            <a:spLocks noGrp="1"/>
          </p:cNvSpPr>
          <p:nvPr>
            <p:ph type="pic" idx="2"/>
          </p:nvPr>
        </p:nvSpPr>
        <p:spPr>
          <a:xfrm>
            <a:off x="942975" y="1811345"/>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4" name="Google Shape;544;p30"/>
          <p:cNvSpPr>
            <a:spLocks noGrp="1"/>
          </p:cNvSpPr>
          <p:nvPr>
            <p:ph type="pic" idx="3"/>
          </p:nvPr>
        </p:nvSpPr>
        <p:spPr>
          <a:xfrm>
            <a:off x="942975" y="4164020"/>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5" name="Google Shape;545;p30"/>
          <p:cNvSpPr>
            <a:spLocks noGrp="1"/>
          </p:cNvSpPr>
          <p:nvPr>
            <p:ph type="pic" idx="4"/>
          </p:nvPr>
        </p:nvSpPr>
        <p:spPr>
          <a:xfrm>
            <a:off x="6429375" y="1811345"/>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46" name="Google Shape;546;p30"/>
          <p:cNvSpPr>
            <a:spLocks noGrp="1"/>
          </p:cNvSpPr>
          <p:nvPr>
            <p:ph type="pic" idx="5"/>
          </p:nvPr>
        </p:nvSpPr>
        <p:spPr>
          <a:xfrm>
            <a:off x="6429375" y="4164020"/>
            <a:ext cx="1800225" cy="18002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500"/>
                                        <p:tgtEl>
                                          <p:spTgt spid="5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4">
                                            <p:txEl>
                                              <p:pRg st="0" end="0"/>
                                            </p:txEl>
                                          </p:spTgt>
                                        </p:tgtEl>
                                        <p:attrNameLst>
                                          <p:attrName>style.visibility</p:attrName>
                                        </p:attrNameLst>
                                      </p:cBhvr>
                                      <p:to>
                                        <p:strVal val="visible"/>
                                      </p:to>
                                    </p:set>
                                    <p:animEffect transition="in" filter="fade">
                                      <p:cBhvr>
                                        <p:cTn id="11" dur="500"/>
                                        <p:tgtEl>
                                          <p:spTgt spid="52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4">
                                            <p:txEl>
                                              <p:pRg st="1" end="1"/>
                                            </p:txEl>
                                          </p:spTgt>
                                        </p:tgtEl>
                                        <p:attrNameLst>
                                          <p:attrName>style.visibility</p:attrName>
                                        </p:attrNameLst>
                                      </p:cBhvr>
                                      <p:to>
                                        <p:strVal val="visible"/>
                                      </p:to>
                                    </p:set>
                                    <p:animEffect transition="in" filter="fade">
                                      <p:cBhvr>
                                        <p:cTn id="15" dur="500"/>
                                        <p:tgtEl>
                                          <p:spTgt spid="52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4">
                                            <p:txEl>
                                              <p:pRg st="2" end="2"/>
                                            </p:txEl>
                                          </p:spTgt>
                                        </p:tgtEl>
                                        <p:attrNameLst>
                                          <p:attrName>style.visibility</p:attrName>
                                        </p:attrNameLst>
                                      </p:cBhvr>
                                      <p:to>
                                        <p:strVal val="visible"/>
                                      </p:to>
                                    </p:set>
                                    <p:animEffect transition="in" filter="fade">
                                      <p:cBhvr>
                                        <p:cTn id="19" dur="500"/>
                                        <p:tgtEl>
                                          <p:spTgt spid="52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4">
                                            <p:txEl>
                                              <p:pRg st="3" end="3"/>
                                            </p:txEl>
                                          </p:spTgt>
                                        </p:tgtEl>
                                        <p:attrNameLst>
                                          <p:attrName>style.visibility</p:attrName>
                                        </p:attrNameLst>
                                      </p:cBhvr>
                                      <p:to>
                                        <p:strVal val="visible"/>
                                      </p:to>
                                    </p:set>
                                    <p:animEffect transition="in" filter="fade">
                                      <p:cBhvr>
                                        <p:cTn id="23" dur="500"/>
                                        <p:tgtEl>
                                          <p:spTgt spid="52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4">
                                            <p:txEl>
                                              <p:pRg st="4" end="4"/>
                                            </p:txEl>
                                          </p:spTgt>
                                        </p:tgtEl>
                                        <p:attrNameLst>
                                          <p:attrName>style.visibility</p:attrName>
                                        </p:attrNameLst>
                                      </p:cBhvr>
                                      <p:to>
                                        <p:strVal val="visible"/>
                                      </p:to>
                                    </p:set>
                                    <p:animEffect transition="in" filter="fade">
                                      <p:cBhvr>
                                        <p:cTn id="27" dur="500"/>
                                        <p:tgtEl>
                                          <p:spTgt spid="52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24">
                                            <p:txEl>
                                              <p:pRg st="5" end="5"/>
                                            </p:txEl>
                                          </p:spTgt>
                                        </p:tgtEl>
                                        <p:attrNameLst>
                                          <p:attrName>style.visibility</p:attrName>
                                        </p:attrNameLst>
                                      </p:cBhvr>
                                      <p:to>
                                        <p:strVal val="visible"/>
                                      </p:to>
                                    </p:set>
                                    <p:animEffect transition="in" filter="fade">
                                      <p:cBhvr>
                                        <p:cTn id="31" dur="500"/>
                                        <p:tgtEl>
                                          <p:spTgt spid="52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24">
                                            <p:txEl>
                                              <p:pRg st="6" end="6"/>
                                            </p:txEl>
                                          </p:spTgt>
                                        </p:tgtEl>
                                        <p:attrNameLst>
                                          <p:attrName>style.visibility</p:attrName>
                                        </p:attrNameLst>
                                      </p:cBhvr>
                                      <p:to>
                                        <p:strVal val="visible"/>
                                      </p:to>
                                    </p:set>
                                    <p:animEffect transition="in" filter="fade">
                                      <p:cBhvr>
                                        <p:cTn id="35" dur="500"/>
                                        <p:tgtEl>
                                          <p:spTgt spid="52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24">
                                            <p:txEl>
                                              <p:pRg st="7" end="7"/>
                                            </p:txEl>
                                          </p:spTgt>
                                        </p:tgtEl>
                                        <p:attrNameLst>
                                          <p:attrName>style.visibility</p:attrName>
                                        </p:attrNameLst>
                                      </p:cBhvr>
                                      <p:to>
                                        <p:strVal val="visible"/>
                                      </p:to>
                                    </p:set>
                                    <p:animEffect transition="in" filter="fade">
                                      <p:cBhvr>
                                        <p:cTn id="39" dur="500"/>
                                        <p:tgtEl>
                                          <p:spTgt spid="52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24">
                                            <p:txEl>
                                              <p:pRg st="8" end="8"/>
                                            </p:txEl>
                                          </p:spTgt>
                                        </p:tgtEl>
                                        <p:attrNameLst>
                                          <p:attrName>style.visibility</p:attrName>
                                        </p:attrNameLst>
                                      </p:cBhvr>
                                      <p:to>
                                        <p:strVal val="visible"/>
                                      </p:to>
                                    </p:set>
                                    <p:animEffect transition="in" filter="fade">
                                      <p:cBhvr>
                                        <p:cTn id="43" dur="500"/>
                                        <p:tgtEl>
                                          <p:spTgt spid="52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43"/>
                                        </p:tgtEl>
                                        <p:attrNameLst>
                                          <p:attrName>style.visibility</p:attrName>
                                        </p:attrNameLst>
                                      </p:cBhvr>
                                      <p:to>
                                        <p:strVal val="visible"/>
                                      </p:to>
                                    </p:set>
                                    <p:animEffect transition="in" filter="fade">
                                      <p:cBhvr>
                                        <p:cTn id="47" dur="500"/>
                                        <p:tgtEl>
                                          <p:spTgt spid="543"/>
                                        </p:tgtEl>
                                      </p:cBhvr>
                                    </p:animEffect>
                                  </p:childTnLst>
                                </p:cTn>
                              </p:par>
                              <p:par>
                                <p:cTn id="48" presetID="10" presetClass="entr" presetSubtype="0" fill="hold" nodeType="withEffect">
                                  <p:stCondLst>
                                    <p:cond delay="0"/>
                                  </p:stCondLst>
                                  <p:childTnLst>
                                    <p:set>
                                      <p:cBhvr>
                                        <p:cTn id="49" dur="1" fill="hold">
                                          <p:stCondLst>
                                            <p:cond delay="0"/>
                                          </p:stCondLst>
                                        </p:cTn>
                                        <p:tgtEl>
                                          <p:spTgt spid="544"/>
                                        </p:tgtEl>
                                        <p:attrNameLst>
                                          <p:attrName>style.visibility</p:attrName>
                                        </p:attrNameLst>
                                      </p:cBhvr>
                                      <p:to>
                                        <p:strVal val="visible"/>
                                      </p:to>
                                    </p:set>
                                    <p:animEffect transition="in" filter="fade">
                                      <p:cBhvr>
                                        <p:cTn id="50" dur="500"/>
                                        <p:tgtEl>
                                          <p:spTgt spid="544"/>
                                        </p:tgtEl>
                                      </p:cBhvr>
                                    </p:animEffect>
                                  </p:childTnLst>
                                </p:cTn>
                              </p:par>
                              <p:par>
                                <p:cTn id="51" presetID="10" presetClass="entr" presetSubtype="0" fill="hold" nodeType="withEffect">
                                  <p:stCondLst>
                                    <p:cond delay="0"/>
                                  </p:stCondLst>
                                  <p:childTnLst>
                                    <p:set>
                                      <p:cBhvr>
                                        <p:cTn id="52" dur="1" fill="hold">
                                          <p:stCondLst>
                                            <p:cond delay="0"/>
                                          </p:stCondLst>
                                        </p:cTn>
                                        <p:tgtEl>
                                          <p:spTgt spid="545"/>
                                        </p:tgtEl>
                                        <p:attrNameLst>
                                          <p:attrName>style.visibility</p:attrName>
                                        </p:attrNameLst>
                                      </p:cBhvr>
                                      <p:to>
                                        <p:strVal val="visible"/>
                                      </p:to>
                                    </p:set>
                                    <p:animEffect transition="in" filter="fade">
                                      <p:cBhvr>
                                        <p:cTn id="53" dur="500"/>
                                        <p:tgtEl>
                                          <p:spTgt spid="545"/>
                                        </p:tgtEl>
                                      </p:cBhvr>
                                    </p:animEffect>
                                  </p:childTnLst>
                                </p:cTn>
                              </p:par>
                              <p:par>
                                <p:cTn id="54" presetID="10" presetClass="entr" presetSubtype="0" fill="hold" nodeType="withEffect">
                                  <p:stCondLst>
                                    <p:cond delay="0"/>
                                  </p:stCondLst>
                                  <p:childTnLst>
                                    <p:set>
                                      <p:cBhvr>
                                        <p:cTn id="55" dur="1" fill="hold">
                                          <p:stCondLst>
                                            <p:cond delay="0"/>
                                          </p:stCondLst>
                                        </p:cTn>
                                        <p:tgtEl>
                                          <p:spTgt spid="546"/>
                                        </p:tgtEl>
                                        <p:attrNameLst>
                                          <p:attrName>style.visibility</p:attrName>
                                        </p:attrNameLst>
                                      </p:cBhvr>
                                      <p:to>
                                        <p:strVal val="visible"/>
                                      </p:to>
                                    </p:set>
                                    <p:animEffect transition="in" filter="fade">
                                      <p:cBhvr>
                                        <p:cTn id="56" dur="500"/>
                                        <p:tgtEl>
                                          <p:spTgt spid="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Meet the Team 2">
  <p:cSld name="5_Meet the Team 2">
    <p:spTree>
      <p:nvGrpSpPr>
        <p:cNvPr id="1" name="Shape 547"/>
        <p:cNvGrpSpPr/>
        <p:nvPr/>
      </p:nvGrpSpPr>
      <p:grpSpPr>
        <a:xfrm>
          <a:off x="0" y="0"/>
          <a:ext cx="0" cy="0"/>
          <a:chOff x="0" y="0"/>
          <a:chExt cx="0" cy="0"/>
        </a:xfrm>
      </p:grpSpPr>
      <p:sp>
        <p:nvSpPr>
          <p:cNvPr id="548" name="Google Shape;548;p3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9" name="Google Shape;54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0" name="Google Shape;550;p3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51" name="Google Shape;551;p3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52" name="Google Shape;552;p3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53" name="Google Shape;553;p31"/>
          <p:cNvGrpSpPr/>
          <p:nvPr/>
        </p:nvGrpSpPr>
        <p:grpSpPr>
          <a:xfrm>
            <a:off x="338952" y="6409324"/>
            <a:ext cx="224082" cy="221156"/>
            <a:chOff x="4328868" y="5502988"/>
            <a:chExt cx="500307" cy="493774"/>
          </a:xfrm>
        </p:grpSpPr>
        <p:sp>
          <p:nvSpPr>
            <p:cNvPr id="554" name="Google Shape;554;p3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55" name="Google Shape;555;p3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56" name="Google Shape;556;p31"/>
          <p:cNvGrpSpPr/>
          <p:nvPr/>
        </p:nvGrpSpPr>
        <p:grpSpPr>
          <a:xfrm flipH="1">
            <a:off x="11637433" y="6409324"/>
            <a:ext cx="224082" cy="221156"/>
            <a:chOff x="4328868" y="5502988"/>
            <a:chExt cx="500307" cy="493774"/>
          </a:xfrm>
        </p:grpSpPr>
        <p:sp>
          <p:nvSpPr>
            <p:cNvPr id="557" name="Google Shape;557;p3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58" name="Google Shape;558;p3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59" name="Google Shape;559;p31"/>
          <p:cNvGrpSpPr/>
          <p:nvPr/>
        </p:nvGrpSpPr>
        <p:grpSpPr>
          <a:xfrm>
            <a:off x="0" y="6824981"/>
            <a:ext cx="12192000" cy="45719"/>
            <a:chOff x="0" y="6756401"/>
            <a:chExt cx="12192000" cy="114300"/>
          </a:xfrm>
        </p:grpSpPr>
        <p:sp>
          <p:nvSpPr>
            <p:cNvPr id="560" name="Google Shape;560;p3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1" name="Google Shape;561;p3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2" name="Google Shape;562;p3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3" name="Google Shape;563;p3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4" name="Google Shape;564;p3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65" name="Google Shape;565;p31"/>
          <p:cNvGrpSpPr/>
          <p:nvPr/>
        </p:nvGrpSpPr>
        <p:grpSpPr>
          <a:xfrm>
            <a:off x="0" y="0"/>
            <a:ext cx="12192000" cy="45719"/>
            <a:chOff x="0" y="6756401"/>
            <a:chExt cx="12192000" cy="114300"/>
          </a:xfrm>
        </p:grpSpPr>
        <p:sp>
          <p:nvSpPr>
            <p:cNvPr id="566" name="Google Shape;566;p3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7" name="Google Shape;567;p3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8" name="Google Shape;568;p3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69" name="Google Shape;569;p3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70" name="Google Shape;570;p3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71" name="Google Shape;571;p31"/>
          <p:cNvSpPr>
            <a:spLocks noGrp="1"/>
          </p:cNvSpPr>
          <p:nvPr>
            <p:ph type="pic" idx="2"/>
          </p:nvPr>
        </p:nvSpPr>
        <p:spPr>
          <a:xfrm>
            <a:off x="928305" y="2157412"/>
            <a:ext cx="1908000" cy="1908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72" name="Google Shape;572;p31"/>
          <p:cNvSpPr>
            <a:spLocks noGrp="1"/>
          </p:cNvSpPr>
          <p:nvPr>
            <p:ph type="pic" idx="3"/>
          </p:nvPr>
        </p:nvSpPr>
        <p:spPr>
          <a:xfrm>
            <a:off x="6623596" y="2157412"/>
            <a:ext cx="1908000" cy="190800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500"/>
                                        <p:tgtEl>
                                          <p:spTgt spid="5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2">
                                            <p:txEl>
                                              <p:pRg st="0" end="0"/>
                                            </p:txEl>
                                          </p:spTgt>
                                        </p:tgtEl>
                                        <p:attrNameLst>
                                          <p:attrName>style.visibility</p:attrName>
                                        </p:attrNameLst>
                                      </p:cBhvr>
                                      <p:to>
                                        <p:strVal val="visible"/>
                                      </p:to>
                                    </p:set>
                                    <p:animEffect transition="in" filter="fade">
                                      <p:cBhvr>
                                        <p:cTn id="11" dur="500"/>
                                        <p:tgtEl>
                                          <p:spTgt spid="55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2">
                                            <p:txEl>
                                              <p:pRg st="1" end="1"/>
                                            </p:txEl>
                                          </p:spTgt>
                                        </p:tgtEl>
                                        <p:attrNameLst>
                                          <p:attrName>style.visibility</p:attrName>
                                        </p:attrNameLst>
                                      </p:cBhvr>
                                      <p:to>
                                        <p:strVal val="visible"/>
                                      </p:to>
                                    </p:set>
                                    <p:animEffect transition="in" filter="fade">
                                      <p:cBhvr>
                                        <p:cTn id="15" dur="500"/>
                                        <p:tgtEl>
                                          <p:spTgt spid="55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2">
                                            <p:txEl>
                                              <p:pRg st="2" end="2"/>
                                            </p:txEl>
                                          </p:spTgt>
                                        </p:tgtEl>
                                        <p:attrNameLst>
                                          <p:attrName>style.visibility</p:attrName>
                                        </p:attrNameLst>
                                      </p:cBhvr>
                                      <p:to>
                                        <p:strVal val="visible"/>
                                      </p:to>
                                    </p:set>
                                    <p:animEffect transition="in" filter="fade">
                                      <p:cBhvr>
                                        <p:cTn id="19" dur="500"/>
                                        <p:tgtEl>
                                          <p:spTgt spid="55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2">
                                            <p:txEl>
                                              <p:pRg st="3" end="3"/>
                                            </p:txEl>
                                          </p:spTgt>
                                        </p:tgtEl>
                                        <p:attrNameLst>
                                          <p:attrName>style.visibility</p:attrName>
                                        </p:attrNameLst>
                                      </p:cBhvr>
                                      <p:to>
                                        <p:strVal val="visible"/>
                                      </p:to>
                                    </p:set>
                                    <p:animEffect transition="in" filter="fade">
                                      <p:cBhvr>
                                        <p:cTn id="23" dur="500"/>
                                        <p:tgtEl>
                                          <p:spTgt spid="55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2">
                                            <p:txEl>
                                              <p:pRg st="4" end="4"/>
                                            </p:txEl>
                                          </p:spTgt>
                                        </p:tgtEl>
                                        <p:attrNameLst>
                                          <p:attrName>style.visibility</p:attrName>
                                        </p:attrNameLst>
                                      </p:cBhvr>
                                      <p:to>
                                        <p:strVal val="visible"/>
                                      </p:to>
                                    </p:set>
                                    <p:animEffect transition="in" filter="fade">
                                      <p:cBhvr>
                                        <p:cTn id="27" dur="500"/>
                                        <p:tgtEl>
                                          <p:spTgt spid="55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2">
                                            <p:txEl>
                                              <p:pRg st="5" end="5"/>
                                            </p:txEl>
                                          </p:spTgt>
                                        </p:tgtEl>
                                        <p:attrNameLst>
                                          <p:attrName>style.visibility</p:attrName>
                                        </p:attrNameLst>
                                      </p:cBhvr>
                                      <p:to>
                                        <p:strVal val="visible"/>
                                      </p:to>
                                    </p:set>
                                    <p:animEffect transition="in" filter="fade">
                                      <p:cBhvr>
                                        <p:cTn id="31" dur="500"/>
                                        <p:tgtEl>
                                          <p:spTgt spid="55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2">
                                            <p:txEl>
                                              <p:pRg st="6" end="6"/>
                                            </p:txEl>
                                          </p:spTgt>
                                        </p:tgtEl>
                                        <p:attrNameLst>
                                          <p:attrName>style.visibility</p:attrName>
                                        </p:attrNameLst>
                                      </p:cBhvr>
                                      <p:to>
                                        <p:strVal val="visible"/>
                                      </p:to>
                                    </p:set>
                                    <p:animEffect transition="in" filter="fade">
                                      <p:cBhvr>
                                        <p:cTn id="35" dur="500"/>
                                        <p:tgtEl>
                                          <p:spTgt spid="55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2">
                                            <p:txEl>
                                              <p:pRg st="7" end="7"/>
                                            </p:txEl>
                                          </p:spTgt>
                                        </p:tgtEl>
                                        <p:attrNameLst>
                                          <p:attrName>style.visibility</p:attrName>
                                        </p:attrNameLst>
                                      </p:cBhvr>
                                      <p:to>
                                        <p:strVal val="visible"/>
                                      </p:to>
                                    </p:set>
                                    <p:animEffect transition="in" filter="fade">
                                      <p:cBhvr>
                                        <p:cTn id="39" dur="500"/>
                                        <p:tgtEl>
                                          <p:spTgt spid="55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52">
                                            <p:txEl>
                                              <p:pRg st="8" end="8"/>
                                            </p:txEl>
                                          </p:spTgt>
                                        </p:tgtEl>
                                        <p:attrNameLst>
                                          <p:attrName>style.visibility</p:attrName>
                                        </p:attrNameLst>
                                      </p:cBhvr>
                                      <p:to>
                                        <p:strVal val="visible"/>
                                      </p:to>
                                    </p:set>
                                    <p:animEffect transition="in" filter="fade">
                                      <p:cBhvr>
                                        <p:cTn id="43" dur="500"/>
                                        <p:tgtEl>
                                          <p:spTgt spid="5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lank" preserve="1" userDrawn="1">
  <p:cSld name="4_Blank">
    <p:spTree>
      <p:nvGrpSpPr>
        <p:cNvPr id="1" name="Shape 31"/>
        <p:cNvGrpSpPr/>
        <p:nvPr/>
      </p:nvGrpSpPr>
      <p:grpSpPr>
        <a:xfrm>
          <a:off x="0" y="0"/>
          <a:ext cx="0" cy="0"/>
          <a:chOff x="0" y="0"/>
          <a:chExt cx="0" cy="0"/>
        </a:xfrm>
      </p:grpSpPr>
      <p:sp>
        <p:nvSpPr>
          <p:cNvPr id="33" name="Google Shape;3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4" name="Google Shape;34;p13"/>
          <p:cNvGrpSpPr/>
          <p:nvPr/>
        </p:nvGrpSpPr>
        <p:grpSpPr>
          <a:xfrm>
            <a:off x="338952" y="6409324"/>
            <a:ext cx="224082" cy="221156"/>
            <a:chOff x="4328868" y="5502988"/>
            <a:chExt cx="500307" cy="493774"/>
          </a:xfrm>
        </p:grpSpPr>
        <p:sp>
          <p:nvSpPr>
            <p:cNvPr id="35" name="Google Shape;35;p1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6" name="Google Shape;36;p1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37" name="Google Shape;37;p13"/>
          <p:cNvGrpSpPr/>
          <p:nvPr/>
        </p:nvGrpSpPr>
        <p:grpSpPr>
          <a:xfrm flipH="1">
            <a:off x="11637433" y="6409324"/>
            <a:ext cx="224082" cy="221156"/>
            <a:chOff x="4328868" y="5502988"/>
            <a:chExt cx="500307" cy="493774"/>
          </a:xfrm>
        </p:grpSpPr>
        <p:sp>
          <p:nvSpPr>
            <p:cNvPr id="38" name="Google Shape;38;p1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39" name="Google Shape;39;p1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40" name="Google Shape;40;p13"/>
          <p:cNvGrpSpPr/>
          <p:nvPr/>
        </p:nvGrpSpPr>
        <p:grpSpPr>
          <a:xfrm>
            <a:off x="0" y="6824981"/>
            <a:ext cx="12192000" cy="45719"/>
            <a:chOff x="0" y="6756401"/>
            <a:chExt cx="12192000" cy="114300"/>
          </a:xfrm>
        </p:grpSpPr>
        <p:sp>
          <p:nvSpPr>
            <p:cNvPr id="41" name="Google Shape;41;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2" name="Google Shape;42;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3" name="Google Shape;43;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4" name="Google Shape;44;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5" name="Google Shape;45;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46" name="Google Shape;46;p13"/>
          <p:cNvGrpSpPr/>
          <p:nvPr/>
        </p:nvGrpSpPr>
        <p:grpSpPr>
          <a:xfrm>
            <a:off x="0" y="0"/>
            <a:ext cx="12192000" cy="45719"/>
            <a:chOff x="0" y="6756401"/>
            <a:chExt cx="12192000" cy="114300"/>
          </a:xfrm>
        </p:grpSpPr>
        <p:sp>
          <p:nvSpPr>
            <p:cNvPr id="47" name="Google Shape;47;p1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8" name="Google Shape;48;p1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49" name="Google Shape;49;p1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0" name="Google Shape;50;p1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1" name="Google Shape;51;p1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 name="Text Placeholder 2">
            <a:extLst>
              <a:ext uri="{FF2B5EF4-FFF2-40B4-BE49-F238E27FC236}">
                <a16:creationId xmlns:a16="http://schemas.microsoft.com/office/drawing/2014/main" id="{3CE14703-5E2C-6749-85A1-D5F61312DAD8}"/>
              </a:ext>
            </a:extLst>
          </p:cNvPr>
          <p:cNvSpPr>
            <a:spLocks noGrp="1"/>
          </p:cNvSpPr>
          <p:nvPr>
            <p:ph type="body" sz="quarter" idx="12"/>
          </p:nvPr>
        </p:nvSpPr>
        <p:spPr>
          <a:xfrm>
            <a:off x="845762" y="1794194"/>
            <a:ext cx="10515600" cy="4086842"/>
          </a:xfrm>
        </p:spPr>
        <p:txBody>
          <a:bodyPr/>
          <a:lstStyle>
            <a:lvl1pPr marL="457200" indent="-406400">
              <a:buClr>
                <a:schemeClr val="accent1"/>
              </a:buClr>
              <a:buFont typeface="Wingdings" pitchFamily="2" charset="2"/>
              <a:buChar char="§"/>
              <a:defRPr sz="2000">
                <a:latin typeface="Avenir Book" panose="02000503020000020003" pitchFamily="2" charset="0"/>
              </a:defRPr>
            </a:lvl1pPr>
            <a:lvl2pPr marL="914400" indent="-381000">
              <a:buClr>
                <a:schemeClr val="accent1"/>
              </a:buClr>
              <a:buFont typeface="Wingdings" pitchFamily="2" charset="2"/>
              <a:buChar char="§"/>
              <a:defRPr sz="1800">
                <a:latin typeface="Avenir Book" panose="02000503020000020003" pitchFamily="2" charset="0"/>
              </a:defRPr>
            </a:lvl2pPr>
            <a:lvl3pPr marL="1371600" indent="-355600">
              <a:buClr>
                <a:schemeClr val="accent1"/>
              </a:buClr>
              <a:buFont typeface="Wingdings" pitchFamily="2" charset="2"/>
              <a:buChar char="§"/>
              <a:defRPr sz="1600">
                <a:latin typeface="Avenir Book" panose="02000503020000020003" pitchFamily="2" charset="0"/>
              </a:defRPr>
            </a:lvl3pPr>
            <a:lvl4pPr marL="1828800" indent="-342900">
              <a:buClr>
                <a:schemeClr val="accent1"/>
              </a:buClr>
              <a:buFont typeface="Wingdings" pitchFamily="2" charset="2"/>
              <a:buChar char="§"/>
              <a:defRPr sz="1400">
                <a:latin typeface="Avenir Book" panose="02000503020000020003" pitchFamily="2" charset="0"/>
              </a:defRPr>
            </a:lvl4pPr>
            <a:lvl5pPr marL="2286000" indent="-342900">
              <a:buClr>
                <a:schemeClr val="accent1"/>
              </a:buClr>
              <a:buFont typeface="Wingdings" pitchFamily="2" charset="2"/>
              <a:buChar char="§"/>
              <a:defRPr sz="1200">
                <a:latin typeface="Avenir Book"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Google Shape;53;p14">
            <a:extLst>
              <a:ext uri="{FF2B5EF4-FFF2-40B4-BE49-F238E27FC236}">
                <a16:creationId xmlns:a16="http://schemas.microsoft.com/office/drawing/2014/main" id="{8A0DFBE8-3C69-254F-9B57-2A299ECDBECD}"/>
              </a:ext>
            </a:extLst>
          </p:cNvPr>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57;p14">
            <a:extLst>
              <a:ext uri="{FF2B5EF4-FFF2-40B4-BE49-F238E27FC236}">
                <a16:creationId xmlns:a16="http://schemas.microsoft.com/office/drawing/2014/main" id="{EEDE0DC0-8392-1646-BF60-F02D45F7AD5E}"/>
              </a:ext>
            </a:extLst>
          </p:cNvPr>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4582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xEl>
                                              <p:charRg st="1" end="1"/>
                                            </p:txEl>
                                          </p:spTgt>
                                        </p:tgtEl>
                                        <p:attrNameLst>
                                          <p:attrName>style.visibility</p:attrName>
                                        </p:attrNameLst>
                                      </p:cBhvr>
                                      <p:to>
                                        <p:strVal val="visible"/>
                                      </p:to>
                                    </p:set>
                                    <p:animEffect transition="in" filter="fade">
                                      <p:cBhvr>
                                        <p:cTn id="15" dur="500"/>
                                        <p:tgtEl>
                                          <p:spTgt spid="26">
                                            <p:txEl>
                                              <p:char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xEl>
                                              <p:charRg st="1" end="1"/>
                                            </p:txEl>
                                          </p:spTgt>
                                        </p:tgtEl>
                                        <p:attrNameLst>
                                          <p:attrName>style.visibility</p:attrName>
                                        </p:attrNameLst>
                                      </p:cBhvr>
                                      <p:to>
                                        <p:strVal val="visible"/>
                                      </p:to>
                                    </p:set>
                                    <p:animEffect transition="in" filter="fade">
                                      <p:cBhvr>
                                        <p:cTn id="19" dur="500"/>
                                        <p:tgtEl>
                                          <p:spTgt spid="26">
                                            <p:txEl>
                                              <p:charRg st="1" end="1"/>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xEl>
                                              <p:charRg st="1" end="1"/>
                                            </p:txEl>
                                          </p:spTgt>
                                        </p:tgtEl>
                                        <p:attrNameLst>
                                          <p:attrName>style.visibility</p:attrName>
                                        </p:attrNameLst>
                                      </p:cBhvr>
                                      <p:to>
                                        <p:strVal val="visible"/>
                                      </p:to>
                                    </p:set>
                                    <p:animEffect transition="in" filter="fade">
                                      <p:cBhvr>
                                        <p:cTn id="23" dur="500"/>
                                        <p:tgtEl>
                                          <p:spTgt spid="26">
                                            <p:txEl>
                                              <p:char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6">
                                            <p:txEl>
                                              <p:charRg st="1" end="1"/>
                                            </p:txEl>
                                          </p:spTgt>
                                        </p:tgtEl>
                                        <p:attrNameLst>
                                          <p:attrName>style.visibility</p:attrName>
                                        </p:attrNameLst>
                                      </p:cBhvr>
                                      <p:to>
                                        <p:strVal val="visible"/>
                                      </p:to>
                                    </p:set>
                                    <p:animEffect transition="in" filter="fade">
                                      <p:cBhvr>
                                        <p:cTn id="27" dur="500"/>
                                        <p:tgtEl>
                                          <p:spTgt spid="26">
                                            <p:txEl>
                                              <p:char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xEl>
                                              <p:charRg st="1" end="1"/>
                                            </p:txEl>
                                          </p:spTgt>
                                        </p:tgtEl>
                                        <p:attrNameLst>
                                          <p:attrName>style.visibility</p:attrName>
                                        </p:attrNameLst>
                                      </p:cBhvr>
                                      <p:to>
                                        <p:strVal val="visible"/>
                                      </p:to>
                                    </p:set>
                                    <p:animEffect transition="in" filter="fade">
                                      <p:cBhvr>
                                        <p:cTn id="31" dur="500"/>
                                        <p:tgtEl>
                                          <p:spTgt spid="26">
                                            <p:txEl>
                                              <p:charRg st="1" end="1"/>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6">
                                            <p:txEl>
                                              <p:charRg st="1" end="1"/>
                                            </p:txEl>
                                          </p:spTgt>
                                        </p:tgtEl>
                                        <p:attrNameLst>
                                          <p:attrName>style.visibility</p:attrName>
                                        </p:attrNameLst>
                                      </p:cBhvr>
                                      <p:to>
                                        <p:strVal val="visible"/>
                                      </p:to>
                                    </p:set>
                                    <p:animEffect transition="in" filter="fade">
                                      <p:cBhvr>
                                        <p:cTn id="35" dur="500"/>
                                        <p:tgtEl>
                                          <p:spTgt spid="26">
                                            <p:txEl>
                                              <p:charRg st="1" end="1"/>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6">
                                            <p:txEl>
                                              <p:charRg st="1" end="1"/>
                                            </p:txEl>
                                          </p:spTgt>
                                        </p:tgtEl>
                                        <p:attrNameLst>
                                          <p:attrName>style.visibility</p:attrName>
                                        </p:attrNameLst>
                                      </p:cBhvr>
                                      <p:to>
                                        <p:strVal val="visible"/>
                                      </p:to>
                                    </p:set>
                                    <p:animEffect transition="in" filter="fade">
                                      <p:cBhvr>
                                        <p:cTn id="39" dur="500"/>
                                        <p:tgtEl>
                                          <p:spTgt spid="26">
                                            <p:txEl>
                                              <p:charRg st="1" end="1"/>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6">
                                            <p:txEl>
                                              <p:charRg st="1" end="1"/>
                                            </p:txEl>
                                          </p:spTgt>
                                        </p:tgtEl>
                                        <p:attrNameLst>
                                          <p:attrName>style.visibility</p:attrName>
                                        </p:attrNameLst>
                                      </p:cBhvr>
                                      <p:to>
                                        <p:strVal val="visible"/>
                                      </p:to>
                                    </p:set>
                                    <p:animEffect transition="in" filter="fade">
                                      <p:cBhvr>
                                        <p:cTn id="43" dur="500"/>
                                        <p:tgtEl>
                                          <p:spTgt spid="2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6_Meet the Team 2">
  <p:cSld name="6_Meet the Team 2">
    <p:spTree>
      <p:nvGrpSpPr>
        <p:cNvPr id="1" name="Shape 573"/>
        <p:cNvGrpSpPr/>
        <p:nvPr/>
      </p:nvGrpSpPr>
      <p:grpSpPr>
        <a:xfrm>
          <a:off x="0" y="0"/>
          <a:ext cx="0" cy="0"/>
          <a:chOff x="0" y="0"/>
          <a:chExt cx="0" cy="0"/>
        </a:xfrm>
      </p:grpSpPr>
      <p:sp>
        <p:nvSpPr>
          <p:cNvPr id="574" name="Google Shape;574;p3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5" name="Google Shape;57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6" name="Google Shape;576;p3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577" name="Google Shape;577;p3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578" name="Google Shape;578;p3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79" name="Google Shape;579;p32"/>
          <p:cNvGrpSpPr/>
          <p:nvPr/>
        </p:nvGrpSpPr>
        <p:grpSpPr>
          <a:xfrm>
            <a:off x="338952" y="6409324"/>
            <a:ext cx="224082" cy="221156"/>
            <a:chOff x="4328868" y="5502988"/>
            <a:chExt cx="500307" cy="493774"/>
          </a:xfrm>
        </p:grpSpPr>
        <p:sp>
          <p:nvSpPr>
            <p:cNvPr id="580" name="Google Shape;580;p3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81" name="Google Shape;581;p3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82" name="Google Shape;582;p32"/>
          <p:cNvGrpSpPr/>
          <p:nvPr/>
        </p:nvGrpSpPr>
        <p:grpSpPr>
          <a:xfrm flipH="1">
            <a:off x="11637433" y="6409324"/>
            <a:ext cx="224082" cy="221156"/>
            <a:chOff x="4328868" y="5502988"/>
            <a:chExt cx="500307" cy="493774"/>
          </a:xfrm>
        </p:grpSpPr>
        <p:sp>
          <p:nvSpPr>
            <p:cNvPr id="583" name="Google Shape;583;p3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84" name="Google Shape;584;p3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585" name="Google Shape;585;p32"/>
          <p:cNvGrpSpPr/>
          <p:nvPr/>
        </p:nvGrpSpPr>
        <p:grpSpPr>
          <a:xfrm>
            <a:off x="0" y="6824981"/>
            <a:ext cx="12192000" cy="45719"/>
            <a:chOff x="0" y="6756401"/>
            <a:chExt cx="12192000" cy="114300"/>
          </a:xfrm>
        </p:grpSpPr>
        <p:sp>
          <p:nvSpPr>
            <p:cNvPr id="586" name="Google Shape;586;p3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7" name="Google Shape;587;p3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8" name="Google Shape;588;p3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89" name="Google Shape;589;p3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0" name="Google Shape;590;p3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591" name="Google Shape;591;p32"/>
          <p:cNvGrpSpPr/>
          <p:nvPr/>
        </p:nvGrpSpPr>
        <p:grpSpPr>
          <a:xfrm>
            <a:off x="0" y="0"/>
            <a:ext cx="12192000" cy="45719"/>
            <a:chOff x="0" y="6756401"/>
            <a:chExt cx="12192000" cy="114300"/>
          </a:xfrm>
        </p:grpSpPr>
        <p:sp>
          <p:nvSpPr>
            <p:cNvPr id="592" name="Google Shape;592;p3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3" name="Google Shape;593;p3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4" name="Google Shape;594;p3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5" name="Google Shape;595;p3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96" name="Google Shape;596;p3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597" name="Google Shape;597;p32"/>
          <p:cNvSpPr>
            <a:spLocks noGrp="1"/>
          </p:cNvSpPr>
          <p:nvPr>
            <p:ph type="pic" idx="2"/>
          </p:nvPr>
        </p:nvSpPr>
        <p:spPr>
          <a:xfrm>
            <a:off x="928305" y="2157412"/>
            <a:ext cx="1908000" cy="190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598" name="Google Shape;598;p32"/>
          <p:cNvSpPr>
            <a:spLocks noGrp="1"/>
          </p:cNvSpPr>
          <p:nvPr>
            <p:ph type="pic" idx="3"/>
          </p:nvPr>
        </p:nvSpPr>
        <p:spPr>
          <a:xfrm>
            <a:off x="6623596" y="2157412"/>
            <a:ext cx="1908000" cy="190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500"/>
                                        <p:tgtEl>
                                          <p:spTgt spid="5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8">
                                            <p:txEl>
                                              <p:pRg st="0" end="0"/>
                                            </p:txEl>
                                          </p:spTgt>
                                        </p:tgtEl>
                                        <p:attrNameLst>
                                          <p:attrName>style.visibility</p:attrName>
                                        </p:attrNameLst>
                                      </p:cBhvr>
                                      <p:to>
                                        <p:strVal val="visible"/>
                                      </p:to>
                                    </p:set>
                                    <p:animEffect transition="in" filter="fade">
                                      <p:cBhvr>
                                        <p:cTn id="11" dur="500"/>
                                        <p:tgtEl>
                                          <p:spTgt spid="57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78">
                                            <p:txEl>
                                              <p:pRg st="1" end="1"/>
                                            </p:txEl>
                                          </p:spTgt>
                                        </p:tgtEl>
                                        <p:attrNameLst>
                                          <p:attrName>style.visibility</p:attrName>
                                        </p:attrNameLst>
                                      </p:cBhvr>
                                      <p:to>
                                        <p:strVal val="visible"/>
                                      </p:to>
                                    </p:set>
                                    <p:animEffect transition="in" filter="fade">
                                      <p:cBhvr>
                                        <p:cTn id="15" dur="500"/>
                                        <p:tgtEl>
                                          <p:spTgt spid="57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78">
                                            <p:txEl>
                                              <p:pRg st="2" end="2"/>
                                            </p:txEl>
                                          </p:spTgt>
                                        </p:tgtEl>
                                        <p:attrNameLst>
                                          <p:attrName>style.visibility</p:attrName>
                                        </p:attrNameLst>
                                      </p:cBhvr>
                                      <p:to>
                                        <p:strVal val="visible"/>
                                      </p:to>
                                    </p:set>
                                    <p:animEffect transition="in" filter="fade">
                                      <p:cBhvr>
                                        <p:cTn id="19" dur="500"/>
                                        <p:tgtEl>
                                          <p:spTgt spid="57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78">
                                            <p:txEl>
                                              <p:pRg st="3" end="3"/>
                                            </p:txEl>
                                          </p:spTgt>
                                        </p:tgtEl>
                                        <p:attrNameLst>
                                          <p:attrName>style.visibility</p:attrName>
                                        </p:attrNameLst>
                                      </p:cBhvr>
                                      <p:to>
                                        <p:strVal val="visible"/>
                                      </p:to>
                                    </p:set>
                                    <p:animEffect transition="in" filter="fade">
                                      <p:cBhvr>
                                        <p:cTn id="23" dur="500"/>
                                        <p:tgtEl>
                                          <p:spTgt spid="57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78">
                                            <p:txEl>
                                              <p:pRg st="4" end="4"/>
                                            </p:txEl>
                                          </p:spTgt>
                                        </p:tgtEl>
                                        <p:attrNameLst>
                                          <p:attrName>style.visibility</p:attrName>
                                        </p:attrNameLst>
                                      </p:cBhvr>
                                      <p:to>
                                        <p:strVal val="visible"/>
                                      </p:to>
                                    </p:set>
                                    <p:animEffect transition="in" filter="fade">
                                      <p:cBhvr>
                                        <p:cTn id="27" dur="500"/>
                                        <p:tgtEl>
                                          <p:spTgt spid="57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8">
                                            <p:txEl>
                                              <p:pRg st="5" end="5"/>
                                            </p:txEl>
                                          </p:spTgt>
                                        </p:tgtEl>
                                        <p:attrNameLst>
                                          <p:attrName>style.visibility</p:attrName>
                                        </p:attrNameLst>
                                      </p:cBhvr>
                                      <p:to>
                                        <p:strVal val="visible"/>
                                      </p:to>
                                    </p:set>
                                    <p:animEffect transition="in" filter="fade">
                                      <p:cBhvr>
                                        <p:cTn id="31" dur="500"/>
                                        <p:tgtEl>
                                          <p:spTgt spid="57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78">
                                            <p:txEl>
                                              <p:pRg st="6" end="6"/>
                                            </p:txEl>
                                          </p:spTgt>
                                        </p:tgtEl>
                                        <p:attrNameLst>
                                          <p:attrName>style.visibility</p:attrName>
                                        </p:attrNameLst>
                                      </p:cBhvr>
                                      <p:to>
                                        <p:strVal val="visible"/>
                                      </p:to>
                                    </p:set>
                                    <p:animEffect transition="in" filter="fade">
                                      <p:cBhvr>
                                        <p:cTn id="35" dur="500"/>
                                        <p:tgtEl>
                                          <p:spTgt spid="57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78">
                                            <p:txEl>
                                              <p:pRg st="7" end="7"/>
                                            </p:txEl>
                                          </p:spTgt>
                                        </p:tgtEl>
                                        <p:attrNameLst>
                                          <p:attrName>style.visibility</p:attrName>
                                        </p:attrNameLst>
                                      </p:cBhvr>
                                      <p:to>
                                        <p:strVal val="visible"/>
                                      </p:to>
                                    </p:set>
                                    <p:animEffect transition="in" filter="fade">
                                      <p:cBhvr>
                                        <p:cTn id="39" dur="500"/>
                                        <p:tgtEl>
                                          <p:spTgt spid="57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78">
                                            <p:txEl>
                                              <p:pRg st="8" end="8"/>
                                            </p:txEl>
                                          </p:spTgt>
                                        </p:tgtEl>
                                        <p:attrNameLst>
                                          <p:attrName>style.visibility</p:attrName>
                                        </p:attrNameLst>
                                      </p:cBhvr>
                                      <p:to>
                                        <p:strVal val="visible"/>
                                      </p:to>
                                    </p:set>
                                    <p:animEffect transition="in" filter="fade">
                                      <p:cBhvr>
                                        <p:cTn id="43" dur="500"/>
                                        <p:tgtEl>
                                          <p:spTgt spid="57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97"/>
                                        </p:tgtEl>
                                        <p:attrNameLst>
                                          <p:attrName>style.visibility</p:attrName>
                                        </p:attrNameLst>
                                      </p:cBhvr>
                                      <p:to>
                                        <p:strVal val="visible"/>
                                      </p:to>
                                    </p:set>
                                    <p:animEffect transition="in" filter="fade">
                                      <p:cBhvr>
                                        <p:cTn id="47" dur="500"/>
                                        <p:tgtEl>
                                          <p:spTgt spid="597"/>
                                        </p:tgtEl>
                                      </p:cBhvr>
                                    </p:animEffect>
                                  </p:childTnLst>
                                </p:cTn>
                              </p:par>
                              <p:par>
                                <p:cTn id="48" presetID="10" presetClass="entr" presetSubtype="0" fill="hold" nodeType="withEffect">
                                  <p:stCondLst>
                                    <p:cond delay="0"/>
                                  </p:stCondLst>
                                  <p:childTnLst>
                                    <p:set>
                                      <p:cBhvr>
                                        <p:cTn id="49" dur="1" fill="hold">
                                          <p:stCondLst>
                                            <p:cond delay="0"/>
                                          </p:stCondLst>
                                        </p:cTn>
                                        <p:tgtEl>
                                          <p:spTgt spid="598"/>
                                        </p:tgtEl>
                                        <p:attrNameLst>
                                          <p:attrName>style.visibility</p:attrName>
                                        </p:attrNameLst>
                                      </p:cBhvr>
                                      <p:to>
                                        <p:strVal val="visible"/>
                                      </p:to>
                                    </p:set>
                                    <p:animEffect transition="in" filter="fade">
                                      <p:cBhvr>
                                        <p:cTn id="50" dur="500"/>
                                        <p:tgtEl>
                                          <p:spTgt spid="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_Meet the Team 2">
  <p:cSld name="7_Meet the Team 2">
    <p:spTree>
      <p:nvGrpSpPr>
        <p:cNvPr id="1" name="Shape 599"/>
        <p:cNvGrpSpPr/>
        <p:nvPr/>
      </p:nvGrpSpPr>
      <p:grpSpPr>
        <a:xfrm>
          <a:off x="0" y="0"/>
          <a:ext cx="0" cy="0"/>
          <a:chOff x="0" y="0"/>
          <a:chExt cx="0" cy="0"/>
        </a:xfrm>
      </p:grpSpPr>
      <p:sp>
        <p:nvSpPr>
          <p:cNvPr id="600" name="Google Shape;600;p3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1" name="Google Shape;60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2" name="Google Shape;602;p3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03" name="Google Shape;603;p3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04" name="Google Shape;604;p3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05" name="Google Shape;605;p33"/>
          <p:cNvGrpSpPr/>
          <p:nvPr/>
        </p:nvGrpSpPr>
        <p:grpSpPr>
          <a:xfrm>
            <a:off x="338952" y="6409324"/>
            <a:ext cx="224082" cy="221156"/>
            <a:chOff x="4328868" y="5502988"/>
            <a:chExt cx="500307" cy="493774"/>
          </a:xfrm>
        </p:grpSpPr>
        <p:sp>
          <p:nvSpPr>
            <p:cNvPr id="606" name="Google Shape;606;p3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07" name="Google Shape;607;p3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08" name="Google Shape;608;p33"/>
          <p:cNvGrpSpPr/>
          <p:nvPr/>
        </p:nvGrpSpPr>
        <p:grpSpPr>
          <a:xfrm flipH="1">
            <a:off x="11637433" y="6409324"/>
            <a:ext cx="224082" cy="221156"/>
            <a:chOff x="4328868" y="5502988"/>
            <a:chExt cx="500307" cy="493774"/>
          </a:xfrm>
        </p:grpSpPr>
        <p:sp>
          <p:nvSpPr>
            <p:cNvPr id="609" name="Google Shape;609;p3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10" name="Google Shape;610;p3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11" name="Google Shape;611;p33"/>
          <p:cNvGrpSpPr/>
          <p:nvPr/>
        </p:nvGrpSpPr>
        <p:grpSpPr>
          <a:xfrm>
            <a:off x="0" y="6824981"/>
            <a:ext cx="12192000" cy="45719"/>
            <a:chOff x="0" y="6756401"/>
            <a:chExt cx="12192000" cy="114300"/>
          </a:xfrm>
        </p:grpSpPr>
        <p:sp>
          <p:nvSpPr>
            <p:cNvPr id="612" name="Google Shape;612;p3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3" name="Google Shape;613;p3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4" name="Google Shape;614;p3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5" name="Google Shape;615;p3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6" name="Google Shape;616;p3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17" name="Google Shape;617;p33"/>
          <p:cNvGrpSpPr/>
          <p:nvPr/>
        </p:nvGrpSpPr>
        <p:grpSpPr>
          <a:xfrm>
            <a:off x="0" y="0"/>
            <a:ext cx="12192000" cy="45719"/>
            <a:chOff x="0" y="6756401"/>
            <a:chExt cx="12192000" cy="114300"/>
          </a:xfrm>
        </p:grpSpPr>
        <p:sp>
          <p:nvSpPr>
            <p:cNvPr id="618" name="Google Shape;618;p3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19" name="Google Shape;619;p3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0" name="Google Shape;620;p3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1" name="Google Shape;621;p3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2" name="Google Shape;622;p3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23" name="Google Shape;623;p33"/>
          <p:cNvSpPr>
            <a:spLocks noGrp="1"/>
          </p:cNvSpPr>
          <p:nvPr>
            <p:ph type="pic" idx="2"/>
          </p:nvPr>
        </p:nvSpPr>
        <p:spPr>
          <a:xfrm>
            <a:off x="855286" y="2012946"/>
            <a:ext cx="1987554" cy="1987554"/>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4">
                                            <p:txEl>
                                              <p:pRg st="0" end="0"/>
                                            </p:txEl>
                                          </p:spTgt>
                                        </p:tgtEl>
                                        <p:attrNameLst>
                                          <p:attrName>style.visibility</p:attrName>
                                        </p:attrNameLst>
                                      </p:cBhvr>
                                      <p:to>
                                        <p:strVal val="visible"/>
                                      </p:to>
                                    </p:set>
                                    <p:animEffect transition="in" filter="fade">
                                      <p:cBhvr>
                                        <p:cTn id="11" dur="500"/>
                                        <p:tgtEl>
                                          <p:spTgt spid="60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04">
                                            <p:txEl>
                                              <p:pRg st="1" end="1"/>
                                            </p:txEl>
                                          </p:spTgt>
                                        </p:tgtEl>
                                        <p:attrNameLst>
                                          <p:attrName>style.visibility</p:attrName>
                                        </p:attrNameLst>
                                      </p:cBhvr>
                                      <p:to>
                                        <p:strVal val="visible"/>
                                      </p:to>
                                    </p:set>
                                    <p:animEffect transition="in" filter="fade">
                                      <p:cBhvr>
                                        <p:cTn id="15" dur="500"/>
                                        <p:tgtEl>
                                          <p:spTgt spid="60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4">
                                            <p:txEl>
                                              <p:pRg st="2" end="2"/>
                                            </p:txEl>
                                          </p:spTgt>
                                        </p:tgtEl>
                                        <p:attrNameLst>
                                          <p:attrName>style.visibility</p:attrName>
                                        </p:attrNameLst>
                                      </p:cBhvr>
                                      <p:to>
                                        <p:strVal val="visible"/>
                                      </p:to>
                                    </p:set>
                                    <p:animEffect transition="in" filter="fade">
                                      <p:cBhvr>
                                        <p:cTn id="19" dur="500"/>
                                        <p:tgtEl>
                                          <p:spTgt spid="60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04">
                                            <p:txEl>
                                              <p:pRg st="3" end="3"/>
                                            </p:txEl>
                                          </p:spTgt>
                                        </p:tgtEl>
                                        <p:attrNameLst>
                                          <p:attrName>style.visibility</p:attrName>
                                        </p:attrNameLst>
                                      </p:cBhvr>
                                      <p:to>
                                        <p:strVal val="visible"/>
                                      </p:to>
                                    </p:set>
                                    <p:animEffect transition="in" filter="fade">
                                      <p:cBhvr>
                                        <p:cTn id="23" dur="500"/>
                                        <p:tgtEl>
                                          <p:spTgt spid="60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04">
                                            <p:txEl>
                                              <p:pRg st="4" end="4"/>
                                            </p:txEl>
                                          </p:spTgt>
                                        </p:tgtEl>
                                        <p:attrNameLst>
                                          <p:attrName>style.visibility</p:attrName>
                                        </p:attrNameLst>
                                      </p:cBhvr>
                                      <p:to>
                                        <p:strVal val="visible"/>
                                      </p:to>
                                    </p:set>
                                    <p:animEffect transition="in" filter="fade">
                                      <p:cBhvr>
                                        <p:cTn id="27" dur="500"/>
                                        <p:tgtEl>
                                          <p:spTgt spid="60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04">
                                            <p:txEl>
                                              <p:pRg st="5" end="5"/>
                                            </p:txEl>
                                          </p:spTgt>
                                        </p:tgtEl>
                                        <p:attrNameLst>
                                          <p:attrName>style.visibility</p:attrName>
                                        </p:attrNameLst>
                                      </p:cBhvr>
                                      <p:to>
                                        <p:strVal val="visible"/>
                                      </p:to>
                                    </p:set>
                                    <p:animEffect transition="in" filter="fade">
                                      <p:cBhvr>
                                        <p:cTn id="31" dur="500"/>
                                        <p:tgtEl>
                                          <p:spTgt spid="60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04">
                                            <p:txEl>
                                              <p:pRg st="6" end="6"/>
                                            </p:txEl>
                                          </p:spTgt>
                                        </p:tgtEl>
                                        <p:attrNameLst>
                                          <p:attrName>style.visibility</p:attrName>
                                        </p:attrNameLst>
                                      </p:cBhvr>
                                      <p:to>
                                        <p:strVal val="visible"/>
                                      </p:to>
                                    </p:set>
                                    <p:animEffect transition="in" filter="fade">
                                      <p:cBhvr>
                                        <p:cTn id="35" dur="500"/>
                                        <p:tgtEl>
                                          <p:spTgt spid="60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04">
                                            <p:txEl>
                                              <p:pRg st="7" end="7"/>
                                            </p:txEl>
                                          </p:spTgt>
                                        </p:tgtEl>
                                        <p:attrNameLst>
                                          <p:attrName>style.visibility</p:attrName>
                                        </p:attrNameLst>
                                      </p:cBhvr>
                                      <p:to>
                                        <p:strVal val="visible"/>
                                      </p:to>
                                    </p:set>
                                    <p:animEffect transition="in" filter="fade">
                                      <p:cBhvr>
                                        <p:cTn id="39" dur="500"/>
                                        <p:tgtEl>
                                          <p:spTgt spid="60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04">
                                            <p:txEl>
                                              <p:pRg st="8" end="8"/>
                                            </p:txEl>
                                          </p:spTgt>
                                        </p:tgtEl>
                                        <p:attrNameLst>
                                          <p:attrName>style.visibility</p:attrName>
                                        </p:attrNameLst>
                                      </p:cBhvr>
                                      <p:to>
                                        <p:strVal val="visible"/>
                                      </p:to>
                                    </p:set>
                                    <p:animEffect transition="in" filter="fade">
                                      <p:cBhvr>
                                        <p:cTn id="43" dur="500"/>
                                        <p:tgtEl>
                                          <p:spTgt spid="60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623"/>
                                        </p:tgtEl>
                                        <p:attrNameLst>
                                          <p:attrName>style.visibility</p:attrName>
                                        </p:attrNameLst>
                                      </p:cBhvr>
                                      <p:to>
                                        <p:strVal val="visible"/>
                                      </p:to>
                                    </p:set>
                                    <p:anim calcmode="lin" valueType="num">
                                      <p:cBhvr additive="base">
                                        <p:cTn id="47" dur="500"/>
                                        <p:tgtEl>
                                          <p:spTgt spid="623"/>
                                        </p:tgtEl>
                                        <p:attrNameLst>
                                          <p:attrName>ppt_w</p:attrName>
                                        </p:attrNameLst>
                                      </p:cBhvr>
                                      <p:tavLst>
                                        <p:tav tm="0">
                                          <p:val>
                                            <p:strVal val="0"/>
                                          </p:val>
                                        </p:tav>
                                        <p:tav tm="100000">
                                          <p:val>
                                            <p:strVal val="#ppt_w"/>
                                          </p:val>
                                        </p:tav>
                                      </p:tavLst>
                                    </p:anim>
                                    <p:anim calcmode="lin" valueType="num">
                                      <p:cBhvr additive="base">
                                        <p:cTn id="48" dur="500"/>
                                        <p:tgtEl>
                                          <p:spTgt spid="6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8_Meet the Team 2">
  <p:cSld name="8_Meet the Team 2">
    <p:spTree>
      <p:nvGrpSpPr>
        <p:cNvPr id="1" name="Shape 624"/>
        <p:cNvGrpSpPr/>
        <p:nvPr/>
      </p:nvGrpSpPr>
      <p:grpSpPr>
        <a:xfrm>
          <a:off x="0" y="0"/>
          <a:ext cx="0" cy="0"/>
          <a:chOff x="0" y="0"/>
          <a:chExt cx="0" cy="0"/>
        </a:xfrm>
      </p:grpSpPr>
      <p:sp>
        <p:nvSpPr>
          <p:cNvPr id="625" name="Google Shape;625;p3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6" name="Google Shape;62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7" name="Google Shape;627;p3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28" name="Google Shape;628;p3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29" name="Google Shape;629;p3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30" name="Google Shape;630;p34"/>
          <p:cNvGrpSpPr/>
          <p:nvPr/>
        </p:nvGrpSpPr>
        <p:grpSpPr>
          <a:xfrm>
            <a:off x="338952" y="6409324"/>
            <a:ext cx="224082" cy="221156"/>
            <a:chOff x="4328868" y="5502988"/>
            <a:chExt cx="500307" cy="493774"/>
          </a:xfrm>
        </p:grpSpPr>
        <p:sp>
          <p:nvSpPr>
            <p:cNvPr id="631" name="Google Shape;631;p3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32" name="Google Shape;632;p3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33" name="Google Shape;633;p34"/>
          <p:cNvGrpSpPr/>
          <p:nvPr/>
        </p:nvGrpSpPr>
        <p:grpSpPr>
          <a:xfrm flipH="1">
            <a:off x="11637433" y="6409324"/>
            <a:ext cx="224082" cy="221156"/>
            <a:chOff x="4328868" y="5502988"/>
            <a:chExt cx="500307" cy="493774"/>
          </a:xfrm>
        </p:grpSpPr>
        <p:sp>
          <p:nvSpPr>
            <p:cNvPr id="634" name="Google Shape;634;p3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35" name="Google Shape;635;p3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36" name="Google Shape;636;p34"/>
          <p:cNvGrpSpPr/>
          <p:nvPr/>
        </p:nvGrpSpPr>
        <p:grpSpPr>
          <a:xfrm>
            <a:off x="0" y="6824981"/>
            <a:ext cx="12192000" cy="45719"/>
            <a:chOff x="0" y="6756401"/>
            <a:chExt cx="12192000" cy="114300"/>
          </a:xfrm>
        </p:grpSpPr>
        <p:sp>
          <p:nvSpPr>
            <p:cNvPr id="637" name="Google Shape;637;p3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38" name="Google Shape;638;p3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39" name="Google Shape;639;p3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0" name="Google Shape;640;p3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1" name="Google Shape;641;p3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42" name="Google Shape;642;p34"/>
          <p:cNvGrpSpPr/>
          <p:nvPr/>
        </p:nvGrpSpPr>
        <p:grpSpPr>
          <a:xfrm>
            <a:off x="0" y="0"/>
            <a:ext cx="12192000" cy="45719"/>
            <a:chOff x="0" y="6756401"/>
            <a:chExt cx="12192000" cy="114300"/>
          </a:xfrm>
        </p:grpSpPr>
        <p:sp>
          <p:nvSpPr>
            <p:cNvPr id="643" name="Google Shape;643;p3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4" name="Google Shape;644;p3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5" name="Google Shape;645;p3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6" name="Google Shape;646;p3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47" name="Google Shape;647;p3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48" name="Google Shape;648;p34"/>
          <p:cNvSpPr>
            <a:spLocks noGrp="1"/>
          </p:cNvSpPr>
          <p:nvPr>
            <p:ph type="pic" idx="2"/>
          </p:nvPr>
        </p:nvSpPr>
        <p:spPr>
          <a:xfrm>
            <a:off x="864050" y="2113494"/>
            <a:ext cx="1825459" cy="182546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5"/>
                                        </p:tgtEl>
                                        <p:attrNameLst>
                                          <p:attrName>style.visibility</p:attrName>
                                        </p:attrNameLst>
                                      </p:cBhvr>
                                      <p:to>
                                        <p:strVal val="visible"/>
                                      </p:to>
                                    </p:set>
                                    <p:animEffect transition="in" filter="fade">
                                      <p:cBhvr>
                                        <p:cTn id="7" dur="500"/>
                                        <p:tgtEl>
                                          <p:spTgt spid="6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9">
                                            <p:txEl>
                                              <p:pRg st="0" end="0"/>
                                            </p:txEl>
                                          </p:spTgt>
                                        </p:tgtEl>
                                        <p:attrNameLst>
                                          <p:attrName>style.visibility</p:attrName>
                                        </p:attrNameLst>
                                      </p:cBhvr>
                                      <p:to>
                                        <p:strVal val="visible"/>
                                      </p:to>
                                    </p:set>
                                    <p:animEffect transition="in" filter="fade">
                                      <p:cBhvr>
                                        <p:cTn id="11" dur="500"/>
                                        <p:tgtEl>
                                          <p:spTgt spid="6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29">
                                            <p:txEl>
                                              <p:pRg st="1" end="1"/>
                                            </p:txEl>
                                          </p:spTgt>
                                        </p:tgtEl>
                                        <p:attrNameLst>
                                          <p:attrName>style.visibility</p:attrName>
                                        </p:attrNameLst>
                                      </p:cBhvr>
                                      <p:to>
                                        <p:strVal val="visible"/>
                                      </p:to>
                                    </p:set>
                                    <p:animEffect transition="in" filter="fade">
                                      <p:cBhvr>
                                        <p:cTn id="15" dur="500"/>
                                        <p:tgtEl>
                                          <p:spTgt spid="6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29">
                                            <p:txEl>
                                              <p:pRg st="2" end="2"/>
                                            </p:txEl>
                                          </p:spTgt>
                                        </p:tgtEl>
                                        <p:attrNameLst>
                                          <p:attrName>style.visibility</p:attrName>
                                        </p:attrNameLst>
                                      </p:cBhvr>
                                      <p:to>
                                        <p:strVal val="visible"/>
                                      </p:to>
                                    </p:set>
                                    <p:animEffect transition="in" filter="fade">
                                      <p:cBhvr>
                                        <p:cTn id="19" dur="500"/>
                                        <p:tgtEl>
                                          <p:spTgt spid="6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29">
                                            <p:txEl>
                                              <p:pRg st="3" end="3"/>
                                            </p:txEl>
                                          </p:spTgt>
                                        </p:tgtEl>
                                        <p:attrNameLst>
                                          <p:attrName>style.visibility</p:attrName>
                                        </p:attrNameLst>
                                      </p:cBhvr>
                                      <p:to>
                                        <p:strVal val="visible"/>
                                      </p:to>
                                    </p:set>
                                    <p:animEffect transition="in" filter="fade">
                                      <p:cBhvr>
                                        <p:cTn id="23" dur="500"/>
                                        <p:tgtEl>
                                          <p:spTgt spid="6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29">
                                            <p:txEl>
                                              <p:pRg st="4" end="4"/>
                                            </p:txEl>
                                          </p:spTgt>
                                        </p:tgtEl>
                                        <p:attrNameLst>
                                          <p:attrName>style.visibility</p:attrName>
                                        </p:attrNameLst>
                                      </p:cBhvr>
                                      <p:to>
                                        <p:strVal val="visible"/>
                                      </p:to>
                                    </p:set>
                                    <p:animEffect transition="in" filter="fade">
                                      <p:cBhvr>
                                        <p:cTn id="27" dur="500"/>
                                        <p:tgtEl>
                                          <p:spTgt spid="6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29">
                                            <p:txEl>
                                              <p:pRg st="5" end="5"/>
                                            </p:txEl>
                                          </p:spTgt>
                                        </p:tgtEl>
                                        <p:attrNameLst>
                                          <p:attrName>style.visibility</p:attrName>
                                        </p:attrNameLst>
                                      </p:cBhvr>
                                      <p:to>
                                        <p:strVal val="visible"/>
                                      </p:to>
                                    </p:set>
                                    <p:animEffect transition="in" filter="fade">
                                      <p:cBhvr>
                                        <p:cTn id="31" dur="500"/>
                                        <p:tgtEl>
                                          <p:spTgt spid="6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29">
                                            <p:txEl>
                                              <p:pRg st="6" end="6"/>
                                            </p:txEl>
                                          </p:spTgt>
                                        </p:tgtEl>
                                        <p:attrNameLst>
                                          <p:attrName>style.visibility</p:attrName>
                                        </p:attrNameLst>
                                      </p:cBhvr>
                                      <p:to>
                                        <p:strVal val="visible"/>
                                      </p:to>
                                    </p:set>
                                    <p:animEffect transition="in" filter="fade">
                                      <p:cBhvr>
                                        <p:cTn id="35" dur="500"/>
                                        <p:tgtEl>
                                          <p:spTgt spid="6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29">
                                            <p:txEl>
                                              <p:pRg st="7" end="7"/>
                                            </p:txEl>
                                          </p:spTgt>
                                        </p:tgtEl>
                                        <p:attrNameLst>
                                          <p:attrName>style.visibility</p:attrName>
                                        </p:attrNameLst>
                                      </p:cBhvr>
                                      <p:to>
                                        <p:strVal val="visible"/>
                                      </p:to>
                                    </p:set>
                                    <p:animEffect transition="in" filter="fade">
                                      <p:cBhvr>
                                        <p:cTn id="39" dur="500"/>
                                        <p:tgtEl>
                                          <p:spTgt spid="6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29">
                                            <p:txEl>
                                              <p:pRg st="8" end="8"/>
                                            </p:txEl>
                                          </p:spTgt>
                                        </p:tgtEl>
                                        <p:attrNameLst>
                                          <p:attrName>style.visibility</p:attrName>
                                        </p:attrNameLst>
                                      </p:cBhvr>
                                      <p:to>
                                        <p:strVal val="visible"/>
                                      </p:to>
                                    </p:set>
                                    <p:animEffect transition="in" filter="fade">
                                      <p:cBhvr>
                                        <p:cTn id="43" dur="500"/>
                                        <p:tgtEl>
                                          <p:spTgt spid="62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48"/>
                                        </p:tgtEl>
                                        <p:attrNameLst>
                                          <p:attrName>style.visibility</p:attrName>
                                        </p:attrNameLst>
                                      </p:cBhvr>
                                      <p:to>
                                        <p:strVal val="visible"/>
                                      </p:to>
                                    </p:set>
                                    <p:animEffect transition="in" filter="fade">
                                      <p:cBhvr>
                                        <p:cTn id="47" dur="500"/>
                                        <p:tgtEl>
                                          <p:spTgt spid="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_Meet the Team 2">
  <p:cSld name="9_Meet the Team 2">
    <p:spTree>
      <p:nvGrpSpPr>
        <p:cNvPr id="1" name="Shape 649"/>
        <p:cNvGrpSpPr/>
        <p:nvPr/>
      </p:nvGrpSpPr>
      <p:grpSpPr>
        <a:xfrm>
          <a:off x="0" y="0"/>
          <a:ext cx="0" cy="0"/>
          <a:chOff x="0" y="0"/>
          <a:chExt cx="0" cy="0"/>
        </a:xfrm>
      </p:grpSpPr>
      <p:sp>
        <p:nvSpPr>
          <p:cNvPr id="650" name="Google Shape;650;p3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1" name="Google Shape;65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2" name="Google Shape;652;p3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53" name="Google Shape;653;p3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54" name="Google Shape;654;p3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55" name="Google Shape;655;p35"/>
          <p:cNvGrpSpPr/>
          <p:nvPr/>
        </p:nvGrpSpPr>
        <p:grpSpPr>
          <a:xfrm>
            <a:off x="338952" y="6409324"/>
            <a:ext cx="224082" cy="221156"/>
            <a:chOff x="4328868" y="5502988"/>
            <a:chExt cx="500307" cy="493774"/>
          </a:xfrm>
        </p:grpSpPr>
        <p:sp>
          <p:nvSpPr>
            <p:cNvPr id="656" name="Google Shape;656;p3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57" name="Google Shape;657;p3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58" name="Google Shape;658;p35"/>
          <p:cNvGrpSpPr/>
          <p:nvPr/>
        </p:nvGrpSpPr>
        <p:grpSpPr>
          <a:xfrm flipH="1">
            <a:off x="11637433" y="6409324"/>
            <a:ext cx="224082" cy="221156"/>
            <a:chOff x="4328868" y="5502988"/>
            <a:chExt cx="500307" cy="493774"/>
          </a:xfrm>
        </p:grpSpPr>
        <p:sp>
          <p:nvSpPr>
            <p:cNvPr id="659" name="Google Shape;659;p3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60" name="Google Shape;660;p3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61" name="Google Shape;661;p35"/>
          <p:cNvGrpSpPr/>
          <p:nvPr/>
        </p:nvGrpSpPr>
        <p:grpSpPr>
          <a:xfrm>
            <a:off x="0" y="6824981"/>
            <a:ext cx="12192000" cy="45719"/>
            <a:chOff x="0" y="6756401"/>
            <a:chExt cx="12192000" cy="114300"/>
          </a:xfrm>
        </p:grpSpPr>
        <p:sp>
          <p:nvSpPr>
            <p:cNvPr id="662" name="Google Shape;662;p3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3" name="Google Shape;663;p3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4" name="Google Shape;664;p3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5" name="Google Shape;665;p3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6" name="Google Shape;666;p3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67" name="Google Shape;667;p35"/>
          <p:cNvGrpSpPr/>
          <p:nvPr/>
        </p:nvGrpSpPr>
        <p:grpSpPr>
          <a:xfrm>
            <a:off x="0" y="0"/>
            <a:ext cx="12192000" cy="45719"/>
            <a:chOff x="0" y="6756401"/>
            <a:chExt cx="12192000" cy="114300"/>
          </a:xfrm>
        </p:grpSpPr>
        <p:sp>
          <p:nvSpPr>
            <p:cNvPr id="668" name="Google Shape;668;p3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69" name="Google Shape;669;p3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0" name="Google Shape;670;p3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1" name="Google Shape;671;p3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72" name="Google Shape;672;p3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73" name="Google Shape;673;p35"/>
          <p:cNvSpPr>
            <a:spLocks noGrp="1"/>
          </p:cNvSpPr>
          <p:nvPr>
            <p:ph type="pic" idx="2"/>
          </p:nvPr>
        </p:nvSpPr>
        <p:spPr>
          <a:xfrm>
            <a:off x="924674" y="2000480"/>
            <a:ext cx="2280863" cy="347564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0"/>
                                        </p:tgtEl>
                                        <p:attrNameLst>
                                          <p:attrName>style.visibility</p:attrName>
                                        </p:attrNameLst>
                                      </p:cBhvr>
                                      <p:to>
                                        <p:strVal val="visible"/>
                                      </p:to>
                                    </p:set>
                                    <p:animEffect transition="in" filter="fade">
                                      <p:cBhvr>
                                        <p:cTn id="7" dur="500"/>
                                        <p:tgtEl>
                                          <p:spTgt spid="6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4">
                                            <p:txEl>
                                              <p:pRg st="0" end="0"/>
                                            </p:txEl>
                                          </p:spTgt>
                                        </p:tgtEl>
                                        <p:attrNameLst>
                                          <p:attrName>style.visibility</p:attrName>
                                        </p:attrNameLst>
                                      </p:cBhvr>
                                      <p:to>
                                        <p:strVal val="visible"/>
                                      </p:to>
                                    </p:set>
                                    <p:animEffect transition="in" filter="fade">
                                      <p:cBhvr>
                                        <p:cTn id="11" dur="500"/>
                                        <p:tgtEl>
                                          <p:spTgt spid="65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54">
                                            <p:txEl>
                                              <p:pRg st="1" end="1"/>
                                            </p:txEl>
                                          </p:spTgt>
                                        </p:tgtEl>
                                        <p:attrNameLst>
                                          <p:attrName>style.visibility</p:attrName>
                                        </p:attrNameLst>
                                      </p:cBhvr>
                                      <p:to>
                                        <p:strVal val="visible"/>
                                      </p:to>
                                    </p:set>
                                    <p:animEffect transition="in" filter="fade">
                                      <p:cBhvr>
                                        <p:cTn id="15" dur="500"/>
                                        <p:tgtEl>
                                          <p:spTgt spid="65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54">
                                            <p:txEl>
                                              <p:pRg st="2" end="2"/>
                                            </p:txEl>
                                          </p:spTgt>
                                        </p:tgtEl>
                                        <p:attrNameLst>
                                          <p:attrName>style.visibility</p:attrName>
                                        </p:attrNameLst>
                                      </p:cBhvr>
                                      <p:to>
                                        <p:strVal val="visible"/>
                                      </p:to>
                                    </p:set>
                                    <p:animEffect transition="in" filter="fade">
                                      <p:cBhvr>
                                        <p:cTn id="19" dur="500"/>
                                        <p:tgtEl>
                                          <p:spTgt spid="65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54">
                                            <p:txEl>
                                              <p:pRg st="3" end="3"/>
                                            </p:txEl>
                                          </p:spTgt>
                                        </p:tgtEl>
                                        <p:attrNameLst>
                                          <p:attrName>style.visibility</p:attrName>
                                        </p:attrNameLst>
                                      </p:cBhvr>
                                      <p:to>
                                        <p:strVal val="visible"/>
                                      </p:to>
                                    </p:set>
                                    <p:animEffect transition="in" filter="fade">
                                      <p:cBhvr>
                                        <p:cTn id="23" dur="500"/>
                                        <p:tgtEl>
                                          <p:spTgt spid="65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54">
                                            <p:txEl>
                                              <p:pRg st="4" end="4"/>
                                            </p:txEl>
                                          </p:spTgt>
                                        </p:tgtEl>
                                        <p:attrNameLst>
                                          <p:attrName>style.visibility</p:attrName>
                                        </p:attrNameLst>
                                      </p:cBhvr>
                                      <p:to>
                                        <p:strVal val="visible"/>
                                      </p:to>
                                    </p:set>
                                    <p:animEffect transition="in" filter="fade">
                                      <p:cBhvr>
                                        <p:cTn id="27" dur="500"/>
                                        <p:tgtEl>
                                          <p:spTgt spid="65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54">
                                            <p:txEl>
                                              <p:pRg st="5" end="5"/>
                                            </p:txEl>
                                          </p:spTgt>
                                        </p:tgtEl>
                                        <p:attrNameLst>
                                          <p:attrName>style.visibility</p:attrName>
                                        </p:attrNameLst>
                                      </p:cBhvr>
                                      <p:to>
                                        <p:strVal val="visible"/>
                                      </p:to>
                                    </p:set>
                                    <p:animEffect transition="in" filter="fade">
                                      <p:cBhvr>
                                        <p:cTn id="31" dur="500"/>
                                        <p:tgtEl>
                                          <p:spTgt spid="65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54">
                                            <p:txEl>
                                              <p:pRg st="6" end="6"/>
                                            </p:txEl>
                                          </p:spTgt>
                                        </p:tgtEl>
                                        <p:attrNameLst>
                                          <p:attrName>style.visibility</p:attrName>
                                        </p:attrNameLst>
                                      </p:cBhvr>
                                      <p:to>
                                        <p:strVal val="visible"/>
                                      </p:to>
                                    </p:set>
                                    <p:animEffect transition="in" filter="fade">
                                      <p:cBhvr>
                                        <p:cTn id="35" dur="500"/>
                                        <p:tgtEl>
                                          <p:spTgt spid="65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54">
                                            <p:txEl>
                                              <p:pRg st="7" end="7"/>
                                            </p:txEl>
                                          </p:spTgt>
                                        </p:tgtEl>
                                        <p:attrNameLst>
                                          <p:attrName>style.visibility</p:attrName>
                                        </p:attrNameLst>
                                      </p:cBhvr>
                                      <p:to>
                                        <p:strVal val="visible"/>
                                      </p:to>
                                    </p:set>
                                    <p:animEffect transition="in" filter="fade">
                                      <p:cBhvr>
                                        <p:cTn id="39" dur="500"/>
                                        <p:tgtEl>
                                          <p:spTgt spid="65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54">
                                            <p:txEl>
                                              <p:pRg st="8" end="8"/>
                                            </p:txEl>
                                          </p:spTgt>
                                        </p:tgtEl>
                                        <p:attrNameLst>
                                          <p:attrName>style.visibility</p:attrName>
                                        </p:attrNameLst>
                                      </p:cBhvr>
                                      <p:to>
                                        <p:strVal val="visible"/>
                                      </p:to>
                                    </p:set>
                                    <p:animEffect transition="in" filter="fade">
                                      <p:cBhvr>
                                        <p:cTn id="43" dur="500"/>
                                        <p:tgtEl>
                                          <p:spTgt spid="65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73"/>
                                        </p:tgtEl>
                                        <p:attrNameLst>
                                          <p:attrName>style.visibility</p:attrName>
                                        </p:attrNameLst>
                                      </p:cBhvr>
                                      <p:to>
                                        <p:strVal val="visible"/>
                                      </p:to>
                                    </p:set>
                                    <p:animEffect transition="in" filter="fade">
                                      <p:cBhvr>
                                        <p:cTn id="47" dur="750"/>
                                        <p:tgtEl>
                                          <p:spTgt spid="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0_Meet the Team 2">
  <p:cSld name="10_Meet the Team 2">
    <p:spTree>
      <p:nvGrpSpPr>
        <p:cNvPr id="1" name="Shape 674"/>
        <p:cNvGrpSpPr/>
        <p:nvPr/>
      </p:nvGrpSpPr>
      <p:grpSpPr>
        <a:xfrm>
          <a:off x="0" y="0"/>
          <a:ext cx="0" cy="0"/>
          <a:chOff x="0" y="0"/>
          <a:chExt cx="0" cy="0"/>
        </a:xfrm>
      </p:grpSpPr>
      <p:sp>
        <p:nvSpPr>
          <p:cNvPr id="675" name="Google Shape;675;p3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6" name="Google Shape;6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7" name="Google Shape;677;p3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678" name="Google Shape;678;p3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679" name="Google Shape;679;p3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80" name="Google Shape;680;p36"/>
          <p:cNvGrpSpPr/>
          <p:nvPr/>
        </p:nvGrpSpPr>
        <p:grpSpPr>
          <a:xfrm>
            <a:off x="338952" y="6409324"/>
            <a:ext cx="224082" cy="221156"/>
            <a:chOff x="4328868" y="5502988"/>
            <a:chExt cx="500307" cy="493774"/>
          </a:xfrm>
        </p:grpSpPr>
        <p:sp>
          <p:nvSpPr>
            <p:cNvPr id="681" name="Google Shape;681;p3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82" name="Google Shape;682;p3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83" name="Google Shape;683;p36"/>
          <p:cNvGrpSpPr/>
          <p:nvPr/>
        </p:nvGrpSpPr>
        <p:grpSpPr>
          <a:xfrm flipH="1">
            <a:off x="11637433" y="6409324"/>
            <a:ext cx="224082" cy="221156"/>
            <a:chOff x="4328868" y="5502988"/>
            <a:chExt cx="500307" cy="493774"/>
          </a:xfrm>
        </p:grpSpPr>
        <p:sp>
          <p:nvSpPr>
            <p:cNvPr id="684" name="Google Shape;684;p3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685" name="Google Shape;685;p3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686" name="Google Shape;686;p36"/>
          <p:cNvGrpSpPr/>
          <p:nvPr/>
        </p:nvGrpSpPr>
        <p:grpSpPr>
          <a:xfrm>
            <a:off x="0" y="6824981"/>
            <a:ext cx="12192000" cy="45719"/>
            <a:chOff x="0" y="6756401"/>
            <a:chExt cx="12192000" cy="114300"/>
          </a:xfrm>
        </p:grpSpPr>
        <p:sp>
          <p:nvSpPr>
            <p:cNvPr id="687" name="Google Shape;687;p3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88" name="Google Shape;688;p3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89" name="Google Shape;689;p3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0" name="Google Shape;690;p3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1" name="Google Shape;691;p3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692" name="Google Shape;692;p36"/>
          <p:cNvGrpSpPr/>
          <p:nvPr/>
        </p:nvGrpSpPr>
        <p:grpSpPr>
          <a:xfrm>
            <a:off x="0" y="0"/>
            <a:ext cx="12192000" cy="45719"/>
            <a:chOff x="0" y="6756401"/>
            <a:chExt cx="12192000" cy="114300"/>
          </a:xfrm>
        </p:grpSpPr>
        <p:sp>
          <p:nvSpPr>
            <p:cNvPr id="693" name="Google Shape;693;p3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4" name="Google Shape;694;p3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5" name="Google Shape;695;p3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6" name="Google Shape;696;p3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97" name="Google Shape;697;p3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698" name="Google Shape;698;p36"/>
          <p:cNvSpPr>
            <a:spLocks noGrp="1"/>
          </p:cNvSpPr>
          <p:nvPr>
            <p:ph type="pic" idx="2"/>
          </p:nvPr>
        </p:nvSpPr>
        <p:spPr>
          <a:xfrm>
            <a:off x="5148260" y="2481260"/>
            <a:ext cx="1895480" cy="1895480"/>
          </a:xfrm>
          <a:prstGeom prst="ellipse">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5"/>
                                        </p:tgtEl>
                                        <p:attrNameLst>
                                          <p:attrName>style.visibility</p:attrName>
                                        </p:attrNameLst>
                                      </p:cBhvr>
                                      <p:to>
                                        <p:strVal val="visible"/>
                                      </p:to>
                                    </p:set>
                                    <p:animEffect transition="in" filter="fade">
                                      <p:cBhvr>
                                        <p:cTn id="7" dur="500"/>
                                        <p:tgtEl>
                                          <p:spTgt spid="6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79">
                                            <p:txEl>
                                              <p:pRg st="0" end="0"/>
                                            </p:txEl>
                                          </p:spTgt>
                                        </p:tgtEl>
                                        <p:attrNameLst>
                                          <p:attrName>style.visibility</p:attrName>
                                        </p:attrNameLst>
                                      </p:cBhvr>
                                      <p:to>
                                        <p:strVal val="visible"/>
                                      </p:to>
                                    </p:set>
                                    <p:animEffect transition="in" filter="fade">
                                      <p:cBhvr>
                                        <p:cTn id="11" dur="500"/>
                                        <p:tgtEl>
                                          <p:spTgt spid="67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79">
                                            <p:txEl>
                                              <p:pRg st="1" end="1"/>
                                            </p:txEl>
                                          </p:spTgt>
                                        </p:tgtEl>
                                        <p:attrNameLst>
                                          <p:attrName>style.visibility</p:attrName>
                                        </p:attrNameLst>
                                      </p:cBhvr>
                                      <p:to>
                                        <p:strVal val="visible"/>
                                      </p:to>
                                    </p:set>
                                    <p:animEffect transition="in" filter="fade">
                                      <p:cBhvr>
                                        <p:cTn id="15" dur="500"/>
                                        <p:tgtEl>
                                          <p:spTgt spid="67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79">
                                            <p:txEl>
                                              <p:pRg st="2" end="2"/>
                                            </p:txEl>
                                          </p:spTgt>
                                        </p:tgtEl>
                                        <p:attrNameLst>
                                          <p:attrName>style.visibility</p:attrName>
                                        </p:attrNameLst>
                                      </p:cBhvr>
                                      <p:to>
                                        <p:strVal val="visible"/>
                                      </p:to>
                                    </p:set>
                                    <p:animEffect transition="in" filter="fade">
                                      <p:cBhvr>
                                        <p:cTn id="19" dur="500"/>
                                        <p:tgtEl>
                                          <p:spTgt spid="67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79">
                                            <p:txEl>
                                              <p:pRg st="3" end="3"/>
                                            </p:txEl>
                                          </p:spTgt>
                                        </p:tgtEl>
                                        <p:attrNameLst>
                                          <p:attrName>style.visibility</p:attrName>
                                        </p:attrNameLst>
                                      </p:cBhvr>
                                      <p:to>
                                        <p:strVal val="visible"/>
                                      </p:to>
                                    </p:set>
                                    <p:animEffect transition="in" filter="fade">
                                      <p:cBhvr>
                                        <p:cTn id="23" dur="500"/>
                                        <p:tgtEl>
                                          <p:spTgt spid="67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79">
                                            <p:txEl>
                                              <p:pRg st="4" end="4"/>
                                            </p:txEl>
                                          </p:spTgt>
                                        </p:tgtEl>
                                        <p:attrNameLst>
                                          <p:attrName>style.visibility</p:attrName>
                                        </p:attrNameLst>
                                      </p:cBhvr>
                                      <p:to>
                                        <p:strVal val="visible"/>
                                      </p:to>
                                    </p:set>
                                    <p:animEffect transition="in" filter="fade">
                                      <p:cBhvr>
                                        <p:cTn id="27" dur="500"/>
                                        <p:tgtEl>
                                          <p:spTgt spid="67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79">
                                            <p:txEl>
                                              <p:pRg st="5" end="5"/>
                                            </p:txEl>
                                          </p:spTgt>
                                        </p:tgtEl>
                                        <p:attrNameLst>
                                          <p:attrName>style.visibility</p:attrName>
                                        </p:attrNameLst>
                                      </p:cBhvr>
                                      <p:to>
                                        <p:strVal val="visible"/>
                                      </p:to>
                                    </p:set>
                                    <p:animEffect transition="in" filter="fade">
                                      <p:cBhvr>
                                        <p:cTn id="31" dur="500"/>
                                        <p:tgtEl>
                                          <p:spTgt spid="67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79">
                                            <p:txEl>
                                              <p:pRg st="6" end="6"/>
                                            </p:txEl>
                                          </p:spTgt>
                                        </p:tgtEl>
                                        <p:attrNameLst>
                                          <p:attrName>style.visibility</p:attrName>
                                        </p:attrNameLst>
                                      </p:cBhvr>
                                      <p:to>
                                        <p:strVal val="visible"/>
                                      </p:to>
                                    </p:set>
                                    <p:animEffect transition="in" filter="fade">
                                      <p:cBhvr>
                                        <p:cTn id="35" dur="500"/>
                                        <p:tgtEl>
                                          <p:spTgt spid="67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79">
                                            <p:txEl>
                                              <p:pRg st="7" end="7"/>
                                            </p:txEl>
                                          </p:spTgt>
                                        </p:tgtEl>
                                        <p:attrNameLst>
                                          <p:attrName>style.visibility</p:attrName>
                                        </p:attrNameLst>
                                      </p:cBhvr>
                                      <p:to>
                                        <p:strVal val="visible"/>
                                      </p:to>
                                    </p:set>
                                    <p:animEffect transition="in" filter="fade">
                                      <p:cBhvr>
                                        <p:cTn id="39" dur="500"/>
                                        <p:tgtEl>
                                          <p:spTgt spid="67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79">
                                            <p:txEl>
                                              <p:pRg st="8" end="8"/>
                                            </p:txEl>
                                          </p:spTgt>
                                        </p:tgtEl>
                                        <p:attrNameLst>
                                          <p:attrName>style.visibility</p:attrName>
                                        </p:attrNameLst>
                                      </p:cBhvr>
                                      <p:to>
                                        <p:strVal val="visible"/>
                                      </p:to>
                                    </p:set>
                                    <p:animEffect transition="in" filter="fade">
                                      <p:cBhvr>
                                        <p:cTn id="43" dur="500"/>
                                        <p:tgtEl>
                                          <p:spTgt spid="679">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698"/>
                                        </p:tgtEl>
                                        <p:attrNameLst>
                                          <p:attrName>style.visibility</p:attrName>
                                        </p:attrNameLst>
                                      </p:cBhvr>
                                      <p:to>
                                        <p:strVal val="visible"/>
                                      </p:to>
                                    </p:set>
                                    <p:anim calcmode="lin" valueType="num">
                                      <p:cBhvr additive="base">
                                        <p:cTn id="47" dur="500"/>
                                        <p:tgtEl>
                                          <p:spTgt spid="698"/>
                                        </p:tgtEl>
                                        <p:attrNameLst>
                                          <p:attrName>ppt_w</p:attrName>
                                        </p:attrNameLst>
                                      </p:cBhvr>
                                      <p:tavLst>
                                        <p:tav tm="0">
                                          <p:val>
                                            <p:strVal val="0"/>
                                          </p:val>
                                        </p:tav>
                                        <p:tav tm="100000">
                                          <p:val>
                                            <p:strVal val="#ppt_w"/>
                                          </p:val>
                                        </p:tav>
                                      </p:tavLst>
                                    </p:anim>
                                    <p:anim calcmode="lin" valueType="num">
                                      <p:cBhvr additive="base">
                                        <p:cTn id="48" dur="500"/>
                                        <p:tgtEl>
                                          <p:spTgt spid="69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7_Meet the Team 2">
  <p:cSld name="27_Meet the Team 2">
    <p:spTree>
      <p:nvGrpSpPr>
        <p:cNvPr id="1" name="Shape 699"/>
        <p:cNvGrpSpPr/>
        <p:nvPr/>
      </p:nvGrpSpPr>
      <p:grpSpPr>
        <a:xfrm>
          <a:off x="0" y="0"/>
          <a:ext cx="0" cy="0"/>
          <a:chOff x="0" y="0"/>
          <a:chExt cx="0" cy="0"/>
        </a:xfrm>
      </p:grpSpPr>
      <p:sp>
        <p:nvSpPr>
          <p:cNvPr id="700" name="Google Shape;700;p3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1" name="Google Shape;70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2" name="Google Shape;702;p3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03" name="Google Shape;703;p3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04" name="Google Shape;704;p3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05" name="Google Shape;705;p37"/>
          <p:cNvGrpSpPr/>
          <p:nvPr/>
        </p:nvGrpSpPr>
        <p:grpSpPr>
          <a:xfrm>
            <a:off x="338952" y="6409324"/>
            <a:ext cx="224082" cy="221156"/>
            <a:chOff x="4328868" y="5502988"/>
            <a:chExt cx="500307" cy="493774"/>
          </a:xfrm>
        </p:grpSpPr>
        <p:sp>
          <p:nvSpPr>
            <p:cNvPr id="706" name="Google Shape;706;p3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07" name="Google Shape;707;p3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08" name="Google Shape;708;p37"/>
          <p:cNvGrpSpPr/>
          <p:nvPr/>
        </p:nvGrpSpPr>
        <p:grpSpPr>
          <a:xfrm flipH="1">
            <a:off x="11637433" y="6409324"/>
            <a:ext cx="224082" cy="221156"/>
            <a:chOff x="4328868" y="5502988"/>
            <a:chExt cx="500307" cy="493774"/>
          </a:xfrm>
        </p:grpSpPr>
        <p:sp>
          <p:nvSpPr>
            <p:cNvPr id="709" name="Google Shape;709;p3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10" name="Google Shape;710;p3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11" name="Google Shape;711;p37"/>
          <p:cNvGrpSpPr/>
          <p:nvPr/>
        </p:nvGrpSpPr>
        <p:grpSpPr>
          <a:xfrm>
            <a:off x="0" y="6824981"/>
            <a:ext cx="12192000" cy="45719"/>
            <a:chOff x="0" y="6756401"/>
            <a:chExt cx="12192000" cy="114300"/>
          </a:xfrm>
        </p:grpSpPr>
        <p:sp>
          <p:nvSpPr>
            <p:cNvPr id="712" name="Google Shape;712;p3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3" name="Google Shape;713;p3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4" name="Google Shape;714;p3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5" name="Google Shape;715;p3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6" name="Google Shape;716;p3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17" name="Google Shape;717;p37"/>
          <p:cNvGrpSpPr/>
          <p:nvPr/>
        </p:nvGrpSpPr>
        <p:grpSpPr>
          <a:xfrm>
            <a:off x="0" y="0"/>
            <a:ext cx="12192000" cy="45719"/>
            <a:chOff x="0" y="6756401"/>
            <a:chExt cx="12192000" cy="114300"/>
          </a:xfrm>
        </p:grpSpPr>
        <p:sp>
          <p:nvSpPr>
            <p:cNvPr id="718" name="Google Shape;718;p3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19" name="Google Shape;719;p3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0" name="Google Shape;720;p3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1" name="Google Shape;721;p3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22" name="Google Shape;722;p3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23" name="Google Shape;723;p37"/>
          <p:cNvSpPr>
            <a:spLocks noGrp="1"/>
          </p:cNvSpPr>
          <p:nvPr>
            <p:ph type="pic" idx="2"/>
          </p:nvPr>
        </p:nvSpPr>
        <p:spPr>
          <a:xfrm>
            <a:off x="469900" y="3603315"/>
            <a:ext cx="900000" cy="900000"/>
          </a:xfrm>
          <a:prstGeom prst="roundRect">
            <a:avLst>
              <a:gd name="adj" fmla="val 16667"/>
            </a:avLst>
          </a:prstGeom>
          <a:noFill/>
          <a:ln w="5397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4" name="Google Shape;724;p37"/>
          <p:cNvSpPr>
            <a:spLocks noGrp="1"/>
          </p:cNvSpPr>
          <p:nvPr>
            <p:ph type="pic" idx="3"/>
          </p:nvPr>
        </p:nvSpPr>
        <p:spPr>
          <a:xfrm>
            <a:off x="6284004" y="2798565"/>
            <a:ext cx="900000" cy="900000"/>
          </a:xfrm>
          <a:prstGeom prst="roundRect">
            <a:avLst>
              <a:gd name="adj" fmla="val 16667"/>
            </a:avLst>
          </a:prstGeom>
          <a:noFill/>
          <a:ln w="53975"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5" name="Google Shape;725;p37"/>
          <p:cNvSpPr>
            <a:spLocks noGrp="1"/>
          </p:cNvSpPr>
          <p:nvPr>
            <p:ph type="pic" idx="4"/>
          </p:nvPr>
        </p:nvSpPr>
        <p:spPr>
          <a:xfrm>
            <a:off x="6284004" y="4420800"/>
            <a:ext cx="900000" cy="900000"/>
          </a:xfrm>
          <a:prstGeom prst="roundRect">
            <a:avLst>
              <a:gd name="adj" fmla="val 16667"/>
            </a:avLst>
          </a:prstGeom>
          <a:noFill/>
          <a:ln w="53975"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6" name="Google Shape;726;p37"/>
          <p:cNvSpPr>
            <a:spLocks noGrp="1"/>
          </p:cNvSpPr>
          <p:nvPr>
            <p:ph type="pic" idx="5"/>
          </p:nvPr>
        </p:nvSpPr>
        <p:spPr>
          <a:xfrm>
            <a:off x="3376952" y="2798565"/>
            <a:ext cx="900000" cy="900000"/>
          </a:xfrm>
          <a:prstGeom prst="roundRect">
            <a:avLst>
              <a:gd name="adj" fmla="val 16667"/>
            </a:avLst>
          </a:prstGeom>
          <a:noFill/>
          <a:ln w="53975"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7" name="Google Shape;727;p37"/>
          <p:cNvSpPr>
            <a:spLocks noGrp="1"/>
          </p:cNvSpPr>
          <p:nvPr>
            <p:ph type="pic" idx="6"/>
          </p:nvPr>
        </p:nvSpPr>
        <p:spPr>
          <a:xfrm>
            <a:off x="3376952" y="4420800"/>
            <a:ext cx="900000" cy="900000"/>
          </a:xfrm>
          <a:prstGeom prst="roundRect">
            <a:avLst>
              <a:gd name="adj" fmla="val 16667"/>
            </a:avLst>
          </a:prstGeom>
          <a:noFill/>
          <a:ln w="53975"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8" name="Google Shape;728;p37"/>
          <p:cNvSpPr>
            <a:spLocks noGrp="1"/>
          </p:cNvSpPr>
          <p:nvPr>
            <p:ph type="pic" idx="7"/>
          </p:nvPr>
        </p:nvSpPr>
        <p:spPr>
          <a:xfrm>
            <a:off x="6284004" y="5492019"/>
            <a:ext cx="900000" cy="900000"/>
          </a:xfrm>
          <a:prstGeom prst="roundRect">
            <a:avLst>
              <a:gd name="adj" fmla="val 16667"/>
            </a:avLst>
          </a:prstGeom>
          <a:noFill/>
          <a:ln w="53975"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29" name="Google Shape;729;p37"/>
          <p:cNvSpPr>
            <a:spLocks noGrp="1"/>
          </p:cNvSpPr>
          <p:nvPr>
            <p:ph type="pic" idx="8"/>
          </p:nvPr>
        </p:nvSpPr>
        <p:spPr>
          <a:xfrm>
            <a:off x="6284004" y="1747808"/>
            <a:ext cx="900000" cy="900000"/>
          </a:xfrm>
          <a:prstGeom prst="roundRect">
            <a:avLst>
              <a:gd name="adj" fmla="val 16667"/>
            </a:avLst>
          </a:prstGeom>
          <a:noFill/>
          <a:ln w="53975"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30" name="Google Shape;730;p37"/>
          <p:cNvSpPr>
            <a:spLocks noGrp="1"/>
          </p:cNvSpPr>
          <p:nvPr>
            <p:ph type="pic" idx="9"/>
          </p:nvPr>
        </p:nvSpPr>
        <p:spPr>
          <a:xfrm>
            <a:off x="9017679" y="2798565"/>
            <a:ext cx="900000" cy="900000"/>
          </a:xfrm>
          <a:prstGeom prst="roundRect">
            <a:avLst>
              <a:gd name="adj" fmla="val 16667"/>
            </a:avLst>
          </a:prstGeom>
          <a:noFill/>
          <a:ln w="53975" cap="flat" cmpd="sng">
            <a:solidFill>
              <a:schemeClr val="accent5"/>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31" name="Google Shape;731;p37"/>
          <p:cNvSpPr>
            <a:spLocks noGrp="1"/>
          </p:cNvSpPr>
          <p:nvPr>
            <p:ph type="pic" idx="13"/>
          </p:nvPr>
        </p:nvSpPr>
        <p:spPr>
          <a:xfrm>
            <a:off x="9017679" y="4420800"/>
            <a:ext cx="900000" cy="900000"/>
          </a:xfrm>
          <a:prstGeom prst="roundRect">
            <a:avLst>
              <a:gd name="adj" fmla="val 16667"/>
            </a:avLst>
          </a:prstGeom>
          <a:noFill/>
          <a:ln w="53975" cap="flat" cmpd="sng">
            <a:solidFill>
              <a:schemeClr val="accent6"/>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0"/>
                                        </p:tgtEl>
                                        <p:attrNameLst>
                                          <p:attrName>style.visibility</p:attrName>
                                        </p:attrNameLst>
                                      </p:cBhvr>
                                      <p:to>
                                        <p:strVal val="visible"/>
                                      </p:to>
                                    </p:set>
                                    <p:animEffect transition="in" filter="fade">
                                      <p:cBhvr>
                                        <p:cTn id="7" dur="500"/>
                                        <p:tgtEl>
                                          <p:spTgt spid="7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04">
                                            <p:txEl>
                                              <p:pRg st="0" end="0"/>
                                            </p:txEl>
                                          </p:spTgt>
                                        </p:tgtEl>
                                        <p:attrNameLst>
                                          <p:attrName>style.visibility</p:attrName>
                                        </p:attrNameLst>
                                      </p:cBhvr>
                                      <p:to>
                                        <p:strVal val="visible"/>
                                      </p:to>
                                    </p:set>
                                    <p:animEffect transition="in" filter="fade">
                                      <p:cBhvr>
                                        <p:cTn id="11" dur="500"/>
                                        <p:tgtEl>
                                          <p:spTgt spid="70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04">
                                            <p:txEl>
                                              <p:pRg st="1" end="1"/>
                                            </p:txEl>
                                          </p:spTgt>
                                        </p:tgtEl>
                                        <p:attrNameLst>
                                          <p:attrName>style.visibility</p:attrName>
                                        </p:attrNameLst>
                                      </p:cBhvr>
                                      <p:to>
                                        <p:strVal val="visible"/>
                                      </p:to>
                                    </p:set>
                                    <p:animEffect transition="in" filter="fade">
                                      <p:cBhvr>
                                        <p:cTn id="15" dur="500"/>
                                        <p:tgtEl>
                                          <p:spTgt spid="70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04">
                                            <p:txEl>
                                              <p:pRg st="2" end="2"/>
                                            </p:txEl>
                                          </p:spTgt>
                                        </p:tgtEl>
                                        <p:attrNameLst>
                                          <p:attrName>style.visibility</p:attrName>
                                        </p:attrNameLst>
                                      </p:cBhvr>
                                      <p:to>
                                        <p:strVal val="visible"/>
                                      </p:to>
                                    </p:set>
                                    <p:animEffect transition="in" filter="fade">
                                      <p:cBhvr>
                                        <p:cTn id="19" dur="500"/>
                                        <p:tgtEl>
                                          <p:spTgt spid="70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04">
                                            <p:txEl>
                                              <p:pRg st="3" end="3"/>
                                            </p:txEl>
                                          </p:spTgt>
                                        </p:tgtEl>
                                        <p:attrNameLst>
                                          <p:attrName>style.visibility</p:attrName>
                                        </p:attrNameLst>
                                      </p:cBhvr>
                                      <p:to>
                                        <p:strVal val="visible"/>
                                      </p:to>
                                    </p:set>
                                    <p:animEffect transition="in" filter="fade">
                                      <p:cBhvr>
                                        <p:cTn id="23" dur="500"/>
                                        <p:tgtEl>
                                          <p:spTgt spid="70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04">
                                            <p:txEl>
                                              <p:pRg st="4" end="4"/>
                                            </p:txEl>
                                          </p:spTgt>
                                        </p:tgtEl>
                                        <p:attrNameLst>
                                          <p:attrName>style.visibility</p:attrName>
                                        </p:attrNameLst>
                                      </p:cBhvr>
                                      <p:to>
                                        <p:strVal val="visible"/>
                                      </p:to>
                                    </p:set>
                                    <p:animEffect transition="in" filter="fade">
                                      <p:cBhvr>
                                        <p:cTn id="27" dur="500"/>
                                        <p:tgtEl>
                                          <p:spTgt spid="70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04">
                                            <p:txEl>
                                              <p:pRg st="5" end="5"/>
                                            </p:txEl>
                                          </p:spTgt>
                                        </p:tgtEl>
                                        <p:attrNameLst>
                                          <p:attrName>style.visibility</p:attrName>
                                        </p:attrNameLst>
                                      </p:cBhvr>
                                      <p:to>
                                        <p:strVal val="visible"/>
                                      </p:to>
                                    </p:set>
                                    <p:animEffect transition="in" filter="fade">
                                      <p:cBhvr>
                                        <p:cTn id="31" dur="500"/>
                                        <p:tgtEl>
                                          <p:spTgt spid="70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04">
                                            <p:txEl>
                                              <p:pRg st="6" end="6"/>
                                            </p:txEl>
                                          </p:spTgt>
                                        </p:tgtEl>
                                        <p:attrNameLst>
                                          <p:attrName>style.visibility</p:attrName>
                                        </p:attrNameLst>
                                      </p:cBhvr>
                                      <p:to>
                                        <p:strVal val="visible"/>
                                      </p:to>
                                    </p:set>
                                    <p:animEffect transition="in" filter="fade">
                                      <p:cBhvr>
                                        <p:cTn id="35" dur="500"/>
                                        <p:tgtEl>
                                          <p:spTgt spid="70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04">
                                            <p:txEl>
                                              <p:pRg st="7" end="7"/>
                                            </p:txEl>
                                          </p:spTgt>
                                        </p:tgtEl>
                                        <p:attrNameLst>
                                          <p:attrName>style.visibility</p:attrName>
                                        </p:attrNameLst>
                                      </p:cBhvr>
                                      <p:to>
                                        <p:strVal val="visible"/>
                                      </p:to>
                                    </p:set>
                                    <p:animEffect transition="in" filter="fade">
                                      <p:cBhvr>
                                        <p:cTn id="39" dur="500"/>
                                        <p:tgtEl>
                                          <p:spTgt spid="70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04">
                                            <p:txEl>
                                              <p:pRg st="8" end="8"/>
                                            </p:txEl>
                                          </p:spTgt>
                                        </p:tgtEl>
                                        <p:attrNameLst>
                                          <p:attrName>style.visibility</p:attrName>
                                        </p:attrNameLst>
                                      </p:cBhvr>
                                      <p:to>
                                        <p:strVal val="visible"/>
                                      </p:to>
                                    </p:set>
                                    <p:animEffect transition="in" filter="fade">
                                      <p:cBhvr>
                                        <p:cTn id="43" dur="500"/>
                                        <p:tgtEl>
                                          <p:spTgt spid="7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4_Meet the Team 2">
  <p:cSld name="24_Meet the Team 2">
    <p:spTree>
      <p:nvGrpSpPr>
        <p:cNvPr id="1" name="Shape 732"/>
        <p:cNvGrpSpPr/>
        <p:nvPr/>
      </p:nvGrpSpPr>
      <p:grpSpPr>
        <a:xfrm>
          <a:off x="0" y="0"/>
          <a:ext cx="0" cy="0"/>
          <a:chOff x="0" y="0"/>
          <a:chExt cx="0" cy="0"/>
        </a:xfrm>
      </p:grpSpPr>
      <p:sp>
        <p:nvSpPr>
          <p:cNvPr id="733" name="Google Shape;733;p3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4" name="Google Shape;73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5" name="Google Shape;735;p3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36" name="Google Shape;736;p3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37" name="Google Shape;737;p3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38" name="Google Shape;738;p38"/>
          <p:cNvGrpSpPr/>
          <p:nvPr/>
        </p:nvGrpSpPr>
        <p:grpSpPr>
          <a:xfrm>
            <a:off x="338952" y="6409324"/>
            <a:ext cx="224082" cy="221156"/>
            <a:chOff x="4328868" y="5502988"/>
            <a:chExt cx="500307" cy="493774"/>
          </a:xfrm>
        </p:grpSpPr>
        <p:sp>
          <p:nvSpPr>
            <p:cNvPr id="739" name="Google Shape;739;p3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40" name="Google Shape;740;p3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41" name="Google Shape;741;p38"/>
          <p:cNvGrpSpPr/>
          <p:nvPr/>
        </p:nvGrpSpPr>
        <p:grpSpPr>
          <a:xfrm flipH="1">
            <a:off x="11637433" y="6409324"/>
            <a:ext cx="224082" cy="221156"/>
            <a:chOff x="4328868" y="5502988"/>
            <a:chExt cx="500307" cy="493774"/>
          </a:xfrm>
        </p:grpSpPr>
        <p:sp>
          <p:nvSpPr>
            <p:cNvPr id="742" name="Google Shape;742;p3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43" name="Google Shape;743;p3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44" name="Google Shape;744;p38"/>
          <p:cNvGrpSpPr/>
          <p:nvPr/>
        </p:nvGrpSpPr>
        <p:grpSpPr>
          <a:xfrm>
            <a:off x="0" y="6824981"/>
            <a:ext cx="12192000" cy="45719"/>
            <a:chOff x="0" y="6756401"/>
            <a:chExt cx="12192000" cy="114300"/>
          </a:xfrm>
        </p:grpSpPr>
        <p:sp>
          <p:nvSpPr>
            <p:cNvPr id="745" name="Google Shape;745;p3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6" name="Google Shape;746;p3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7" name="Google Shape;747;p3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8" name="Google Shape;748;p3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9" name="Google Shape;749;p3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50" name="Google Shape;750;p38"/>
          <p:cNvGrpSpPr/>
          <p:nvPr/>
        </p:nvGrpSpPr>
        <p:grpSpPr>
          <a:xfrm>
            <a:off x="0" y="0"/>
            <a:ext cx="12192000" cy="45719"/>
            <a:chOff x="0" y="6756401"/>
            <a:chExt cx="12192000" cy="114300"/>
          </a:xfrm>
        </p:grpSpPr>
        <p:sp>
          <p:nvSpPr>
            <p:cNvPr id="751" name="Google Shape;751;p3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2" name="Google Shape;752;p3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3" name="Google Shape;753;p3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4" name="Google Shape;754;p3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55" name="Google Shape;755;p3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56" name="Google Shape;756;p38"/>
          <p:cNvSpPr>
            <a:spLocks noGrp="1"/>
          </p:cNvSpPr>
          <p:nvPr>
            <p:ph type="pic" idx="2"/>
          </p:nvPr>
        </p:nvSpPr>
        <p:spPr>
          <a:xfrm>
            <a:off x="4621158" y="1809165"/>
            <a:ext cx="1216025" cy="1216025"/>
          </a:xfrm>
          <a:prstGeom prst="ellipse">
            <a:avLst/>
          </a:prstGeom>
          <a:noFill/>
          <a:ln w="317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7" name="Google Shape;757;p38"/>
          <p:cNvSpPr>
            <a:spLocks noGrp="1"/>
          </p:cNvSpPr>
          <p:nvPr>
            <p:ph type="pic" idx="3"/>
          </p:nvPr>
        </p:nvSpPr>
        <p:spPr>
          <a:xfrm>
            <a:off x="4621158" y="3378979"/>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8" name="Google Shape;758;p38"/>
          <p:cNvSpPr>
            <a:spLocks noGrp="1"/>
          </p:cNvSpPr>
          <p:nvPr>
            <p:ph type="pic" idx="4"/>
          </p:nvPr>
        </p:nvSpPr>
        <p:spPr>
          <a:xfrm>
            <a:off x="8278758" y="3378978"/>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59" name="Google Shape;759;p38"/>
          <p:cNvSpPr>
            <a:spLocks noGrp="1"/>
          </p:cNvSpPr>
          <p:nvPr>
            <p:ph type="pic" idx="5"/>
          </p:nvPr>
        </p:nvSpPr>
        <p:spPr>
          <a:xfrm>
            <a:off x="823857" y="3378978"/>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0" name="Google Shape;760;p38"/>
          <p:cNvSpPr>
            <a:spLocks noGrp="1"/>
          </p:cNvSpPr>
          <p:nvPr>
            <p:ph type="pic" idx="6"/>
          </p:nvPr>
        </p:nvSpPr>
        <p:spPr>
          <a:xfrm>
            <a:off x="4621158" y="4874179"/>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1" name="Google Shape;761;p38"/>
          <p:cNvSpPr>
            <a:spLocks noGrp="1"/>
          </p:cNvSpPr>
          <p:nvPr>
            <p:ph type="pic" idx="7"/>
          </p:nvPr>
        </p:nvSpPr>
        <p:spPr>
          <a:xfrm>
            <a:off x="8278758" y="4874178"/>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62" name="Google Shape;762;p38"/>
          <p:cNvSpPr>
            <a:spLocks noGrp="1"/>
          </p:cNvSpPr>
          <p:nvPr>
            <p:ph type="pic" idx="8"/>
          </p:nvPr>
        </p:nvSpPr>
        <p:spPr>
          <a:xfrm>
            <a:off x="823857" y="4874178"/>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3"/>
                                        </p:tgtEl>
                                        <p:attrNameLst>
                                          <p:attrName>style.visibility</p:attrName>
                                        </p:attrNameLst>
                                      </p:cBhvr>
                                      <p:to>
                                        <p:strVal val="visible"/>
                                      </p:to>
                                    </p:set>
                                    <p:animEffect transition="in" filter="fade">
                                      <p:cBhvr>
                                        <p:cTn id="7" dur="500"/>
                                        <p:tgtEl>
                                          <p:spTgt spid="7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37">
                                            <p:txEl>
                                              <p:pRg st="0" end="0"/>
                                            </p:txEl>
                                          </p:spTgt>
                                        </p:tgtEl>
                                        <p:attrNameLst>
                                          <p:attrName>style.visibility</p:attrName>
                                        </p:attrNameLst>
                                      </p:cBhvr>
                                      <p:to>
                                        <p:strVal val="visible"/>
                                      </p:to>
                                    </p:set>
                                    <p:animEffect transition="in" filter="fade">
                                      <p:cBhvr>
                                        <p:cTn id="11" dur="500"/>
                                        <p:tgtEl>
                                          <p:spTgt spid="7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7">
                                            <p:txEl>
                                              <p:pRg st="1" end="1"/>
                                            </p:txEl>
                                          </p:spTgt>
                                        </p:tgtEl>
                                        <p:attrNameLst>
                                          <p:attrName>style.visibility</p:attrName>
                                        </p:attrNameLst>
                                      </p:cBhvr>
                                      <p:to>
                                        <p:strVal val="visible"/>
                                      </p:to>
                                    </p:set>
                                    <p:animEffect transition="in" filter="fade">
                                      <p:cBhvr>
                                        <p:cTn id="15" dur="500"/>
                                        <p:tgtEl>
                                          <p:spTgt spid="7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37">
                                            <p:txEl>
                                              <p:pRg st="2" end="2"/>
                                            </p:txEl>
                                          </p:spTgt>
                                        </p:tgtEl>
                                        <p:attrNameLst>
                                          <p:attrName>style.visibility</p:attrName>
                                        </p:attrNameLst>
                                      </p:cBhvr>
                                      <p:to>
                                        <p:strVal val="visible"/>
                                      </p:to>
                                    </p:set>
                                    <p:animEffect transition="in" filter="fade">
                                      <p:cBhvr>
                                        <p:cTn id="19" dur="500"/>
                                        <p:tgtEl>
                                          <p:spTgt spid="7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37">
                                            <p:txEl>
                                              <p:pRg st="3" end="3"/>
                                            </p:txEl>
                                          </p:spTgt>
                                        </p:tgtEl>
                                        <p:attrNameLst>
                                          <p:attrName>style.visibility</p:attrName>
                                        </p:attrNameLst>
                                      </p:cBhvr>
                                      <p:to>
                                        <p:strVal val="visible"/>
                                      </p:to>
                                    </p:set>
                                    <p:animEffect transition="in" filter="fade">
                                      <p:cBhvr>
                                        <p:cTn id="23" dur="500"/>
                                        <p:tgtEl>
                                          <p:spTgt spid="7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37">
                                            <p:txEl>
                                              <p:pRg st="4" end="4"/>
                                            </p:txEl>
                                          </p:spTgt>
                                        </p:tgtEl>
                                        <p:attrNameLst>
                                          <p:attrName>style.visibility</p:attrName>
                                        </p:attrNameLst>
                                      </p:cBhvr>
                                      <p:to>
                                        <p:strVal val="visible"/>
                                      </p:to>
                                    </p:set>
                                    <p:animEffect transition="in" filter="fade">
                                      <p:cBhvr>
                                        <p:cTn id="27" dur="500"/>
                                        <p:tgtEl>
                                          <p:spTgt spid="7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37">
                                            <p:txEl>
                                              <p:pRg st="5" end="5"/>
                                            </p:txEl>
                                          </p:spTgt>
                                        </p:tgtEl>
                                        <p:attrNameLst>
                                          <p:attrName>style.visibility</p:attrName>
                                        </p:attrNameLst>
                                      </p:cBhvr>
                                      <p:to>
                                        <p:strVal val="visible"/>
                                      </p:to>
                                    </p:set>
                                    <p:animEffect transition="in" filter="fade">
                                      <p:cBhvr>
                                        <p:cTn id="31" dur="500"/>
                                        <p:tgtEl>
                                          <p:spTgt spid="7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37">
                                            <p:txEl>
                                              <p:pRg st="6" end="6"/>
                                            </p:txEl>
                                          </p:spTgt>
                                        </p:tgtEl>
                                        <p:attrNameLst>
                                          <p:attrName>style.visibility</p:attrName>
                                        </p:attrNameLst>
                                      </p:cBhvr>
                                      <p:to>
                                        <p:strVal val="visible"/>
                                      </p:to>
                                    </p:set>
                                    <p:animEffect transition="in" filter="fade">
                                      <p:cBhvr>
                                        <p:cTn id="35" dur="500"/>
                                        <p:tgtEl>
                                          <p:spTgt spid="7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37">
                                            <p:txEl>
                                              <p:pRg st="7" end="7"/>
                                            </p:txEl>
                                          </p:spTgt>
                                        </p:tgtEl>
                                        <p:attrNameLst>
                                          <p:attrName>style.visibility</p:attrName>
                                        </p:attrNameLst>
                                      </p:cBhvr>
                                      <p:to>
                                        <p:strVal val="visible"/>
                                      </p:to>
                                    </p:set>
                                    <p:animEffect transition="in" filter="fade">
                                      <p:cBhvr>
                                        <p:cTn id="39" dur="500"/>
                                        <p:tgtEl>
                                          <p:spTgt spid="7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37">
                                            <p:txEl>
                                              <p:pRg st="8" end="8"/>
                                            </p:txEl>
                                          </p:spTgt>
                                        </p:tgtEl>
                                        <p:attrNameLst>
                                          <p:attrName>style.visibility</p:attrName>
                                        </p:attrNameLst>
                                      </p:cBhvr>
                                      <p:to>
                                        <p:strVal val="visible"/>
                                      </p:to>
                                    </p:set>
                                    <p:animEffect transition="in" filter="fade">
                                      <p:cBhvr>
                                        <p:cTn id="43" dur="500"/>
                                        <p:tgtEl>
                                          <p:spTgt spid="7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6_Meet the Team 2">
  <p:cSld name="26_Meet the Team 2">
    <p:spTree>
      <p:nvGrpSpPr>
        <p:cNvPr id="1" name="Shape 763"/>
        <p:cNvGrpSpPr/>
        <p:nvPr/>
      </p:nvGrpSpPr>
      <p:grpSpPr>
        <a:xfrm>
          <a:off x="0" y="0"/>
          <a:ext cx="0" cy="0"/>
          <a:chOff x="0" y="0"/>
          <a:chExt cx="0" cy="0"/>
        </a:xfrm>
      </p:grpSpPr>
      <p:sp>
        <p:nvSpPr>
          <p:cNvPr id="764" name="Google Shape;764;p3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5" name="Google Shape;76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6" name="Google Shape;766;p3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767" name="Google Shape;767;p3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768" name="Google Shape;768;p3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69" name="Google Shape;769;p39"/>
          <p:cNvGrpSpPr/>
          <p:nvPr/>
        </p:nvGrpSpPr>
        <p:grpSpPr>
          <a:xfrm>
            <a:off x="338952" y="6409324"/>
            <a:ext cx="224082" cy="221156"/>
            <a:chOff x="4328868" y="5502988"/>
            <a:chExt cx="500307" cy="493774"/>
          </a:xfrm>
        </p:grpSpPr>
        <p:sp>
          <p:nvSpPr>
            <p:cNvPr id="770" name="Google Shape;770;p3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71" name="Google Shape;771;p3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72" name="Google Shape;772;p39"/>
          <p:cNvGrpSpPr/>
          <p:nvPr/>
        </p:nvGrpSpPr>
        <p:grpSpPr>
          <a:xfrm flipH="1">
            <a:off x="11637433" y="6409324"/>
            <a:ext cx="224082" cy="221156"/>
            <a:chOff x="4328868" y="5502988"/>
            <a:chExt cx="500307" cy="493774"/>
          </a:xfrm>
        </p:grpSpPr>
        <p:sp>
          <p:nvSpPr>
            <p:cNvPr id="773" name="Google Shape;773;p3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774" name="Google Shape;774;p3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775" name="Google Shape;775;p39"/>
          <p:cNvGrpSpPr/>
          <p:nvPr/>
        </p:nvGrpSpPr>
        <p:grpSpPr>
          <a:xfrm>
            <a:off x="0" y="6824981"/>
            <a:ext cx="12192000" cy="45719"/>
            <a:chOff x="0" y="6756401"/>
            <a:chExt cx="12192000" cy="114300"/>
          </a:xfrm>
        </p:grpSpPr>
        <p:sp>
          <p:nvSpPr>
            <p:cNvPr id="776" name="Google Shape;776;p3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7" name="Google Shape;777;p3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8" name="Google Shape;778;p3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79" name="Google Shape;779;p3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0" name="Google Shape;780;p3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781" name="Google Shape;781;p39"/>
          <p:cNvGrpSpPr/>
          <p:nvPr/>
        </p:nvGrpSpPr>
        <p:grpSpPr>
          <a:xfrm>
            <a:off x="0" y="0"/>
            <a:ext cx="12192000" cy="45719"/>
            <a:chOff x="0" y="6756401"/>
            <a:chExt cx="12192000" cy="114300"/>
          </a:xfrm>
        </p:grpSpPr>
        <p:sp>
          <p:nvSpPr>
            <p:cNvPr id="782" name="Google Shape;782;p3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3" name="Google Shape;783;p3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4" name="Google Shape;784;p3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5" name="Google Shape;785;p3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86" name="Google Shape;786;p3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787" name="Google Shape;787;p39"/>
          <p:cNvSpPr>
            <a:spLocks noGrp="1"/>
          </p:cNvSpPr>
          <p:nvPr>
            <p:ph type="pic" idx="2"/>
          </p:nvPr>
        </p:nvSpPr>
        <p:spPr>
          <a:xfrm>
            <a:off x="743456" y="2437348"/>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88" name="Google Shape;788;p39"/>
          <p:cNvSpPr>
            <a:spLocks noGrp="1"/>
          </p:cNvSpPr>
          <p:nvPr>
            <p:ph type="pic" idx="3"/>
          </p:nvPr>
        </p:nvSpPr>
        <p:spPr>
          <a:xfrm>
            <a:off x="4778820" y="2427518"/>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89" name="Google Shape;789;p39"/>
          <p:cNvSpPr>
            <a:spLocks noGrp="1"/>
          </p:cNvSpPr>
          <p:nvPr>
            <p:ph type="pic" idx="4"/>
          </p:nvPr>
        </p:nvSpPr>
        <p:spPr>
          <a:xfrm>
            <a:off x="8638375" y="2437347"/>
            <a:ext cx="923925" cy="923925"/>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0" name="Google Shape;790;p39"/>
          <p:cNvSpPr>
            <a:spLocks noGrp="1"/>
          </p:cNvSpPr>
          <p:nvPr>
            <p:ph type="pic" idx="5"/>
          </p:nvPr>
        </p:nvSpPr>
        <p:spPr>
          <a:xfrm>
            <a:off x="1295906" y="3891413"/>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1" name="Google Shape;791;p39"/>
          <p:cNvSpPr>
            <a:spLocks noGrp="1"/>
          </p:cNvSpPr>
          <p:nvPr>
            <p:ph type="pic" idx="6"/>
          </p:nvPr>
        </p:nvSpPr>
        <p:spPr>
          <a:xfrm>
            <a:off x="5331270" y="3881583"/>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2" name="Google Shape;792;p39"/>
          <p:cNvSpPr>
            <a:spLocks noGrp="1"/>
          </p:cNvSpPr>
          <p:nvPr>
            <p:ph type="pic" idx="7"/>
          </p:nvPr>
        </p:nvSpPr>
        <p:spPr>
          <a:xfrm>
            <a:off x="9190825" y="3891412"/>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3" name="Google Shape;793;p39"/>
          <p:cNvSpPr>
            <a:spLocks noGrp="1"/>
          </p:cNvSpPr>
          <p:nvPr>
            <p:ph type="pic" idx="8"/>
          </p:nvPr>
        </p:nvSpPr>
        <p:spPr>
          <a:xfrm>
            <a:off x="1295906" y="5240837"/>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4" name="Google Shape;794;p39"/>
          <p:cNvSpPr>
            <a:spLocks noGrp="1"/>
          </p:cNvSpPr>
          <p:nvPr>
            <p:ph type="pic" idx="9"/>
          </p:nvPr>
        </p:nvSpPr>
        <p:spPr>
          <a:xfrm>
            <a:off x="5331270" y="5231007"/>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795" name="Google Shape;795;p39"/>
          <p:cNvSpPr>
            <a:spLocks noGrp="1"/>
          </p:cNvSpPr>
          <p:nvPr>
            <p:ph type="pic" idx="13"/>
          </p:nvPr>
        </p:nvSpPr>
        <p:spPr>
          <a:xfrm>
            <a:off x="9190825" y="5240836"/>
            <a:ext cx="866269" cy="866269"/>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4"/>
                                        </p:tgtEl>
                                        <p:attrNameLst>
                                          <p:attrName>style.visibility</p:attrName>
                                        </p:attrNameLst>
                                      </p:cBhvr>
                                      <p:to>
                                        <p:strVal val="visible"/>
                                      </p:to>
                                    </p:set>
                                    <p:animEffect transition="in" filter="fade">
                                      <p:cBhvr>
                                        <p:cTn id="7" dur="500"/>
                                        <p:tgtEl>
                                          <p:spTgt spid="7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68">
                                            <p:txEl>
                                              <p:pRg st="0" end="0"/>
                                            </p:txEl>
                                          </p:spTgt>
                                        </p:tgtEl>
                                        <p:attrNameLst>
                                          <p:attrName>style.visibility</p:attrName>
                                        </p:attrNameLst>
                                      </p:cBhvr>
                                      <p:to>
                                        <p:strVal val="visible"/>
                                      </p:to>
                                    </p:set>
                                    <p:animEffect transition="in" filter="fade">
                                      <p:cBhvr>
                                        <p:cTn id="11" dur="500"/>
                                        <p:tgtEl>
                                          <p:spTgt spid="76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68">
                                            <p:txEl>
                                              <p:pRg st="1" end="1"/>
                                            </p:txEl>
                                          </p:spTgt>
                                        </p:tgtEl>
                                        <p:attrNameLst>
                                          <p:attrName>style.visibility</p:attrName>
                                        </p:attrNameLst>
                                      </p:cBhvr>
                                      <p:to>
                                        <p:strVal val="visible"/>
                                      </p:to>
                                    </p:set>
                                    <p:animEffect transition="in" filter="fade">
                                      <p:cBhvr>
                                        <p:cTn id="15" dur="500"/>
                                        <p:tgtEl>
                                          <p:spTgt spid="76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68">
                                            <p:txEl>
                                              <p:pRg st="2" end="2"/>
                                            </p:txEl>
                                          </p:spTgt>
                                        </p:tgtEl>
                                        <p:attrNameLst>
                                          <p:attrName>style.visibility</p:attrName>
                                        </p:attrNameLst>
                                      </p:cBhvr>
                                      <p:to>
                                        <p:strVal val="visible"/>
                                      </p:to>
                                    </p:set>
                                    <p:animEffect transition="in" filter="fade">
                                      <p:cBhvr>
                                        <p:cTn id="19" dur="500"/>
                                        <p:tgtEl>
                                          <p:spTgt spid="76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68">
                                            <p:txEl>
                                              <p:pRg st="3" end="3"/>
                                            </p:txEl>
                                          </p:spTgt>
                                        </p:tgtEl>
                                        <p:attrNameLst>
                                          <p:attrName>style.visibility</p:attrName>
                                        </p:attrNameLst>
                                      </p:cBhvr>
                                      <p:to>
                                        <p:strVal val="visible"/>
                                      </p:to>
                                    </p:set>
                                    <p:animEffect transition="in" filter="fade">
                                      <p:cBhvr>
                                        <p:cTn id="23" dur="500"/>
                                        <p:tgtEl>
                                          <p:spTgt spid="76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68">
                                            <p:txEl>
                                              <p:pRg st="4" end="4"/>
                                            </p:txEl>
                                          </p:spTgt>
                                        </p:tgtEl>
                                        <p:attrNameLst>
                                          <p:attrName>style.visibility</p:attrName>
                                        </p:attrNameLst>
                                      </p:cBhvr>
                                      <p:to>
                                        <p:strVal val="visible"/>
                                      </p:to>
                                    </p:set>
                                    <p:animEffect transition="in" filter="fade">
                                      <p:cBhvr>
                                        <p:cTn id="27" dur="500"/>
                                        <p:tgtEl>
                                          <p:spTgt spid="76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68">
                                            <p:txEl>
                                              <p:pRg st="5" end="5"/>
                                            </p:txEl>
                                          </p:spTgt>
                                        </p:tgtEl>
                                        <p:attrNameLst>
                                          <p:attrName>style.visibility</p:attrName>
                                        </p:attrNameLst>
                                      </p:cBhvr>
                                      <p:to>
                                        <p:strVal val="visible"/>
                                      </p:to>
                                    </p:set>
                                    <p:animEffect transition="in" filter="fade">
                                      <p:cBhvr>
                                        <p:cTn id="31" dur="500"/>
                                        <p:tgtEl>
                                          <p:spTgt spid="76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68">
                                            <p:txEl>
                                              <p:pRg st="6" end="6"/>
                                            </p:txEl>
                                          </p:spTgt>
                                        </p:tgtEl>
                                        <p:attrNameLst>
                                          <p:attrName>style.visibility</p:attrName>
                                        </p:attrNameLst>
                                      </p:cBhvr>
                                      <p:to>
                                        <p:strVal val="visible"/>
                                      </p:to>
                                    </p:set>
                                    <p:animEffect transition="in" filter="fade">
                                      <p:cBhvr>
                                        <p:cTn id="35" dur="500"/>
                                        <p:tgtEl>
                                          <p:spTgt spid="76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68">
                                            <p:txEl>
                                              <p:pRg st="7" end="7"/>
                                            </p:txEl>
                                          </p:spTgt>
                                        </p:tgtEl>
                                        <p:attrNameLst>
                                          <p:attrName>style.visibility</p:attrName>
                                        </p:attrNameLst>
                                      </p:cBhvr>
                                      <p:to>
                                        <p:strVal val="visible"/>
                                      </p:to>
                                    </p:set>
                                    <p:animEffect transition="in" filter="fade">
                                      <p:cBhvr>
                                        <p:cTn id="39" dur="500"/>
                                        <p:tgtEl>
                                          <p:spTgt spid="76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68">
                                            <p:txEl>
                                              <p:pRg st="8" end="8"/>
                                            </p:txEl>
                                          </p:spTgt>
                                        </p:tgtEl>
                                        <p:attrNameLst>
                                          <p:attrName>style.visibility</p:attrName>
                                        </p:attrNameLst>
                                      </p:cBhvr>
                                      <p:to>
                                        <p:strVal val="visible"/>
                                      </p:to>
                                    </p:set>
                                    <p:animEffect transition="in" filter="fade">
                                      <p:cBhvr>
                                        <p:cTn id="43" dur="500"/>
                                        <p:tgtEl>
                                          <p:spTgt spid="7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5_Meet the Team 2">
  <p:cSld name="25_Meet the Team 2">
    <p:spTree>
      <p:nvGrpSpPr>
        <p:cNvPr id="1" name="Shape 796"/>
        <p:cNvGrpSpPr/>
        <p:nvPr/>
      </p:nvGrpSpPr>
      <p:grpSpPr>
        <a:xfrm>
          <a:off x="0" y="0"/>
          <a:ext cx="0" cy="0"/>
          <a:chOff x="0" y="0"/>
          <a:chExt cx="0" cy="0"/>
        </a:xfrm>
      </p:grpSpPr>
      <p:sp>
        <p:nvSpPr>
          <p:cNvPr id="797" name="Google Shape;797;p4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8" name="Google Shape;79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9" name="Google Shape;799;p4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00" name="Google Shape;800;p4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01" name="Google Shape;801;p4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02" name="Google Shape;802;p40"/>
          <p:cNvGrpSpPr/>
          <p:nvPr/>
        </p:nvGrpSpPr>
        <p:grpSpPr>
          <a:xfrm>
            <a:off x="338952" y="6409324"/>
            <a:ext cx="224082" cy="221156"/>
            <a:chOff x="4328868" y="5502988"/>
            <a:chExt cx="500307" cy="493774"/>
          </a:xfrm>
        </p:grpSpPr>
        <p:sp>
          <p:nvSpPr>
            <p:cNvPr id="803" name="Google Shape;803;p4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04" name="Google Shape;804;p4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05" name="Google Shape;805;p40"/>
          <p:cNvGrpSpPr/>
          <p:nvPr/>
        </p:nvGrpSpPr>
        <p:grpSpPr>
          <a:xfrm flipH="1">
            <a:off x="11637433" y="6409324"/>
            <a:ext cx="224082" cy="221156"/>
            <a:chOff x="4328868" y="5502988"/>
            <a:chExt cx="500307" cy="493774"/>
          </a:xfrm>
        </p:grpSpPr>
        <p:sp>
          <p:nvSpPr>
            <p:cNvPr id="806" name="Google Shape;806;p4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07" name="Google Shape;807;p4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08" name="Google Shape;808;p40"/>
          <p:cNvGrpSpPr/>
          <p:nvPr/>
        </p:nvGrpSpPr>
        <p:grpSpPr>
          <a:xfrm>
            <a:off x="0" y="6824981"/>
            <a:ext cx="12192000" cy="45719"/>
            <a:chOff x="0" y="6756401"/>
            <a:chExt cx="12192000" cy="114300"/>
          </a:xfrm>
        </p:grpSpPr>
        <p:sp>
          <p:nvSpPr>
            <p:cNvPr id="809" name="Google Shape;809;p4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0" name="Google Shape;810;p4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1" name="Google Shape;811;p4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2" name="Google Shape;812;p4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3" name="Google Shape;813;p4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14" name="Google Shape;814;p40"/>
          <p:cNvGrpSpPr/>
          <p:nvPr/>
        </p:nvGrpSpPr>
        <p:grpSpPr>
          <a:xfrm>
            <a:off x="0" y="0"/>
            <a:ext cx="12192000" cy="45719"/>
            <a:chOff x="0" y="6756401"/>
            <a:chExt cx="12192000" cy="114300"/>
          </a:xfrm>
        </p:grpSpPr>
        <p:sp>
          <p:nvSpPr>
            <p:cNvPr id="815" name="Google Shape;815;p4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6" name="Google Shape;816;p4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7" name="Google Shape;817;p4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8" name="Google Shape;818;p4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19" name="Google Shape;819;p4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20" name="Google Shape;820;p40"/>
          <p:cNvSpPr>
            <a:spLocks noGrp="1"/>
          </p:cNvSpPr>
          <p:nvPr>
            <p:ph type="pic" idx="2"/>
          </p:nvPr>
        </p:nvSpPr>
        <p:spPr>
          <a:xfrm>
            <a:off x="5557838" y="1680325"/>
            <a:ext cx="1216025" cy="1216025"/>
          </a:xfrm>
          <a:prstGeom prst="ellipse">
            <a:avLst/>
          </a:prstGeom>
          <a:noFill/>
          <a:ln w="317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1" name="Google Shape;821;p40"/>
          <p:cNvSpPr>
            <a:spLocks noGrp="1"/>
          </p:cNvSpPr>
          <p:nvPr>
            <p:ph type="pic" idx="3"/>
          </p:nvPr>
        </p:nvSpPr>
        <p:spPr>
          <a:xfrm>
            <a:off x="5557838" y="3504138"/>
            <a:ext cx="1216025" cy="1216025"/>
          </a:xfrm>
          <a:prstGeom prst="ellipse">
            <a:avLst/>
          </a:prstGeom>
          <a:noFill/>
          <a:ln w="31750" cap="flat"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2" name="Google Shape;822;p40"/>
          <p:cNvSpPr>
            <a:spLocks noGrp="1"/>
          </p:cNvSpPr>
          <p:nvPr>
            <p:ph type="pic" idx="4"/>
          </p:nvPr>
        </p:nvSpPr>
        <p:spPr>
          <a:xfrm>
            <a:off x="9215438" y="3504137"/>
            <a:ext cx="1216025" cy="1216025"/>
          </a:xfrm>
          <a:prstGeom prst="ellipse">
            <a:avLst/>
          </a:prstGeom>
          <a:noFill/>
          <a:ln w="31750" cap="flat" cmpd="sng">
            <a:solidFill>
              <a:schemeClr val="accent4"/>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23" name="Google Shape;823;p40"/>
          <p:cNvSpPr>
            <a:spLocks noGrp="1"/>
          </p:cNvSpPr>
          <p:nvPr>
            <p:ph type="pic" idx="5"/>
          </p:nvPr>
        </p:nvSpPr>
        <p:spPr>
          <a:xfrm>
            <a:off x="1760537" y="3504137"/>
            <a:ext cx="1216025" cy="1216025"/>
          </a:xfrm>
          <a:prstGeom prst="ellipse">
            <a:avLst/>
          </a:prstGeom>
          <a:noFill/>
          <a:ln w="3175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50"/>
              <a:buFont typeface="Arial"/>
              <a:buChar char="•"/>
              <a:defRPr sz="105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7"/>
                                        </p:tgtEl>
                                        <p:attrNameLst>
                                          <p:attrName>style.visibility</p:attrName>
                                        </p:attrNameLst>
                                      </p:cBhvr>
                                      <p:to>
                                        <p:strVal val="visible"/>
                                      </p:to>
                                    </p:set>
                                    <p:animEffect transition="in" filter="fade">
                                      <p:cBhvr>
                                        <p:cTn id="7" dur="500"/>
                                        <p:tgtEl>
                                          <p:spTgt spid="7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01">
                                            <p:txEl>
                                              <p:pRg st="0" end="0"/>
                                            </p:txEl>
                                          </p:spTgt>
                                        </p:tgtEl>
                                        <p:attrNameLst>
                                          <p:attrName>style.visibility</p:attrName>
                                        </p:attrNameLst>
                                      </p:cBhvr>
                                      <p:to>
                                        <p:strVal val="visible"/>
                                      </p:to>
                                    </p:set>
                                    <p:animEffect transition="in" filter="fade">
                                      <p:cBhvr>
                                        <p:cTn id="11" dur="500"/>
                                        <p:tgtEl>
                                          <p:spTgt spid="80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01">
                                            <p:txEl>
                                              <p:pRg st="1" end="1"/>
                                            </p:txEl>
                                          </p:spTgt>
                                        </p:tgtEl>
                                        <p:attrNameLst>
                                          <p:attrName>style.visibility</p:attrName>
                                        </p:attrNameLst>
                                      </p:cBhvr>
                                      <p:to>
                                        <p:strVal val="visible"/>
                                      </p:to>
                                    </p:set>
                                    <p:animEffect transition="in" filter="fade">
                                      <p:cBhvr>
                                        <p:cTn id="15" dur="500"/>
                                        <p:tgtEl>
                                          <p:spTgt spid="80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01">
                                            <p:txEl>
                                              <p:pRg st="6" end="6"/>
                                            </p:txEl>
                                          </p:spTgt>
                                        </p:tgtEl>
                                        <p:attrNameLst>
                                          <p:attrName>style.visibility</p:attrName>
                                        </p:attrNameLst>
                                      </p:cBhvr>
                                      <p:to>
                                        <p:strVal val="visible"/>
                                      </p:to>
                                    </p:set>
                                    <p:animEffect transition="in" filter="fade">
                                      <p:cBhvr>
                                        <p:cTn id="35" dur="500"/>
                                        <p:tgtEl>
                                          <p:spTgt spid="80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01">
                                            <p:txEl>
                                              <p:pRg st="7" end="7"/>
                                            </p:txEl>
                                          </p:spTgt>
                                        </p:tgtEl>
                                        <p:attrNameLst>
                                          <p:attrName>style.visibility</p:attrName>
                                        </p:attrNameLst>
                                      </p:cBhvr>
                                      <p:to>
                                        <p:strVal val="visible"/>
                                      </p:to>
                                    </p:set>
                                    <p:animEffect transition="in" filter="fade">
                                      <p:cBhvr>
                                        <p:cTn id="39" dur="500"/>
                                        <p:tgtEl>
                                          <p:spTgt spid="80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01">
                                            <p:txEl>
                                              <p:pRg st="8" end="8"/>
                                            </p:txEl>
                                          </p:spTgt>
                                        </p:tgtEl>
                                        <p:attrNameLst>
                                          <p:attrName>style.visibility</p:attrName>
                                        </p:attrNameLst>
                                      </p:cBhvr>
                                      <p:to>
                                        <p:strVal val="visible"/>
                                      </p:to>
                                    </p:set>
                                    <p:animEffect transition="in" filter="fade">
                                      <p:cBhvr>
                                        <p:cTn id="43" dur="500"/>
                                        <p:tgtEl>
                                          <p:spTgt spid="8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ortfolio 5">
  <p:cSld name="Portfolio 5">
    <p:spTree>
      <p:nvGrpSpPr>
        <p:cNvPr id="1" name="Shape 824"/>
        <p:cNvGrpSpPr/>
        <p:nvPr/>
      </p:nvGrpSpPr>
      <p:grpSpPr>
        <a:xfrm>
          <a:off x="0" y="0"/>
          <a:ext cx="0" cy="0"/>
          <a:chOff x="0" y="0"/>
          <a:chExt cx="0" cy="0"/>
        </a:xfrm>
      </p:grpSpPr>
      <p:sp>
        <p:nvSpPr>
          <p:cNvPr id="825" name="Google Shape;825;p4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6" name="Google Shape;82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7" name="Google Shape;827;p4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28" name="Google Shape;828;p4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29" name="Google Shape;829;p4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30" name="Google Shape;830;p41"/>
          <p:cNvGrpSpPr/>
          <p:nvPr/>
        </p:nvGrpSpPr>
        <p:grpSpPr>
          <a:xfrm>
            <a:off x="338952" y="6409324"/>
            <a:ext cx="224082" cy="221156"/>
            <a:chOff x="4328868" y="5502988"/>
            <a:chExt cx="500307" cy="493774"/>
          </a:xfrm>
        </p:grpSpPr>
        <p:sp>
          <p:nvSpPr>
            <p:cNvPr id="831" name="Google Shape;831;p4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32" name="Google Shape;832;p4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33" name="Google Shape;833;p41"/>
          <p:cNvGrpSpPr/>
          <p:nvPr/>
        </p:nvGrpSpPr>
        <p:grpSpPr>
          <a:xfrm flipH="1">
            <a:off x="11637433" y="6409324"/>
            <a:ext cx="224082" cy="221156"/>
            <a:chOff x="4328868" y="5502988"/>
            <a:chExt cx="500307" cy="493774"/>
          </a:xfrm>
        </p:grpSpPr>
        <p:sp>
          <p:nvSpPr>
            <p:cNvPr id="834" name="Google Shape;834;p4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35" name="Google Shape;835;p4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36" name="Google Shape;836;p41"/>
          <p:cNvGrpSpPr/>
          <p:nvPr/>
        </p:nvGrpSpPr>
        <p:grpSpPr>
          <a:xfrm>
            <a:off x="0" y="6824981"/>
            <a:ext cx="12192000" cy="45719"/>
            <a:chOff x="0" y="6756401"/>
            <a:chExt cx="12192000" cy="114300"/>
          </a:xfrm>
        </p:grpSpPr>
        <p:sp>
          <p:nvSpPr>
            <p:cNvPr id="837" name="Google Shape;837;p4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38" name="Google Shape;838;p4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39" name="Google Shape;839;p4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0" name="Google Shape;840;p4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1" name="Google Shape;841;p4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42" name="Google Shape;842;p41"/>
          <p:cNvGrpSpPr/>
          <p:nvPr/>
        </p:nvGrpSpPr>
        <p:grpSpPr>
          <a:xfrm>
            <a:off x="0" y="0"/>
            <a:ext cx="12192000" cy="45719"/>
            <a:chOff x="0" y="6756401"/>
            <a:chExt cx="12192000" cy="114300"/>
          </a:xfrm>
        </p:grpSpPr>
        <p:sp>
          <p:nvSpPr>
            <p:cNvPr id="843" name="Google Shape;843;p4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4" name="Google Shape;844;p4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5" name="Google Shape;845;p4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6" name="Google Shape;846;p4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47" name="Google Shape;847;p4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48" name="Google Shape;848;p41"/>
          <p:cNvSpPr>
            <a:spLocks noGrp="1"/>
          </p:cNvSpPr>
          <p:nvPr>
            <p:ph type="pic" idx="2"/>
          </p:nvPr>
        </p:nvSpPr>
        <p:spPr>
          <a:xfrm>
            <a:off x="889621" y="1845324"/>
            <a:ext cx="3600000" cy="216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49" name="Google Shape;849;p41"/>
          <p:cNvSpPr>
            <a:spLocks noGrp="1"/>
          </p:cNvSpPr>
          <p:nvPr>
            <p:ph type="pic" idx="3"/>
          </p:nvPr>
        </p:nvSpPr>
        <p:spPr>
          <a:xfrm>
            <a:off x="889621" y="4125780"/>
            <a:ext cx="1728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0" name="Google Shape;850;p41"/>
          <p:cNvSpPr>
            <a:spLocks noGrp="1"/>
          </p:cNvSpPr>
          <p:nvPr>
            <p:ph type="pic" idx="4"/>
          </p:nvPr>
        </p:nvSpPr>
        <p:spPr>
          <a:xfrm>
            <a:off x="2761642" y="4125780"/>
            <a:ext cx="1728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1" name="Google Shape;851;p41"/>
          <p:cNvSpPr>
            <a:spLocks noGrp="1"/>
          </p:cNvSpPr>
          <p:nvPr>
            <p:ph type="pic" idx="5"/>
          </p:nvPr>
        </p:nvSpPr>
        <p:spPr>
          <a:xfrm>
            <a:off x="4625395" y="1816749"/>
            <a:ext cx="2880000" cy="42911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52" name="Google Shape;852;p41"/>
          <p:cNvSpPr>
            <a:spLocks noGrp="1"/>
          </p:cNvSpPr>
          <p:nvPr>
            <p:ph type="pic" idx="6"/>
          </p:nvPr>
        </p:nvSpPr>
        <p:spPr>
          <a:xfrm>
            <a:off x="7635853" y="3945780"/>
            <a:ext cx="3600000" cy="216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fade">
                                      <p:cBhvr>
                                        <p:cTn id="7" dur="500"/>
                                        <p:tgtEl>
                                          <p:spTgt spid="8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9">
                                            <p:txEl>
                                              <p:pRg st="0" end="0"/>
                                            </p:txEl>
                                          </p:spTgt>
                                        </p:tgtEl>
                                        <p:attrNameLst>
                                          <p:attrName>style.visibility</p:attrName>
                                        </p:attrNameLst>
                                      </p:cBhvr>
                                      <p:to>
                                        <p:strVal val="visible"/>
                                      </p:to>
                                    </p:set>
                                    <p:animEffect transition="in" filter="fade">
                                      <p:cBhvr>
                                        <p:cTn id="11" dur="500"/>
                                        <p:tgtEl>
                                          <p:spTgt spid="8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29">
                                            <p:txEl>
                                              <p:pRg st="1" end="1"/>
                                            </p:txEl>
                                          </p:spTgt>
                                        </p:tgtEl>
                                        <p:attrNameLst>
                                          <p:attrName>style.visibility</p:attrName>
                                        </p:attrNameLst>
                                      </p:cBhvr>
                                      <p:to>
                                        <p:strVal val="visible"/>
                                      </p:to>
                                    </p:set>
                                    <p:animEffect transition="in" filter="fade">
                                      <p:cBhvr>
                                        <p:cTn id="15" dur="500"/>
                                        <p:tgtEl>
                                          <p:spTgt spid="8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29">
                                            <p:txEl>
                                              <p:pRg st="2" end="2"/>
                                            </p:txEl>
                                          </p:spTgt>
                                        </p:tgtEl>
                                        <p:attrNameLst>
                                          <p:attrName>style.visibility</p:attrName>
                                        </p:attrNameLst>
                                      </p:cBhvr>
                                      <p:to>
                                        <p:strVal val="visible"/>
                                      </p:to>
                                    </p:set>
                                    <p:animEffect transition="in" filter="fade">
                                      <p:cBhvr>
                                        <p:cTn id="19" dur="500"/>
                                        <p:tgtEl>
                                          <p:spTgt spid="8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29">
                                            <p:txEl>
                                              <p:pRg st="3" end="3"/>
                                            </p:txEl>
                                          </p:spTgt>
                                        </p:tgtEl>
                                        <p:attrNameLst>
                                          <p:attrName>style.visibility</p:attrName>
                                        </p:attrNameLst>
                                      </p:cBhvr>
                                      <p:to>
                                        <p:strVal val="visible"/>
                                      </p:to>
                                    </p:set>
                                    <p:animEffect transition="in" filter="fade">
                                      <p:cBhvr>
                                        <p:cTn id="23" dur="500"/>
                                        <p:tgtEl>
                                          <p:spTgt spid="8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29">
                                            <p:txEl>
                                              <p:pRg st="4" end="4"/>
                                            </p:txEl>
                                          </p:spTgt>
                                        </p:tgtEl>
                                        <p:attrNameLst>
                                          <p:attrName>style.visibility</p:attrName>
                                        </p:attrNameLst>
                                      </p:cBhvr>
                                      <p:to>
                                        <p:strVal val="visible"/>
                                      </p:to>
                                    </p:set>
                                    <p:animEffect transition="in" filter="fade">
                                      <p:cBhvr>
                                        <p:cTn id="27" dur="500"/>
                                        <p:tgtEl>
                                          <p:spTgt spid="8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29">
                                            <p:txEl>
                                              <p:pRg st="5" end="5"/>
                                            </p:txEl>
                                          </p:spTgt>
                                        </p:tgtEl>
                                        <p:attrNameLst>
                                          <p:attrName>style.visibility</p:attrName>
                                        </p:attrNameLst>
                                      </p:cBhvr>
                                      <p:to>
                                        <p:strVal val="visible"/>
                                      </p:to>
                                    </p:set>
                                    <p:animEffect transition="in" filter="fade">
                                      <p:cBhvr>
                                        <p:cTn id="31" dur="500"/>
                                        <p:tgtEl>
                                          <p:spTgt spid="8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29">
                                            <p:txEl>
                                              <p:pRg st="6" end="6"/>
                                            </p:txEl>
                                          </p:spTgt>
                                        </p:tgtEl>
                                        <p:attrNameLst>
                                          <p:attrName>style.visibility</p:attrName>
                                        </p:attrNameLst>
                                      </p:cBhvr>
                                      <p:to>
                                        <p:strVal val="visible"/>
                                      </p:to>
                                    </p:set>
                                    <p:animEffect transition="in" filter="fade">
                                      <p:cBhvr>
                                        <p:cTn id="35" dur="500"/>
                                        <p:tgtEl>
                                          <p:spTgt spid="8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29">
                                            <p:txEl>
                                              <p:pRg st="7" end="7"/>
                                            </p:txEl>
                                          </p:spTgt>
                                        </p:tgtEl>
                                        <p:attrNameLst>
                                          <p:attrName>style.visibility</p:attrName>
                                        </p:attrNameLst>
                                      </p:cBhvr>
                                      <p:to>
                                        <p:strVal val="visible"/>
                                      </p:to>
                                    </p:set>
                                    <p:animEffect transition="in" filter="fade">
                                      <p:cBhvr>
                                        <p:cTn id="39" dur="500"/>
                                        <p:tgtEl>
                                          <p:spTgt spid="8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29">
                                            <p:txEl>
                                              <p:pRg st="8" end="8"/>
                                            </p:txEl>
                                          </p:spTgt>
                                        </p:tgtEl>
                                        <p:attrNameLst>
                                          <p:attrName>style.visibility</p:attrName>
                                        </p:attrNameLst>
                                      </p:cBhvr>
                                      <p:to>
                                        <p:strVal val="visible"/>
                                      </p:to>
                                    </p:set>
                                    <p:animEffect transition="in" filter="fade">
                                      <p:cBhvr>
                                        <p:cTn id="43" dur="500"/>
                                        <p:tgtEl>
                                          <p:spTgt spid="82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48"/>
                                        </p:tgtEl>
                                        <p:attrNameLst>
                                          <p:attrName>style.visibility</p:attrName>
                                        </p:attrNameLst>
                                      </p:cBhvr>
                                      <p:to>
                                        <p:strVal val="visible"/>
                                      </p:to>
                                    </p:set>
                                    <p:animEffect transition="in" filter="fade">
                                      <p:cBhvr>
                                        <p:cTn id="47" dur="500"/>
                                        <p:tgtEl>
                                          <p:spTgt spid="848"/>
                                        </p:tgtEl>
                                      </p:cBhvr>
                                    </p:animEffect>
                                  </p:childTnLst>
                                </p:cTn>
                              </p:par>
                              <p:par>
                                <p:cTn id="48" presetID="10" presetClass="entr" presetSubtype="0" fill="hold" nodeType="withEffect">
                                  <p:stCondLst>
                                    <p:cond delay="0"/>
                                  </p:stCondLst>
                                  <p:childTnLst>
                                    <p:set>
                                      <p:cBhvr>
                                        <p:cTn id="49" dur="1" fill="hold">
                                          <p:stCondLst>
                                            <p:cond delay="0"/>
                                          </p:stCondLst>
                                        </p:cTn>
                                        <p:tgtEl>
                                          <p:spTgt spid="849"/>
                                        </p:tgtEl>
                                        <p:attrNameLst>
                                          <p:attrName>style.visibility</p:attrName>
                                        </p:attrNameLst>
                                      </p:cBhvr>
                                      <p:to>
                                        <p:strVal val="visible"/>
                                      </p:to>
                                    </p:set>
                                    <p:animEffect transition="in" filter="fade">
                                      <p:cBhvr>
                                        <p:cTn id="50" dur="500"/>
                                        <p:tgtEl>
                                          <p:spTgt spid="849"/>
                                        </p:tgtEl>
                                      </p:cBhvr>
                                    </p:animEffect>
                                  </p:childTnLst>
                                </p:cTn>
                              </p:par>
                              <p:par>
                                <p:cTn id="51" presetID="10" presetClass="entr" presetSubtype="0" fill="hold" nodeType="withEffect">
                                  <p:stCondLst>
                                    <p:cond delay="0"/>
                                  </p:stCondLst>
                                  <p:childTnLst>
                                    <p:set>
                                      <p:cBhvr>
                                        <p:cTn id="52" dur="1" fill="hold">
                                          <p:stCondLst>
                                            <p:cond delay="0"/>
                                          </p:stCondLst>
                                        </p:cTn>
                                        <p:tgtEl>
                                          <p:spTgt spid="850"/>
                                        </p:tgtEl>
                                        <p:attrNameLst>
                                          <p:attrName>style.visibility</p:attrName>
                                        </p:attrNameLst>
                                      </p:cBhvr>
                                      <p:to>
                                        <p:strVal val="visible"/>
                                      </p:to>
                                    </p:set>
                                    <p:animEffect transition="in" filter="fade">
                                      <p:cBhvr>
                                        <p:cTn id="53" dur="500"/>
                                        <p:tgtEl>
                                          <p:spTgt spid="850"/>
                                        </p:tgtEl>
                                      </p:cBhvr>
                                    </p:animEffect>
                                  </p:childTnLst>
                                </p:cTn>
                              </p:par>
                              <p:par>
                                <p:cTn id="54" presetID="10" presetClass="entr" presetSubtype="0" fill="hold" nodeType="withEffect">
                                  <p:stCondLst>
                                    <p:cond delay="0"/>
                                  </p:stCondLst>
                                  <p:childTnLst>
                                    <p:set>
                                      <p:cBhvr>
                                        <p:cTn id="55" dur="1" fill="hold">
                                          <p:stCondLst>
                                            <p:cond delay="0"/>
                                          </p:stCondLst>
                                        </p:cTn>
                                        <p:tgtEl>
                                          <p:spTgt spid="851"/>
                                        </p:tgtEl>
                                        <p:attrNameLst>
                                          <p:attrName>style.visibility</p:attrName>
                                        </p:attrNameLst>
                                      </p:cBhvr>
                                      <p:to>
                                        <p:strVal val="visible"/>
                                      </p:to>
                                    </p:set>
                                    <p:animEffect transition="in" filter="fade">
                                      <p:cBhvr>
                                        <p:cTn id="56" dur="500"/>
                                        <p:tgtEl>
                                          <p:spTgt spid="851"/>
                                        </p:tgtEl>
                                      </p:cBhvr>
                                    </p:animEffect>
                                  </p:childTnLst>
                                </p:cTn>
                              </p:par>
                              <p:par>
                                <p:cTn id="57" presetID="10" presetClass="entr" presetSubtype="0" fill="hold" nodeType="withEffect">
                                  <p:stCondLst>
                                    <p:cond delay="0"/>
                                  </p:stCondLst>
                                  <p:childTnLst>
                                    <p:set>
                                      <p:cBhvr>
                                        <p:cTn id="58" dur="1" fill="hold">
                                          <p:stCondLst>
                                            <p:cond delay="0"/>
                                          </p:stCondLst>
                                        </p:cTn>
                                        <p:tgtEl>
                                          <p:spTgt spid="852"/>
                                        </p:tgtEl>
                                        <p:attrNameLst>
                                          <p:attrName>style.visibility</p:attrName>
                                        </p:attrNameLst>
                                      </p:cBhvr>
                                      <p:to>
                                        <p:strVal val="visible"/>
                                      </p:to>
                                    </p:set>
                                    <p:animEffect transition="in" filter="fade">
                                      <p:cBhvr>
                                        <p:cTn id="59" dur="500"/>
                                        <p:tgtEl>
                                          <p:spTgt spid="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howcase">
  <p:cSld name="Showcase">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0" name="Google Shape;80;p1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1" name="Google Shape;81;p1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2" name="Google Shape;82;p15"/>
          <p:cNvGrpSpPr/>
          <p:nvPr/>
        </p:nvGrpSpPr>
        <p:grpSpPr>
          <a:xfrm>
            <a:off x="338952" y="6409324"/>
            <a:ext cx="224082" cy="221156"/>
            <a:chOff x="4328868" y="5502988"/>
            <a:chExt cx="500307" cy="493774"/>
          </a:xfrm>
        </p:grpSpPr>
        <p:sp>
          <p:nvSpPr>
            <p:cNvPr id="83" name="Google Shape;83;p1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4" name="Google Shape;84;p1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5" name="Google Shape;85;p15"/>
          <p:cNvGrpSpPr/>
          <p:nvPr/>
        </p:nvGrpSpPr>
        <p:grpSpPr>
          <a:xfrm flipH="1">
            <a:off x="11637433" y="6409324"/>
            <a:ext cx="224082" cy="221156"/>
            <a:chOff x="4328868" y="5502988"/>
            <a:chExt cx="500307" cy="493774"/>
          </a:xfrm>
        </p:grpSpPr>
        <p:sp>
          <p:nvSpPr>
            <p:cNvPr id="86" name="Google Shape;86;p1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7" name="Google Shape;87;p1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8" name="Google Shape;88;p15"/>
          <p:cNvGrpSpPr/>
          <p:nvPr/>
        </p:nvGrpSpPr>
        <p:grpSpPr>
          <a:xfrm>
            <a:off x="0" y="6824981"/>
            <a:ext cx="12192000" cy="45719"/>
            <a:chOff x="0" y="6756401"/>
            <a:chExt cx="12192000" cy="114300"/>
          </a:xfrm>
        </p:grpSpPr>
        <p:sp>
          <p:nvSpPr>
            <p:cNvPr id="89" name="Google Shape;89;p1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 name="Google Shape;90;p1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1" name="Google Shape;91;p1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 name="Google Shape;92;p1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 name="Google Shape;93;p1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4" name="Google Shape;94;p15"/>
          <p:cNvGrpSpPr/>
          <p:nvPr/>
        </p:nvGrpSpPr>
        <p:grpSpPr>
          <a:xfrm>
            <a:off x="0" y="0"/>
            <a:ext cx="12192000" cy="45719"/>
            <a:chOff x="0" y="6756401"/>
            <a:chExt cx="12192000" cy="114300"/>
          </a:xfrm>
        </p:grpSpPr>
        <p:sp>
          <p:nvSpPr>
            <p:cNvPr id="95" name="Google Shape;95;p1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 name="Google Shape;96;p1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7" name="Google Shape;97;p1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 name="Google Shape;98;p1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 name="Google Shape;99;p1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0" name="Google Shape;100;p15"/>
          <p:cNvSpPr>
            <a:spLocks noGrp="1"/>
          </p:cNvSpPr>
          <p:nvPr>
            <p:ph type="pic" idx="2"/>
          </p:nvPr>
        </p:nvSpPr>
        <p:spPr>
          <a:xfrm>
            <a:off x="1222375"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1" name="Google Shape;101;p15"/>
          <p:cNvSpPr>
            <a:spLocks noGrp="1"/>
          </p:cNvSpPr>
          <p:nvPr>
            <p:ph type="pic" idx="3"/>
          </p:nvPr>
        </p:nvSpPr>
        <p:spPr>
          <a:xfrm>
            <a:off x="4533786"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 name="Google Shape;102;p15"/>
          <p:cNvSpPr>
            <a:spLocks noGrp="1"/>
          </p:cNvSpPr>
          <p:nvPr>
            <p:ph type="pic" idx="4"/>
          </p:nvPr>
        </p:nvSpPr>
        <p:spPr>
          <a:xfrm>
            <a:off x="7858048" y="1801495"/>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3" name="Google Shape;103;p15"/>
          <p:cNvSpPr>
            <a:spLocks noGrp="1"/>
          </p:cNvSpPr>
          <p:nvPr>
            <p:ph type="pic" idx="5"/>
          </p:nvPr>
        </p:nvSpPr>
        <p:spPr>
          <a:xfrm>
            <a:off x="1222375"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4" name="Google Shape;104;p15"/>
          <p:cNvSpPr>
            <a:spLocks noGrp="1"/>
          </p:cNvSpPr>
          <p:nvPr>
            <p:ph type="pic" idx="6"/>
          </p:nvPr>
        </p:nvSpPr>
        <p:spPr>
          <a:xfrm>
            <a:off x="4533786"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 name="Google Shape;105;p15"/>
          <p:cNvSpPr>
            <a:spLocks noGrp="1"/>
          </p:cNvSpPr>
          <p:nvPr>
            <p:ph type="pic" idx="7"/>
          </p:nvPr>
        </p:nvSpPr>
        <p:spPr>
          <a:xfrm>
            <a:off x="7858048" y="4033409"/>
            <a:ext cx="3106738" cy="201621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Char char="•"/>
              <a:defRPr sz="18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
                                            <p:txEl>
                                              <p:pRg st="0" end="0"/>
                                            </p:txEl>
                                          </p:spTgt>
                                        </p:tgtEl>
                                        <p:attrNameLst>
                                          <p:attrName>style.visibility</p:attrName>
                                        </p:attrNameLst>
                                      </p:cBhvr>
                                      <p:to>
                                        <p:strVal val="visible"/>
                                      </p:to>
                                    </p:set>
                                    <p:animEffect transition="in" filter="fade">
                                      <p:cBhvr>
                                        <p:cTn id="11" dur="500"/>
                                        <p:tgtEl>
                                          <p:spTgt spid="8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1">
                                            <p:txEl>
                                              <p:pRg st="1" end="1"/>
                                            </p:txEl>
                                          </p:spTgt>
                                        </p:tgtEl>
                                        <p:attrNameLst>
                                          <p:attrName>style.visibility</p:attrName>
                                        </p:attrNameLst>
                                      </p:cBhvr>
                                      <p:to>
                                        <p:strVal val="visible"/>
                                      </p:to>
                                    </p:set>
                                    <p:animEffect transition="in" filter="fade">
                                      <p:cBhvr>
                                        <p:cTn id="15" dur="500"/>
                                        <p:tgtEl>
                                          <p:spTgt spid="8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1">
                                            <p:txEl>
                                              <p:pRg st="2" end="2"/>
                                            </p:txEl>
                                          </p:spTgt>
                                        </p:tgtEl>
                                        <p:attrNameLst>
                                          <p:attrName>style.visibility</p:attrName>
                                        </p:attrNameLst>
                                      </p:cBhvr>
                                      <p:to>
                                        <p:strVal val="visible"/>
                                      </p:to>
                                    </p:set>
                                    <p:animEffect transition="in" filter="fade">
                                      <p:cBhvr>
                                        <p:cTn id="19" dur="500"/>
                                        <p:tgtEl>
                                          <p:spTgt spid="8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1">
                                            <p:txEl>
                                              <p:pRg st="3" end="3"/>
                                            </p:txEl>
                                          </p:spTgt>
                                        </p:tgtEl>
                                        <p:attrNameLst>
                                          <p:attrName>style.visibility</p:attrName>
                                        </p:attrNameLst>
                                      </p:cBhvr>
                                      <p:to>
                                        <p:strVal val="visible"/>
                                      </p:to>
                                    </p:set>
                                    <p:animEffect transition="in" filter="fade">
                                      <p:cBhvr>
                                        <p:cTn id="23" dur="500"/>
                                        <p:tgtEl>
                                          <p:spTgt spid="8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1">
                                            <p:txEl>
                                              <p:pRg st="4" end="4"/>
                                            </p:txEl>
                                          </p:spTgt>
                                        </p:tgtEl>
                                        <p:attrNameLst>
                                          <p:attrName>style.visibility</p:attrName>
                                        </p:attrNameLst>
                                      </p:cBhvr>
                                      <p:to>
                                        <p:strVal val="visible"/>
                                      </p:to>
                                    </p:set>
                                    <p:animEffect transition="in" filter="fade">
                                      <p:cBhvr>
                                        <p:cTn id="27" dur="500"/>
                                        <p:tgtEl>
                                          <p:spTgt spid="8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1">
                                            <p:txEl>
                                              <p:pRg st="5" end="5"/>
                                            </p:txEl>
                                          </p:spTgt>
                                        </p:tgtEl>
                                        <p:attrNameLst>
                                          <p:attrName>style.visibility</p:attrName>
                                        </p:attrNameLst>
                                      </p:cBhvr>
                                      <p:to>
                                        <p:strVal val="visible"/>
                                      </p:to>
                                    </p:set>
                                    <p:animEffect transition="in" filter="fade">
                                      <p:cBhvr>
                                        <p:cTn id="31" dur="500"/>
                                        <p:tgtEl>
                                          <p:spTgt spid="8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1">
                                            <p:txEl>
                                              <p:pRg st="6" end="6"/>
                                            </p:txEl>
                                          </p:spTgt>
                                        </p:tgtEl>
                                        <p:attrNameLst>
                                          <p:attrName>style.visibility</p:attrName>
                                        </p:attrNameLst>
                                      </p:cBhvr>
                                      <p:to>
                                        <p:strVal val="visible"/>
                                      </p:to>
                                    </p:set>
                                    <p:animEffect transition="in" filter="fade">
                                      <p:cBhvr>
                                        <p:cTn id="35" dur="500"/>
                                        <p:tgtEl>
                                          <p:spTgt spid="8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1">
                                            <p:txEl>
                                              <p:pRg st="7" end="7"/>
                                            </p:txEl>
                                          </p:spTgt>
                                        </p:tgtEl>
                                        <p:attrNameLst>
                                          <p:attrName>style.visibility</p:attrName>
                                        </p:attrNameLst>
                                      </p:cBhvr>
                                      <p:to>
                                        <p:strVal val="visible"/>
                                      </p:to>
                                    </p:set>
                                    <p:animEffect transition="in" filter="fade">
                                      <p:cBhvr>
                                        <p:cTn id="39" dur="500"/>
                                        <p:tgtEl>
                                          <p:spTgt spid="8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1">
                                            <p:txEl>
                                              <p:pRg st="8" end="8"/>
                                            </p:txEl>
                                          </p:spTgt>
                                        </p:tgtEl>
                                        <p:attrNameLst>
                                          <p:attrName>style.visibility</p:attrName>
                                        </p:attrNameLst>
                                      </p:cBhvr>
                                      <p:to>
                                        <p:strVal val="visible"/>
                                      </p:to>
                                    </p:set>
                                    <p:animEffect transition="in" filter="fade">
                                      <p:cBhvr>
                                        <p:cTn id="43" dur="500"/>
                                        <p:tgtEl>
                                          <p:spTgt spid="81">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500"/>
                                        <p:tgtEl>
                                          <p:spTgt spid="100"/>
                                        </p:tgtEl>
                                      </p:cBhvr>
                                    </p:animEffect>
                                  </p:childTnLst>
                                </p:cTn>
                              </p:par>
                              <p:par>
                                <p:cTn id="48" presetID="10" presetClass="entr" presetSubtype="0" fill="hold" nodeType="withEffect">
                                  <p:stCondLst>
                                    <p:cond delay="0"/>
                                  </p:stCondLst>
                                  <p:childTnLst>
                                    <p:set>
                                      <p:cBhvr>
                                        <p:cTn id="49" dur="1" fill="hold">
                                          <p:stCondLst>
                                            <p:cond delay="0"/>
                                          </p:stCondLst>
                                        </p:cTn>
                                        <p:tgtEl>
                                          <p:spTgt spid="101"/>
                                        </p:tgtEl>
                                        <p:attrNameLst>
                                          <p:attrName>style.visibility</p:attrName>
                                        </p:attrNameLst>
                                      </p:cBhvr>
                                      <p:to>
                                        <p:strVal val="visible"/>
                                      </p:to>
                                    </p:set>
                                    <p:animEffect transition="in" filter="fade">
                                      <p:cBhvr>
                                        <p:cTn id="50" dur="500"/>
                                        <p:tgtEl>
                                          <p:spTgt spid="101"/>
                                        </p:tgtEl>
                                      </p:cBhvr>
                                    </p:animEffect>
                                  </p:childTnLst>
                                </p:cTn>
                              </p:par>
                              <p:par>
                                <p:cTn id="51" presetID="10" presetClass="entr" presetSubtype="0" fill="hold" nodeType="with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500"/>
                                        <p:tgtEl>
                                          <p:spTgt spid="102"/>
                                        </p:tgtEl>
                                      </p:cBhvr>
                                    </p:animEffect>
                                  </p:childTnLst>
                                </p:cTn>
                              </p:par>
                              <p:par>
                                <p:cTn id="54" presetID="10" presetClass="entr" presetSubtype="0" fill="hold" nodeType="with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fade">
                                      <p:cBhvr>
                                        <p:cTn id="56" dur="500"/>
                                        <p:tgtEl>
                                          <p:spTgt spid="103"/>
                                        </p:tgtEl>
                                      </p:cBhvr>
                                    </p:animEffect>
                                  </p:childTnLst>
                                </p:cTn>
                              </p:par>
                              <p:par>
                                <p:cTn id="57" presetID="10"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par>
                                <p:cTn id="60" presetID="10" presetClass="entr" presetSubtype="0" fill="hold"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fade">
                                      <p:cBhvr>
                                        <p:cTn id="6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howcase 2">
  <p:cSld name="Showcase 2">
    <p:spTree>
      <p:nvGrpSpPr>
        <p:cNvPr id="1" name="Shape 853"/>
        <p:cNvGrpSpPr/>
        <p:nvPr/>
      </p:nvGrpSpPr>
      <p:grpSpPr>
        <a:xfrm>
          <a:off x="0" y="0"/>
          <a:ext cx="0" cy="0"/>
          <a:chOff x="0" y="0"/>
          <a:chExt cx="0" cy="0"/>
        </a:xfrm>
      </p:grpSpPr>
      <p:sp>
        <p:nvSpPr>
          <p:cNvPr id="854" name="Google Shape;854;p4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5" name="Google Shape;85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6" name="Google Shape;856;p4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57" name="Google Shape;857;p4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58" name="Google Shape;858;p4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59" name="Google Shape;859;p42"/>
          <p:cNvGrpSpPr/>
          <p:nvPr/>
        </p:nvGrpSpPr>
        <p:grpSpPr>
          <a:xfrm>
            <a:off x="338952" y="6409324"/>
            <a:ext cx="224082" cy="221156"/>
            <a:chOff x="4328868" y="5502988"/>
            <a:chExt cx="500307" cy="493774"/>
          </a:xfrm>
        </p:grpSpPr>
        <p:sp>
          <p:nvSpPr>
            <p:cNvPr id="860" name="Google Shape;860;p4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61" name="Google Shape;861;p4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62" name="Google Shape;862;p42"/>
          <p:cNvGrpSpPr/>
          <p:nvPr/>
        </p:nvGrpSpPr>
        <p:grpSpPr>
          <a:xfrm flipH="1">
            <a:off x="11637433" y="6409324"/>
            <a:ext cx="224082" cy="221156"/>
            <a:chOff x="4328868" y="5502988"/>
            <a:chExt cx="500307" cy="493774"/>
          </a:xfrm>
        </p:grpSpPr>
        <p:sp>
          <p:nvSpPr>
            <p:cNvPr id="863" name="Google Shape;863;p4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64" name="Google Shape;864;p4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65" name="Google Shape;865;p42"/>
          <p:cNvGrpSpPr/>
          <p:nvPr/>
        </p:nvGrpSpPr>
        <p:grpSpPr>
          <a:xfrm>
            <a:off x="0" y="6824981"/>
            <a:ext cx="12192000" cy="45719"/>
            <a:chOff x="0" y="6756401"/>
            <a:chExt cx="12192000" cy="114300"/>
          </a:xfrm>
        </p:grpSpPr>
        <p:sp>
          <p:nvSpPr>
            <p:cNvPr id="866" name="Google Shape;866;p4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7" name="Google Shape;867;p4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8" name="Google Shape;868;p4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69" name="Google Shape;869;p4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0" name="Google Shape;870;p4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71" name="Google Shape;871;p42"/>
          <p:cNvGrpSpPr/>
          <p:nvPr/>
        </p:nvGrpSpPr>
        <p:grpSpPr>
          <a:xfrm>
            <a:off x="0" y="0"/>
            <a:ext cx="12192000" cy="45719"/>
            <a:chOff x="0" y="6756401"/>
            <a:chExt cx="12192000" cy="114300"/>
          </a:xfrm>
        </p:grpSpPr>
        <p:sp>
          <p:nvSpPr>
            <p:cNvPr id="872" name="Google Shape;872;p4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3" name="Google Shape;873;p4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4" name="Google Shape;874;p4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5" name="Google Shape;875;p4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6" name="Google Shape;876;p4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77" name="Google Shape;877;p42"/>
          <p:cNvSpPr>
            <a:spLocks noGrp="1"/>
          </p:cNvSpPr>
          <p:nvPr>
            <p:ph type="pic" idx="2"/>
          </p:nvPr>
        </p:nvSpPr>
        <p:spPr>
          <a:xfrm>
            <a:off x="889620" y="1772754"/>
            <a:ext cx="6297959" cy="226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78" name="Google Shape;878;p42"/>
          <p:cNvSpPr>
            <a:spLocks noGrp="1"/>
          </p:cNvSpPr>
          <p:nvPr>
            <p:ph type="pic" idx="3"/>
          </p:nvPr>
        </p:nvSpPr>
        <p:spPr>
          <a:xfrm>
            <a:off x="889621"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79" name="Google Shape;879;p42"/>
          <p:cNvSpPr>
            <a:spLocks noGrp="1"/>
          </p:cNvSpPr>
          <p:nvPr>
            <p:ph type="pic" idx="4"/>
          </p:nvPr>
        </p:nvSpPr>
        <p:spPr>
          <a:xfrm>
            <a:off x="3048600"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80" name="Google Shape;880;p42"/>
          <p:cNvSpPr>
            <a:spLocks noGrp="1"/>
          </p:cNvSpPr>
          <p:nvPr>
            <p:ph type="pic" idx="5"/>
          </p:nvPr>
        </p:nvSpPr>
        <p:spPr>
          <a:xfrm>
            <a:off x="5207579" y="4198350"/>
            <a:ext cx="1980000" cy="19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4"/>
                                        </p:tgtEl>
                                        <p:attrNameLst>
                                          <p:attrName>style.visibility</p:attrName>
                                        </p:attrNameLst>
                                      </p:cBhvr>
                                      <p:to>
                                        <p:strVal val="visible"/>
                                      </p:to>
                                    </p:set>
                                    <p:animEffect transition="in" filter="fade">
                                      <p:cBhvr>
                                        <p:cTn id="7" dur="500"/>
                                        <p:tgtEl>
                                          <p:spTgt spid="8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8">
                                            <p:txEl>
                                              <p:pRg st="0" end="0"/>
                                            </p:txEl>
                                          </p:spTgt>
                                        </p:tgtEl>
                                        <p:attrNameLst>
                                          <p:attrName>style.visibility</p:attrName>
                                        </p:attrNameLst>
                                      </p:cBhvr>
                                      <p:to>
                                        <p:strVal val="visible"/>
                                      </p:to>
                                    </p:set>
                                    <p:animEffect transition="in" filter="fade">
                                      <p:cBhvr>
                                        <p:cTn id="11" dur="500"/>
                                        <p:tgtEl>
                                          <p:spTgt spid="85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8">
                                            <p:txEl>
                                              <p:pRg st="1" end="1"/>
                                            </p:txEl>
                                          </p:spTgt>
                                        </p:tgtEl>
                                        <p:attrNameLst>
                                          <p:attrName>style.visibility</p:attrName>
                                        </p:attrNameLst>
                                      </p:cBhvr>
                                      <p:to>
                                        <p:strVal val="visible"/>
                                      </p:to>
                                    </p:set>
                                    <p:animEffect transition="in" filter="fade">
                                      <p:cBhvr>
                                        <p:cTn id="15" dur="500"/>
                                        <p:tgtEl>
                                          <p:spTgt spid="85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8">
                                            <p:txEl>
                                              <p:pRg st="2" end="2"/>
                                            </p:txEl>
                                          </p:spTgt>
                                        </p:tgtEl>
                                        <p:attrNameLst>
                                          <p:attrName>style.visibility</p:attrName>
                                        </p:attrNameLst>
                                      </p:cBhvr>
                                      <p:to>
                                        <p:strVal val="visible"/>
                                      </p:to>
                                    </p:set>
                                    <p:animEffect transition="in" filter="fade">
                                      <p:cBhvr>
                                        <p:cTn id="19" dur="500"/>
                                        <p:tgtEl>
                                          <p:spTgt spid="85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58">
                                            <p:txEl>
                                              <p:pRg st="3" end="3"/>
                                            </p:txEl>
                                          </p:spTgt>
                                        </p:tgtEl>
                                        <p:attrNameLst>
                                          <p:attrName>style.visibility</p:attrName>
                                        </p:attrNameLst>
                                      </p:cBhvr>
                                      <p:to>
                                        <p:strVal val="visible"/>
                                      </p:to>
                                    </p:set>
                                    <p:animEffect transition="in" filter="fade">
                                      <p:cBhvr>
                                        <p:cTn id="23" dur="500"/>
                                        <p:tgtEl>
                                          <p:spTgt spid="85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58">
                                            <p:txEl>
                                              <p:pRg st="4" end="4"/>
                                            </p:txEl>
                                          </p:spTgt>
                                        </p:tgtEl>
                                        <p:attrNameLst>
                                          <p:attrName>style.visibility</p:attrName>
                                        </p:attrNameLst>
                                      </p:cBhvr>
                                      <p:to>
                                        <p:strVal val="visible"/>
                                      </p:to>
                                    </p:set>
                                    <p:animEffect transition="in" filter="fade">
                                      <p:cBhvr>
                                        <p:cTn id="27" dur="500"/>
                                        <p:tgtEl>
                                          <p:spTgt spid="85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58">
                                            <p:txEl>
                                              <p:pRg st="5" end="5"/>
                                            </p:txEl>
                                          </p:spTgt>
                                        </p:tgtEl>
                                        <p:attrNameLst>
                                          <p:attrName>style.visibility</p:attrName>
                                        </p:attrNameLst>
                                      </p:cBhvr>
                                      <p:to>
                                        <p:strVal val="visible"/>
                                      </p:to>
                                    </p:set>
                                    <p:animEffect transition="in" filter="fade">
                                      <p:cBhvr>
                                        <p:cTn id="31" dur="500"/>
                                        <p:tgtEl>
                                          <p:spTgt spid="85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58">
                                            <p:txEl>
                                              <p:pRg st="6" end="6"/>
                                            </p:txEl>
                                          </p:spTgt>
                                        </p:tgtEl>
                                        <p:attrNameLst>
                                          <p:attrName>style.visibility</p:attrName>
                                        </p:attrNameLst>
                                      </p:cBhvr>
                                      <p:to>
                                        <p:strVal val="visible"/>
                                      </p:to>
                                    </p:set>
                                    <p:animEffect transition="in" filter="fade">
                                      <p:cBhvr>
                                        <p:cTn id="35" dur="500"/>
                                        <p:tgtEl>
                                          <p:spTgt spid="85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58">
                                            <p:txEl>
                                              <p:pRg st="7" end="7"/>
                                            </p:txEl>
                                          </p:spTgt>
                                        </p:tgtEl>
                                        <p:attrNameLst>
                                          <p:attrName>style.visibility</p:attrName>
                                        </p:attrNameLst>
                                      </p:cBhvr>
                                      <p:to>
                                        <p:strVal val="visible"/>
                                      </p:to>
                                    </p:set>
                                    <p:animEffect transition="in" filter="fade">
                                      <p:cBhvr>
                                        <p:cTn id="39" dur="500"/>
                                        <p:tgtEl>
                                          <p:spTgt spid="85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58">
                                            <p:txEl>
                                              <p:pRg st="8" end="8"/>
                                            </p:txEl>
                                          </p:spTgt>
                                        </p:tgtEl>
                                        <p:attrNameLst>
                                          <p:attrName>style.visibility</p:attrName>
                                        </p:attrNameLst>
                                      </p:cBhvr>
                                      <p:to>
                                        <p:strVal val="visible"/>
                                      </p:to>
                                    </p:set>
                                    <p:animEffect transition="in" filter="fade">
                                      <p:cBhvr>
                                        <p:cTn id="43" dur="500"/>
                                        <p:tgtEl>
                                          <p:spTgt spid="858">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877"/>
                                        </p:tgtEl>
                                        <p:attrNameLst>
                                          <p:attrName>style.visibility</p:attrName>
                                        </p:attrNameLst>
                                      </p:cBhvr>
                                      <p:to>
                                        <p:strVal val="visible"/>
                                      </p:to>
                                    </p:set>
                                    <p:animEffect transition="in" filter="fade">
                                      <p:cBhvr>
                                        <p:cTn id="47" dur="500"/>
                                        <p:tgtEl>
                                          <p:spTgt spid="877"/>
                                        </p:tgtEl>
                                      </p:cBhvr>
                                    </p:animEffect>
                                  </p:childTnLst>
                                </p:cTn>
                              </p:par>
                              <p:par>
                                <p:cTn id="48" presetID="10" presetClass="entr" presetSubtype="0" fill="hold" nodeType="withEffect">
                                  <p:stCondLst>
                                    <p:cond delay="0"/>
                                  </p:stCondLst>
                                  <p:childTnLst>
                                    <p:set>
                                      <p:cBhvr>
                                        <p:cTn id="49" dur="1" fill="hold">
                                          <p:stCondLst>
                                            <p:cond delay="0"/>
                                          </p:stCondLst>
                                        </p:cTn>
                                        <p:tgtEl>
                                          <p:spTgt spid="878"/>
                                        </p:tgtEl>
                                        <p:attrNameLst>
                                          <p:attrName>style.visibility</p:attrName>
                                        </p:attrNameLst>
                                      </p:cBhvr>
                                      <p:to>
                                        <p:strVal val="visible"/>
                                      </p:to>
                                    </p:set>
                                    <p:animEffect transition="in" filter="fade">
                                      <p:cBhvr>
                                        <p:cTn id="50" dur="500"/>
                                        <p:tgtEl>
                                          <p:spTgt spid="878"/>
                                        </p:tgtEl>
                                      </p:cBhvr>
                                    </p:animEffect>
                                  </p:childTnLst>
                                </p:cTn>
                              </p:par>
                              <p:par>
                                <p:cTn id="51" presetID="10" presetClass="entr" presetSubtype="0" fill="hold" nodeType="withEffect">
                                  <p:stCondLst>
                                    <p:cond delay="0"/>
                                  </p:stCondLst>
                                  <p:childTnLst>
                                    <p:set>
                                      <p:cBhvr>
                                        <p:cTn id="52" dur="1" fill="hold">
                                          <p:stCondLst>
                                            <p:cond delay="0"/>
                                          </p:stCondLst>
                                        </p:cTn>
                                        <p:tgtEl>
                                          <p:spTgt spid="879"/>
                                        </p:tgtEl>
                                        <p:attrNameLst>
                                          <p:attrName>style.visibility</p:attrName>
                                        </p:attrNameLst>
                                      </p:cBhvr>
                                      <p:to>
                                        <p:strVal val="visible"/>
                                      </p:to>
                                    </p:set>
                                    <p:animEffect transition="in" filter="fade">
                                      <p:cBhvr>
                                        <p:cTn id="53" dur="500"/>
                                        <p:tgtEl>
                                          <p:spTgt spid="879"/>
                                        </p:tgtEl>
                                      </p:cBhvr>
                                    </p:animEffect>
                                  </p:childTnLst>
                                </p:cTn>
                              </p:par>
                              <p:par>
                                <p:cTn id="54" presetID="10" presetClass="entr" presetSubtype="0" fill="hold" nodeType="withEffect">
                                  <p:stCondLst>
                                    <p:cond delay="0"/>
                                  </p:stCondLst>
                                  <p:childTnLst>
                                    <p:set>
                                      <p:cBhvr>
                                        <p:cTn id="55" dur="1" fill="hold">
                                          <p:stCondLst>
                                            <p:cond delay="0"/>
                                          </p:stCondLst>
                                        </p:cTn>
                                        <p:tgtEl>
                                          <p:spTgt spid="880"/>
                                        </p:tgtEl>
                                        <p:attrNameLst>
                                          <p:attrName>style.visibility</p:attrName>
                                        </p:attrNameLst>
                                      </p:cBhvr>
                                      <p:to>
                                        <p:strVal val="visible"/>
                                      </p:to>
                                    </p:set>
                                    <p:animEffect transition="in" filter="fade">
                                      <p:cBhvr>
                                        <p:cTn id="56" dur="500"/>
                                        <p:tgtEl>
                                          <p:spTgt spid="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ortfolio 2">
  <p:cSld name="Portfolio 2">
    <p:spTree>
      <p:nvGrpSpPr>
        <p:cNvPr id="1" name="Shape 881"/>
        <p:cNvGrpSpPr/>
        <p:nvPr/>
      </p:nvGrpSpPr>
      <p:grpSpPr>
        <a:xfrm>
          <a:off x="0" y="0"/>
          <a:ext cx="0" cy="0"/>
          <a:chOff x="0" y="0"/>
          <a:chExt cx="0" cy="0"/>
        </a:xfrm>
      </p:grpSpPr>
      <p:sp>
        <p:nvSpPr>
          <p:cNvPr id="882" name="Google Shape;882;p4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3" name="Google Shape;88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4" name="Google Shape;884;p4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885" name="Google Shape;885;p4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886" name="Google Shape;886;p4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87" name="Google Shape;887;p43"/>
          <p:cNvGrpSpPr/>
          <p:nvPr/>
        </p:nvGrpSpPr>
        <p:grpSpPr>
          <a:xfrm>
            <a:off x="338952" y="6409324"/>
            <a:ext cx="224082" cy="221156"/>
            <a:chOff x="4328868" y="5502988"/>
            <a:chExt cx="500307" cy="493774"/>
          </a:xfrm>
        </p:grpSpPr>
        <p:sp>
          <p:nvSpPr>
            <p:cNvPr id="888" name="Google Shape;888;p4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89" name="Google Shape;889;p4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90" name="Google Shape;890;p43"/>
          <p:cNvGrpSpPr/>
          <p:nvPr/>
        </p:nvGrpSpPr>
        <p:grpSpPr>
          <a:xfrm flipH="1">
            <a:off x="11637433" y="6409324"/>
            <a:ext cx="224082" cy="221156"/>
            <a:chOff x="4328868" y="5502988"/>
            <a:chExt cx="500307" cy="493774"/>
          </a:xfrm>
        </p:grpSpPr>
        <p:sp>
          <p:nvSpPr>
            <p:cNvPr id="891" name="Google Shape;891;p4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892" name="Google Shape;892;p4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893" name="Google Shape;893;p43"/>
          <p:cNvGrpSpPr/>
          <p:nvPr/>
        </p:nvGrpSpPr>
        <p:grpSpPr>
          <a:xfrm>
            <a:off x="0" y="6824981"/>
            <a:ext cx="12192000" cy="45719"/>
            <a:chOff x="0" y="6756401"/>
            <a:chExt cx="12192000" cy="114300"/>
          </a:xfrm>
        </p:grpSpPr>
        <p:sp>
          <p:nvSpPr>
            <p:cNvPr id="894" name="Google Shape;894;p4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5" name="Google Shape;895;p4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6" name="Google Shape;896;p4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7" name="Google Shape;897;p4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98" name="Google Shape;898;p4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899" name="Google Shape;899;p43"/>
          <p:cNvGrpSpPr/>
          <p:nvPr/>
        </p:nvGrpSpPr>
        <p:grpSpPr>
          <a:xfrm>
            <a:off x="0" y="0"/>
            <a:ext cx="12192000" cy="45719"/>
            <a:chOff x="0" y="6756401"/>
            <a:chExt cx="12192000" cy="114300"/>
          </a:xfrm>
        </p:grpSpPr>
        <p:sp>
          <p:nvSpPr>
            <p:cNvPr id="900" name="Google Shape;900;p4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1" name="Google Shape;901;p4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2" name="Google Shape;902;p4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3" name="Google Shape;903;p4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04" name="Google Shape;904;p4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05" name="Google Shape;905;p43"/>
          <p:cNvSpPr>
            <a:spLocks noGrp="1"/>
          </p:cNvSpPr>
          <p:nvPr>
            <p:ph type="pic" idx="2"/>
          </p:nvPr>
        </p:nvSpPr>
        <p:spPr>
          <a:xfrm>
            <a:off x="559088"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6" name="Google Shape;906;p43"/>
          <p:cNvSpPr>
            <a:spLocks noGrp="1"/>
          </p:cNvSpPr>
          <p:nvPr>
            <p:ph type="pic" idx="3"/>
          </p:nvPr>
        </p:nvSpPr>
        <p:spPr>
          <a:xfrm>
            <a:off x="3398313"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7" name="Google Shape;907;p43"/>
          <p:cNvSpPr>
            <a:spLocks noGrp="1"/>
          </p:cNvSpPr>
          <p:nvPr>
            <p:ph type="pic" idx="4"/>
          </p:nvPr>
        </p:nvSpPr>
        <p:spPr>
          <a:xfrm>
            <a:off x="6273141"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08" name="Google Shape;908;p43"/>
          <p:cNvSpPr>
            <a:spLocks noGrp="1"/>
          </p:cNvSpPr>
          <p:nvPr>
            <p:ph type="pic" idx="5"/>
          </p:nvPr>
        </p:nvSpPr>
        <p:spPr>
          <a:xfrm>
            <a:off x="9112366" y="1867131"/>
            <a:ext cx="2520000" cy="378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2"/>
                                        </p:tgtEl>
                                        <p:attrNameLst>
                                          <p:attrName>style.visibility</p:attrName>
                                        </p:attrNameLst>
                                      </p:cBhvr>
                                      <p:to>
                                        <p:strVal val="visible"/>
                                      </p:to>
                                    </p:set>
                                    <p:animEffect transition="in" filter="fade">
                                      <p:cBhvr>
                                        <p:cTn id="7" dur="500"/>
                                        <p:tgtEl>
                                          <p:spTgt spid="88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86">
                                            <p:txEl>
                                              <p:pRg st="0" end="0"/>
                                            </p:txEl>
                                          </p:spTgt>
                                        </p:tgtEl>
                                        <p:attrNameLst>
                                          <p:attrName>style.visibility</p:attrName>
                                        </p:attrNameLst>
                                      </p:cBhvr>
                                      <p:to>
                                        <p:strVal val="visible"/>
                                      </p:to>
                                    </p:set>
                                    <p:animEffect transition="in" filter="fade">
                                      <p:cBhvr>
                                        <p:cTn id="11" dur="500"/>
                                        <p:tgtEl>
                                          <p:spTgt spid="88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86">
                                            <p:txEl>
                                              <p:pRg st="1" end="1"/>
                                            </p:txEl>
                                          </p:spTgt>
                                        </p:tgtEl>
                                        <p:attrNameLst>
                                          <p:attrName>style.visibility</p:attrName>
                                        </p:attrNameLst>
                                      </p:cBhvr>
                                      <p:to>
                                        <p:strVal val="visible"/>
                                      </p:to>
                                    </p:set>
                                    <p:animEffect transition="in" filter="fade">
                                      <p:cBhvr>
                                        <p:cTn id="15" dur="500"/>
                                        <p:tgtEl>
                                          <p:spTgt spid="88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86">
                                            <p:txEl>
                                              <p:pRg st="2" end="2"/>
                                            </p:txEl>
                                          </p:spTgt>
                                        </p:tgtEl>
                                        <p:attrNameLst>
                                          <p:attrName>style.visibility</p:attrName>
                                        </p:attrNameLst>
                                      </p:cBhvr>
                                      <p:to>
                                        <p:strVal val="visible"/>
                                      </p:to>
                                    </p:set>
                                    <p:animEffect transition="in" filter="fade">
                                      <p:cBhvr>
                                        <p:cTn id="19" dur="500"/>
                                        <p:tgtEl>
                                          <p:spTgt spid="88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86">
                                            <p:txEl>
                                              <p:pRg st="3" end="3"/>
                                            </p:txEl>
                                          </p:spTgt>
                                        </p:tgtEl>
                                        <p:attrNameLst>
                                          <p:attrName>style.visibility</p:attrName>
                                        </p:attrNameLst>
                                      </p:cBhvr>
                                      <p:to>
                                        <p:strVal val="visible"/>
                                      </p:to>
                                    </p:set>
                                    <p:animEffect transition="in" filter="fade">
                                      <p:cBhvr>
                                        <p:cTn id="23" dur="500"/>
                                        <p:tgtEl>
                                          <p:spTgt spid="88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86">
                                            <p:txEl>
                                              <p:pRg st="4" end="4"/>
                                            </p:txEl>
                                          </p:spTgt>
                                        </p:tgtEl>
                                        <p:attrNameLst>
                                          <p:attrName>style.visibility</p:attrName>
                                        </p:attrNameLst>
                                      </p:cBhvr>
                                      <p:to>
                                        <p:strVal val="visible"/>
                                      </p:to>
                                    </p:set>
                                    <p:animEffect transition="in" filter="fade">
                                      <p:cBhvr>
                                        <p:cTn id="27" dur="500"/>
                                        <p:tgtEl>
                                          <p:spTgt spid="88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86">
                                            <p:txEl>
                                              <p:pRg st="5" end="5"/>
                                            </p:txEl>
                                          </p:spTgt>
                                        </p:tgtEl>
                                        <p:attrNameLst>
                                          <p:attrName>style.visibility</p:attrName>
                                        </p:attrNameLst>
                                      </p:cBhvr>
                                      <p:to>
                                        <p:strVal val="visible"/>
                                      </p:to>
                                    </p:set>
                                    <p:animEffect transition="in" filter="fade">
                                      <p:cBhvr>
                                        <p:cTn id="31" dur="500"/>
                                        <p:tgtEl>
                                          <p:spTgt spid="88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86">
                                            <p:txEl>
                                              <p:pRg st="6" end="6"/>
                                            </p:txEl>
                                          </p:spTgt>
                                        </p:tgtEl>
                                        <p:attrNameLst>
                                          <p:attrName>style.visibility</p:attrName>
                                        </p:attrNameLst>
                                      </p:cBhvr>
                                      <p:to>
                                        <p:strVal val="visible"/>
                                      </p:to>
                                    </p:set>
                                    <p:animEffect transition="in" filter="fade">
                                      <p:cBhvr>
                                        <p:cTn id="35" dur="500"/>
                                        <p:tgtEl>
                                          <p:spTgt spid="88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86">
                                            <p:txEl>
                                              <p:pRg st="7" end="7"/>
                                            </p:txEl>
                                          </p:spTgt>
                                        </p:tgtEl>
                                        <p:attrNameLst>
                                          <p:attrName>style.visibility</p:attrName>
                                        </p:attrNameLst>
                                      </p:cBhvr>
                                      <p:to>
                                        <p:strVal val="visible"/>
                                      </p:to>
                                    </p:set>
                                    <p:animEffect transition="in" filter="fade">
                                      <p:cBhvr>
                                        <p:cTn id="39" dur="500"/>
                                        <p:tgtEl>
                                          <p:spTgt spid="88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86">
                                            <p:txEl>
                                              <p:pRg st="8" end="8"/>
                                            </p:txEl>
                                          </p:spTgt>
                                        </p:tgtEl>
                                        <p:attrNameLst>
                                          <p:attrName>style.visibility</p:attrName>
                                        </p:attrNameLst>
                                      </p:cBhvr>
                                      <p:to>
                                        <p:strVal val="visible"/>
                                      </p:to>
                                    </p:set>
                                    <p:animEffect transition="in" filter="fade">
                                      <p:cBhvr>
                                        <p:cTn id="43" dur="500"/>
                                        <p:tgtEl>
                                          <p:spTgt spid="88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05"/>
                                        </p:tgtEl>
                                        <p:attrNameLst>
                                          <p:attrName>style.visibility</p:attrName>
                                        </p:attrNameLst>
                                      </p:cBhvr>
                                      <p:to>
                                        <p:strVal val="visible"/>
                                      </p:to>
                                    </p:set>
                                    <p:animEffect transition="in" filter="fade">
                                      <p:cBhvr>
                                        <p:cTn id="47" dur="750"/>
                                        <p:tgtEl>
                                          <p:spTgt spid="905"/>
                                        </p:tgtEl>
                                      </p:cBhvr>
                                    </p:animEffect>
                                  </p:childTnLst>
                                </p:cTn>
                              </p:par>
                              <p:par>
                                <p:cTn id="48" presetID="10" presetClass="entr" presetSubtype="0" fill="hold" nodeType="withEffect">
                                  <p:stCondLst>
                                    <p:cond delay="0"/>
                                  </p:stCondLst>
                                  <p:childTnLst>
                                    <p:set>
                                      <p:cBhvr>
                                        <p:cTn id="49" dur="1" fill="hold">
                                          <p:stCondLst>
                                            <p:cond delay="0"/>
                                          </p:stCondLst>
                                        </p:cTn>
                                        <p:tgtEl>
                                          <p:spTgt spid="906"/>
                                        </p:tgtEl>
                                        <p:attrNameLst>
                                          <p:attrName>style.visibility</p:attrName>
                                        </p:attrNameLst>
                                      </p:cBhvr>
                                      <p:to>
                                        <p:strVal val="visible"/>
                                      </p:to>
                                    </p:set>
                                    <p:animEffect transition="in" filter="fade">
                                      <p:cBhvr>
                                        <p:cTn id="50" dur="750"/>
                                        <p:tgtEl>
                                          <p:spTgt spid="906"/>
                                        </p:tgtEl>
                                      </p:cBhvr>
                                    </p:animEffect>
                                  </p:childTnLst>
                                </p:cTn>
                              </p:par>
                              <p:par>
                                <p:cTn id="51" presetID="10" presetClass="entr" presetSubtype="0" fill="hold" nodeType="withEffect">
                                  <p:stCondLst>
                                    <p:cond delay="0"/>
                                  </p:stCondLst>
                                  <p:childTnLst>
                                    <p:set>
                                      <p:cBhvr>
                                        <p:cTn id="52" dur="1" fill="hold">
                                          <p:stCondLst>
                                            <p:cond delay="0"/>
                                          </p:stCondLst>
                                        </p:cTn>
                                        <p:tgtEl>
                                          <p:spTgt spid="907"/>
                                        </p:tgtEl>
                                        <p:attrNameLst>
                                          <p:attrName>style.visibility</p:attrName>
                                        </p:attrNameLst>
                                      </p:cBhvr>
                                      <p:to>
                                        <p:strVal val="visible"/>
                                      </p:to>
                                    </p:set>
                                    <p:animEffect transition="in" filter="fade">
                                      <p:cBhvr>
                                        <p:cTn id="53" dur="750"/>
                                        <p:tgtEl>
                                          <p:spTgt spid="907"/>
                                        </p:tgtEl>
                                      </p:cBhvr>
                                    </p:animEffect>
                                  </p:childTnLst>
                                </p:cTn>
                              </p:par>
                              <p:par>
                                <p:cTn id="54" presetID="10" presetClass="entr" presetSubtype="0" fill="hold" nodeType="withEffect">
                                  <p:stCondLst>
                                    <p:cond delay="0"/>
                                  </p:stCondLst>
                                  <p:childTnLst>
                                    <p:set>
                                      <p:cBhvr>
                                        <p:cTn id="55" dur="1" fill="hold">
                                          <p:stCondLst>
                                            <p:cond delay="0"/>
                                          </p:stCondLst>
                                        </p:cTn>
                                        <p:tgtEl>
                                          <p:spTgt spid="908"/>
                                        </p:tgtEl>
                                        <p:attrNameLst>
                                          <p:attrName>style.visibility</p:attrName>
                                        </p:attrNameLst>
                                      </p:cBhvr>
                                      <p:to>
                                        <p:strVal val="visible"/>
                                      </p:to>
                                    </p:set>
                                    <p:animEffect transition="in" filter="fade">
                                      <p:cBhvr>
                                        <p:cTn id="56" dur="750"/>
                                        <p:tgtEl>
                                          <p:spTgt spid="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howcase 3">
  <p:cSld name="Showcase 3">
    <p:spTree>
      <p:nvGrpSpPr>
        <p:cNvPr id="1" name="Shape 909"/>
        <p:cNvGrpSpPr/>
        <p:nvPr/>
      </p:nvGrpSpPr>
      <p:grpSpPr>
        <a:xfrm>
          <a:off x="0" y="0"/>
          <a:ext cx="0" cy="0"/>
          <a:chOff x="0" y="0"/>
          <a:chExt cx="0" cy="0"/>
        </a:xfrm>
      </p:grpSpPr>
      <p:sp>
        <p:nvSpPr>
          <p:cNvPr id="910" name="Google Shape;910;p44"/>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1" name="Google Shape;91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2" name="Google Shape;912;p44"/>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13" name="Google Shape;913;p44"/>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14" name="Google Shape;914;p44"/>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15" name="Google Shape;915;p44"/>
          <p:cNvGrpSpPr/>
          <p:nvPr/>
        </p:nvGrpSpPr>
        <p:grpSpPr>
          <a:xfrm>
            <a:off x="338952" y="6409324"/>
            <a:ext cx="224082" cy="221156"/>
            <a:chOff x="4328868" y="5502988"/>
            <a:chExt cx="500307" cy="493774"/>
          </a:xfrm>
        </p:grpSpPr>
        <p:sp>
          <p:nvSpPr>
            <p:cNvPr id="916" name="Google Shape;916;p4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17" name="Google Shape;917;p4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18" name="Google Shape;918;p44"/>
          <p:cNvGrpSpPr/>
          <p:nvPr/>
        </p:nvGrpSpPr>
        <p:grpSpPr>
          <a:xfrm flipH="1">
            <a:off x="11637433" y="6409324"/>
            <a:ext cx="224082" cy="221156"/>
            <a:chOff x="4328868" y="5502988"/>
            <a:chExt cx="500307" cy="493774"/>
          </a:xfrm>
        </p:grpSpPr>
        <p:sp>
          <p:nvSpPr>
            <p:cNvPr id="919" name="Google Shape;919;p4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20" name="Google Shape;920;p4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21" name="Google Shape;921;p44"/>
          <p:cNvGrpSpPr/>
          <p:nvPr/>
        </p:nvGrpSpPr>
        <p:grpSpPr>
          <a:xfrm>
            <a:off x="0" y="6824981"/>
            <a:ext cx="12192000" cy="45719"/>
            <a:chOff x="0" y="6756401"/>
            <a:chExt cx="12192000" cy="114300"/>
          </a:xfrm>
        </p:grpSpPr>
        <p:sp>
          <p:nvSpPr>
            <p:cNvPr id="922" name="Google Shape;922;p4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3" name="Google Shape;923;p4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4" name="Google Shape;924;p4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5" name="Google Shape;925;p4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6" name="Google Shape;926;p4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27" name="Google Shape;927;p44"/>
          <p:cNvGrpSpPr/>
          <p:nvPr/>
        </p:nvGrpSpPr>
        <p:grpSpPr>
          <a:xfrm>
            <a:off x="0" y="0"/>
            <a:ext cx="12192000" cy="45719"/>
            <a:chOff x="0" y="6756401"/>
            <a:chExt cx="12192000" cy="114300"/>
          </a:xfrm>
        </p:grpSpPr>
        <p:sp>
          <p:nvSpPr>
            <p:cNvPr id="928" name="Google Shape;928;p4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29" name="Google Shape;929;p4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0" name="Google Shape;930;p4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1" name="Google Shape;931;p4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32" name="Google Shape;932;p4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33" name="Google Shape;933;p44"/>
          <p:cNvSpPr>
            <a:spLocks noGrp="1"/>
          </p:cNvSpPr>
          <p:nvPr>
            <p:ph type="pic" idx="2"/>
          </p:nvPr>
        </p:nvSpPr>
        <p:spPr>
          <a:xfrm>
            <a:off x="597187" y="1867132"/>
            <a:ext cx="5803613" cy="262443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4" name="Google Shape;934;p44"/>
          <p:cNvSpPr>
            <a:spLocks noGrp="1"/>
          </p:cNvSpPr>
          <p:nvPr>
            <p:ph type="pic" idx="3"/>
          </p:nvPr>
        </p:nvSpPr>
        <p:spPr>
          <a:xfrm>
            <a:off x="592667"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5" name="Google Shape;935;p44"/>
          <p:cNvSpPr>
            <a:spLocks noGrp="1"/>
          </p:cNvSpPr>
          <p:nvPr>
            <p:ph type="pic" idx="4"/>
          </p:nvPr>
        </p:nvSpPr>
        <p:spPr>
          <a:xfrm>
            <a:off x="2819133"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6" name="Google Shape;936;p44"/>
          <p:cNvSpPr>
            <a:spLocks noGrp="1"/>
          </p:cNvSpPr>
          <p:nvPr>
            <p:ph type="pic" idx="5"/>
          </p:nvPr>
        </p:nvSpPr>
        <p:spPr>
          <a:xfrm>
            <a:off x="5045599" y="4586749"/>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7" name="Google Shape;937;p44"/>
          <p:cNvSpPr>
            <a:spLocks noGrp="1"/>
          </p:cNvSpPr>
          <p:nvPr>
            <p:ph type="pic" idx="6"/>
          </p:nvPr>
        </p:nvSpPr>
        <p:spPr>
          <a:xfrm>
            <a:off x="7272065" y="4607384"/>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38" name="Google Shape;938;p44"/>
          <p:cNvSpPr>
            <a:spLocks noGrp="1"/>
          </p:cNvSpPr>
          <p:nvPr>
            <p:ph type="pic" idx="7"/>
          </p:nvPr>
        </p:nvSpPr>
        <p:spPr>
          <a:xfrm>
            <a:off x="9498531" y="4607384"/>
            <a:ext cx="2124000" cy="15643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fade">
                                      <p:cBhvr>
                                        <p:cTn id="7" dur="500"/>
                                        <p:tgtEl>
                                          <p:spTgt spid="9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14">
                                            <p:txEl>
                                              <p:pRg st="0" end="0"/>
                                            </p:txEl>
                                          </p:spTgt>
                                        </p:tgtEl>
                                        <p:attrNameLst>
                                          <p:attrName>style.visibility</p:attrName>
                                        </p:attrNameLst>
                                      </p:cBhvr>
                                      <p:to>
                                        <p:strVal val="visible"/>
                                      </p:to>
                                    </p:set>
                                    <p:animEffect transition="in" filter="fade">
                                      <p:cBhvr>
                                        <p:cTn id="11" dur="500"/>
                                        <p:tgtEl>
                                          <p:spTgt spid="91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14">
                                            <p:txEl>
                                              <p:pRg st="1" end="1"/>
                                            </p:txEl>
                                          </p:spTgt>
                                        </p:tgtEl>
                                        <p:attrNameLst>
                                          <p:attrName>style.visibility</p:attrName>
                                        </p:attrNameLst>
                                      </p:cBhvr>
                                      <p:to>
                                        <p:strVal val="visible"/>
                                      </p:to>
                                    </p:set>
                                    <p:animEffect transition="in" filter="fade">
                                      <p:cBhvr>
                                        <p:cTn id="15" dur="500"/>
                                        <p:tgtEl>
                                          <p:spTgt spid="91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14">
                                            <p:txEl>
                                              <p:pRg st="2" end="2"/>
                                            </p:txEl>
                                          </p:spTgt>
                                        </p:tgtEl>
                                        <p:attrNameLst>
                                          <p:attrName>style.visibility</p:attrName>
                                        </p:attrNameLst>
                                      </p:cBhvr>
                                      <p:to>
                                        <p:strVal val="visible"/>
                                      </p:to>
                                    </p:set>
                                    <p:animEffect transition="in" filter="fade">
                                      <p:cBhvr>
                                        <p:cTn id="19" dur="500"/>
                                        <p:tgtEl>
                                          <p:spTgt spid="91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14">
                                            <p:txEl>
                                              <p:pRg st="3" end="3"/>
                                            </p:txEl>
                                          </p:spTgt>
                                        </p:tgtEl>
                                        <p:attrNameLst>
                                          <p:attrName>style.visibility</p:attrName>
                                        </p:attrNameLst>
                                      </p:cBhvr>
                                      <p:to>
                                        <p:strVal val="visible"/>
                                      </p:to>
                                    </p:set>
                                    <p:animEffect transition="in" filter="fade">
                                      <p:cBhvr>
                                        <p:cTn id="23" dur="500"/>
                                        <p:tgtEl>
                                          <p:spTgt spid="91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14">
                                            <p:txEl>
                                              <p:pRg st="4" end="4"/>
                                            </p:txEl>
                                          </p:spTgt>
                                        </p:tgtEl>
                                        <p:attrNameLst>
                                          <p:attrName>style.visibility</p:attrName>
                                        </p:attrNameLst>
                                      </p:cBhvr>
                                      <p:to>
                                        <p:strVal val="visible"/>
                                      </p:to>
                                    </p:set>
                                    <p:animEffect transition="in" filter="fade">
                                      <p:cBhvr>
                                        <p:cTn id="27" dur="500"/>
                                        <p:tgtEl>
                                          <p:spTgt spid="91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14">
                                            <p:txEl>
                                              <p:pRg st="5" end="5"/>
                                            </p:txEl>
                                          </p:spTgt>
                                        </p:tgtEl>
                                        <p:attrNameLst>
                                          <p:attrName>style.visibility</p:attrName>
                                        </p:attrNameLst>
                                      </p:cBhvr>
                                      <p:to>
                                        <p:strVal val="visible"/>
                                      </p:to>
                                    </p:set>
                                    <p:animEffect transition="in" filter="fade">
                                      <p:cBhvr>
                                        <p:cTn id="31" dur="500"/>
                                        <p:tgtEl>
                                          <p:spTgt spid="91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14">
                                            <p:txEl>
                                              <p:pRg st="6" end="6"/>
                                            </p:txEl>
                                          </p:spTgt>
                                        </p:tgtEl>
                                        <p:attrNameLst>
                                          <p:attrName>style.visibility</p:attrName>
                                        </p:attrNameLst>
                                      </p:cBhvr>
                                      <p:to>
                                        <p:strVal val="visible"/>
                                      </p:to>
                                    </p:set>
                                    <p:animEffect transition="in" filter="fade">
                                      <p:cBhvr>
                                        <p:cTn id="35" dur="500"/>
                                        <p:tgtEl>
                                          <p:spTgt spid="91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14">
                                            <p:txEl>
                                              <p:pRg st="7" end="7"/>
                                            </p:txEl>
                                          </p:spTgt>
                                        </p:tgtEl>
                                        <p:attrNameLst>
                                          <p:attrName>style.visibility</p:attrName>
                                        </p:attrNameLst>
                                      </p:cBhvr>
                                      <p:to>
                                        <p:strVal val="visible"/>
                                      </p:to>
                                    </p:set>
                                    <p:animEffect transition="in" filter="fade">
                                      <p:cBhvr>
                                        <p:cTn id="39" dur="500"/>
                                        <p:tgtEl>
                                          <p:spTgt spid="91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14">
                                            <p:txEl>
                                              <p:pRg st="8" end="8"/>
                                            </p:txEl>
                                          </p:spTgt>
                                        </p:tgtEl>
                                        <p:attrNameLst>
                                          <p:attrName>style.visibility</p:attrName>
                                        </p:attrNameLst>
                                      </p:cBhvr>
                                      <p:to>
                                        <p:strVal val="visible"/>
                                      </p:to>
                                    </p:set>
                                    <p:animEffect transition="in" filter="fade">
                                      <p:cBhvr>
                                        <p:cTn id="43" dur="500"/>
                                        <p:tgtEl>
                                          <p:spTgt spid="91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33"/>
                                        </p:tgtEl>
                                        <p:attrNameLst>
                                          <p:attrName>style.visibility</p:attrName>
                                        </p:attrNameLst>
                                      </p:cBhvr>
                                      <p:to>
                                        <p:strVal val="visible"/>
                                      </p:to>
                                    </p:set>
                                    <p:animEffect transition="in" filter="fade">
                                      <p:cBhvr>
                                        <p:cTn id="47" dur="500"/>
                                        <p:tgtEl>
                                          <p:spTgt spid="933"/>
                                        </p:tgtEl>
                                      </p:cBhvr>
                                    </p:animEffect>
                                  </p:childTnLst>
                                </p:cTn>
                              </p:par>
                              <p:par>
                                <p:cTn id="48" presetID="10" presetClass="entr" presetSubtype="0" fill="hold" nodeType="withEffect">
                                  <p:stCondLst>
                                    <p:cond delay="0"/>
                                  </p:stCondLst>
                                  <p:childTnLst>
                                    <p:set>
                                      <p:cBhvr>
                                        <p:cTn id="49" dur="1" fill="hold">
                                          <p:stCondLst>
                                            <p:cond delay="0"/>
                                          </p:stCondLst>
                                        </p:cTn>
                                        <p:tgtEl>
                                          <p:spTgt spid="934"/>
                                        </p:tgtEl>
                                        <p:attrNameLst>
                                          <p:attrName>style.visibility</p:attrName>
                                        </p:attrNameLst>
                                      </p:cBhvr>
                                      <p:to>
                                        <p:strVal val="visible"/>
                                      </p:to>
                                    </p:set>
                                    <p:animEffect transition="in" filter="fade">
                                      <p:cBhvr>
                                        <p:cTn id="50" dur="500"/>
                                        <p:tgtEl>
                                          <p:spTgt spid="934"/>
                                        </p:tgtEl>
                                      </p:cBhvr>
                                    </p:animEffect>
                                  </p:childTnLst>
                                </p:cTn>
                              </p:par>
                              <p:par>
                                <p:cTn id="51" presetID="10" presetClass="entr" presetSubtype="0" fill="hold" nodeType="withEffect">
                                  <p:stCondLst>
                                    <p:cond delay="0"/>
                                  </p:stCondLst>
                                  <p:childTnLst>
                                    <p:set>
                                      <p:cBhvr>
                                        <p:cTn id="52" dur="1" fill="hold">
                                          <p:stCondLst>
                                            <p:cond delay="0"/>
                                          </p:stCondLst>
                                        </p:cTn>
                                        <p:tgtEl>
                                          <p:spTgt spid="935"/>
                                        </p:tgtEl>
                                        <p:attrNameLst>
                                          <p:attrName>style.visibility</p:attrName>
                                        </p:attrNameLst>
                                      </p:cBhvr>
                                      <p:to>
                                        <p:strVal val="visible"/>
                                      </p:to>
                                    </p:set>
                                    <p:animEffect transition="in" filter="fade">
                                      <p:cBhvr>
                                        <p:cTn id="53" dur="500"/>
                                        <p:tgtEl>
                                          <p:spTgt spid="935"/>
                                        </p:tgtEl>
                                      </p:cBhvr>
                                    </p:animEffect>
                                  </p:childTnLst>
                                </p:cTn>
                              </p:par>
                              <p:par>
                                <p:cTn id="54" presetID="10" presetClass="entr" presetSubtype="0" fill="hold" nodeType="withEffect">
                                  <p:stCondLst>
                                    <p:cond delay="0"/>
                                  </p:stCondLst>
                                  <p:childTnLst>
                                    <p:set>
                                      <p:cBhvr>
                                        <p:cTn id="55" dur="1" fill="hold">
                                          <p:stCondLst>
                                            <p:cond delay="0"/>
                                          </p:stCondLst>
                                        </p:cTn>
                                        <p:tgtEl>
                                          <p:spTgt spid="936"/>
                                        </p:tgtEl>
                                        <p:attrNameLst>
                                          <p:attrName>style.visibility</p:attrName>
                                        </p:attrNameLst>
                                      </p:cBhvr>
                                      <p:to>
                                        <p:strVal val="visible"/>
                                      </p:to>
                                    </p:set>
                                    <p:animEffect transition="in" filter="fade">
                                      <p:cBhvr>
                                        <p:cTn id="56" dur="500"/>
                                        <p:tgtEl>
                                          <p:spTgt spid="936"/>
                                        </p:tgtEl>
                                      </p:cBhvr>
                                    </p:animEffect>
                                  </p:childTnLst>
                                </p:cTn>
                              </p:par>
                              <p:par>
                                <p:cTn id="57" presetID="10" presetClass="entr" presetSubtype="0" fill="hold" nodeType="withEffect">
                                  <p:stCondLst>
                                    <p:cond delay="0"/>
                                  </p:stCondLst>
                                  <p:childTnLst>
                                    <p:set>
                                      <p:cBhvr>
                                        <p:cTn id="58" dur="1" fill="hold">
                                          <p:stCondLst>
                                            <p:cond delay="0"/>
                                          </p:stCondLst>
                                        </p:cTn>
                                        <p:tgtEl>
                                          <p:spTgt spid="937"/>
                                        </p:tgtEl>
                                        <p:attrNameLst>
                                          <p:attrName>style.visibility</p:attrName>
                                        </p:attrNameLst>
                                      </p:cBhvr>
                                      <p:to>
                                        <p:strVal val="visible"/>
                                      </p:to>
                                    </p:set>
                                    <p:animEffect transition="in" filter="fade">
                                      <p:cBhvr>
                                        <p:cTn id="59" dur="500"/>
                                        <p:tgtEl>
                                          <p:spTgt spid="937"/>
                                        </p:tgtEl>
                                      </p:cBhvr>
                                    </p:animEffect>
                                  </p:childTnLst>
                                </p:cTn>
                              </p:par>
                              <p:par>
                                <p:cTn id="60" presetID="10" presetClass="entr" presetSubtype="0" fill="hold" nodeType="withEffect">
                                  <p:stCondLst>
                                    <p:cond delay="0"/>
                                  </p:stCondLst>
                                  <p:childTnLst>
                                    <p:set>
                                      <p:cBhvr>
                                        <p:cTn id="61" dur="1" fill="hold">
                                          <p:stCondLst>
                                            <p:cond delay="0"/>
                                          </p:stCondLst>
                                        </p:cTn>
                                        <p:tgtEl>
                                          <p:spTgt spid="938"/>
                                        </p:tgtEl>
                                        <p:attrNameLst>
                                          <p:attrName>style.visibility</p:attrName>
                                        </p:attrNameLst>
                                      </p:cBhvr>
                                      <p:to>
                                        <p:strVal val="visible"/>
                                      </p:to>
                                    </p:set>
                                    <p:animEffect transition="in" filter="fade">
                                      <p:cBhvr>
                                        <p:cTn id="62" dur="500"/>
                                        <p:tgtEl>
                                          <p:spTgt spid="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howcase 3 picture">
  <p:cSld name="Showcase 3 picture">
    <p:spTree>
      <p:nvGrpSpPr>
        <p:cNvPr id="1" name="Shape 939"/>
        <p:cNvGrpSpPr/>
        <p:nvPr/>
      </p:nvGrpSpPr>
      <p:grpSpPr>
        <a:xfrm>
          <a:off x="0" y="0"/>
          <a:ext cx="0" cy="0"/>
          <a:chOff x="0" y="0"/>
          <a:chExt cx="0" cy="0"/>
        </a:xfrm>
      </p:grpSpPr>
      <p:sp>
        <p:nvSpPr>
          <p:cNvPr id="940" name="Google Shape;940;p45"/>
          <p:cNvSpPr/>
          <p:nvPr/>
        </p:nvSpPr>
        <p:spPr>
          <a:xfrm>
            <a:off x="1035919"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1" name="Google Shape;941;p45"/>
          <p:cNvSpPr/>
          <p:nvPr/>
        </p:nvSpPr>
        <p:spPr>
          <a:xfrm>
            <a:off x="4488021"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2" name="Google Shape;942;p45"/>
          <p:cNvSpPr/>
          <p:nvPr/>
        </p:nvSpPr>
        <p:spPr>
          <a:xfrm>
            <a:off x="7936924" y="2223677"/>
            <a:ext cx="3206353" cy="3588729"/>
          </a:xfrm>
          <a:prstGeom prst="rect">
            <a:avLst/>
          </a:prstGeom>
          <a:solidFill>
            <a:schemeClr val="lt1"/>
          </a:solidFill>
          <a:ln>
            <a:noFill/>
          </a:ln>
          <a:effectLst>
            <a:outerShdw blurRad="88900" dist="50800" dir="5400000" sx="101000" sy="101000" algn="t"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43" name="Google Shape;943;p45"/>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4" name="Google Shape;94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5" name="Google Shape;945;p45"/>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46" name="Google Shape;946;p45"/>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47" name="Google Shape;947;p45"/>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48" name="Google Shape;948;p45"/>
          <p:cNvGrpSpPr/>
          <p:nvPr/>
        </p:nvGrpSpPr>
        <p:grpSpPr>
          <a:xfrm>
            <a:off x="338952" y="6409324"/>
            <a:ext cx="224082" cy="221156"/>
            <a:chOff x="4328868" y="5502988"/>
            <a:chExt cx="500307" cy="493774"/>
          </a:xfrm>
        </p:grpSpPr>
        <p:sp>
          <p:nvSpPr>
            <p:cNvPr id="949" name="Google Shape;949;p4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50" name="Google Shape;950;p4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51" name="Google Shape;951;p45"/>
          <p:cNvGrpSpPr/>
          <p:nvPr/>
        </p:nvGrpSpPr>
        <p:grpSpPr>
          <a:xfrm flipH="1">
            <a:off x="11637433" y="6409324"/>
            <a:ext cx="224082" cy="221156"/>
            <a:chOff x="4328868" y="5502988"/>
            <a:chExt cx="500307" cy="493774"/>
          </a:xfrm>
        </p:grpSpPr>
        <p:sp>
          <p:nvSpPr>
            <p:cNvPr id="952" name="Google Shape;952;p4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53" name="Google Shape;953;p4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54" name="Google Shape;954;p45"/>
          <p:cNvGrpSpPr/>
          <p:nvPr/>
        </p:nvGrpSpPr>
        <p:grpSpPr>
          <a:xfrm>
            <a:off x="0" y="6824981"/>
            <a:ext cx="12192000" cy="45719"/>
            <a:chOff x="0" y="6756401"/>
            <a:chExt cx="12192000" cy="114300"/>
          </a:xfrm>
        </p:grpSpPr>
        <p:sp>
          <p:nvSpPr>
            <p:cNvPr id="955" name="Google Shape;955;p4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6" name="Google Shape;956;p4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7" name="Google Shape;957;p4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8" name="Google Shape;958;p4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59" name="Google Shape;959;p4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60" name="Google Shape;960;p45"/>
          <p:cNvGrpSpPr/>
          <p:nvPr/>
        </p:nvGrpSpPr>
        <p:grpSpPr>
          <a:xfrm>
            <a:off x="0" y="0"/>
            <a:ext cx="12192000" cy="45719"/>
            <a:chOff x="0" y="6756401"/>
            <a:chExt cx="12192000" cy="114300"/>
          </a:xfrm>
        </p:grpSpPr>
        <p:sp>
          <p:nvSpPr>
            <p:cNvPr id="961" name="Google Shape;961;p4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2" name="Google Shape;962;p4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3" name="Google Shape;963;p4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4" name="Google Shape;964;p4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65" name="Google Shape;965;p4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66" name="Google Shape;966;p45"/>
          <p:cNvSpPr>
            <a:spLocks noGrp="1"/>
          </p:cNvSpPr>
          <p:nvPr>
            <p:ph type="pic" idx="2"/>
          </p:nvPr>
        </p:nvSpPr>
        <p:spPr>
          <a:xfrm>
            <a:off x="103505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67" name="Google Shape;967;p45"/>
          <p:cNvSpPr>
            <a:spLocks noGrp="1"/>
          </p:cNvSpPr>
          <p:nvPr>
            <p:ph type="pic" idx="3"/>
          </p:nvPr>
        </p:nvSpPr>
        <p:spPr>
          <a:xfrm>
            <a:off x="447675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68" name="Google Shape;968;p45"/>
          <p:cNvSpPr>
            <a:spLocks noGrp="1"/>
          </p:cNvSpPr>
          <p:nvPr>
            <p:ph type="pic" idx="4"/>
          </p:nvPr>
        </p:nvSpPr>
        <p:spPr>
          <a:xfrm>
            <a:off x="7937500" y="2211728"/>
            <a:ext cx="3207600" cy="18669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3"/>
                                        </p:tgtEl>
                                        <p:attrNameLst>
                                          <p:attrName>style.visibility</p:attrName>
                                        </p:attrNameLst>
                                      </p:cBhvr>
                                      <p:to>
                                        <p:strVal val="visible"/>
                                      </p:to>
                                    </p:set>
                                    <p:animEffect transition="in" filter="fade">
                                      <p:cBhvr>
                                        <p:cTn id="7" dur="500"/>
                                        <p:tgtEl>
                                          <p:spTgt spid="9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47">
                                            <p:txEl>
                                              <p:pRg st="0" end="0"/>
                                            </p:txEl>
                                          </p:spTgt>
                                        </p:tgtEl>
                                        <p:attrNameLst>
                                          <p:attrName>style.visibility</p:attrName>
                                        </p:attrNameLst>
                                      </p:cBhvr>
                                      <p:to>
                                        <p:strVal val="visible"/>
                                      </p:to>
                                    </p:set>
                                    <p:animEffect transition="in" filter="fade">
                                      <p:cBhvr>
                                        <p:cTn id="11" dur="500"/>
                                        <p:tgtEl>
                                          <p:spTgt spid="94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47">
                                            <p:txEl>
                                              <p:pRg st="1" end="1"/>
                                            </p:txEl>
                                          </p:spTgt>
                                        </p:tgtEl>
                                        <p:attrNameLst>
                                          <p:attrName>style.visibility</p:attrName>
                                        </p:attrNameLst>
                                      </p:cBhvr>
                                      <p:to>
                                        <p:strVal val="visible"/>
                                      </p:to>
                                    </p:set>
                                    <p:animEffect transition="in" filter="fade">
                                      <p:cBhvr>
                                        <p:cTn id="15" dur="500"/>
                                        <p:tgtEl>
                                          <p:spTgt spid="94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47">
                                            <p:txEl>
                                              <p:pRg st="2" end="2"/>
                                            </p:txEl>
                                          </p:spTgt>
                                        </p:tgtEl>
                                        <p:attrNameLst>
                                          <p:attrName>style.visibility</p:attrName>
                                        </p:attrNameLst>
                                      </p:cBhvr>
                                      <p:to>
                                        <p:strVal val="visible"/>
                                      </p:to>
                                    </p:set>
                                    <p:animEffect transition="in" filter="fade">
                                      <p:cBhvr>
                                        <p:cTn id="19" dur="500"/>
                                        <p:tgtEl>
                                          <p:spTgt spid="94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47">
                                            <p:txEl>
                                              <p:pRg st="3" end="3"/>
                                            </p:txEl>
                                          </p:spTgt>
                                        </p:tgtEl>
                                        <p:attrNameLst>
                                          <p:attrName>style.visibility</p:attrName>
                                        </p:attrNameLst>
                                      </p:cBhvr>
                                      <p:to>
                                        <p:strVal val="visible"/>
                                      </p:to>
                                    </p:set>
                                    <p:animEffect transition="in" filter="fade">
                                      <p:cBhvr>
                                        <p:cTn id="23" dur="500"/>
                                        <p:tgtEl>
                                          <p:spTgt spid="94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47">
                                            <p:txEl>
                                              <p:pRg st="4" end="4"/>
                                            </p:txEl>
                                          </p:spTgt>
                                        </p:tgtEl>
                                        <p:attrNameLst>
                                          <p:attrName>style.visibility</p:attrName>
                                        </p:attrNameLst>
                                      </p:cBhvr>
                                      <p:to>
                                        <p:strVal val="visible"/>
                                      </p:to>
                                    </p:set>
                                    <p:animEffect transition="in" filter="fade">
                                      <p:cBhvr>
                                        <p:cTn id="27" dur="500"/>
                                        <p:tgtEl>
                                          <p:spTgt spid="94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47">
                                            <p:txEl>
                                              <p:pRg st="5" end="5"/>
                                            </p:txEl>
                                          </p:spTgt>
                                        </p:tgtEl>
                                        <p:attrNameLst>
                                          <p:attrName>style.visibility</p:attrName>
                                        </p:attrNameLst>
                                      </p:cBhvr>
                                      <p:to>
                                        <p:strVal val="visible"/>
                                      </p:to>
                                    </p:set>
                                    <p:animEffect transition="in" filter="fade">
                                      <p:cBhvr>
                                        <p:cTn id="31" dur="500"/>
                                        <p:tgtEl>
                                          <p:spTgt spid="94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47">
                                            <p:txEl>
                                              <p:pRg st="6" end="6"/>
                                            </p:txEl>
                                          </p:spTgt>
                                        </p:tgtEl>
                                        <p:attrNameLst>
                                          <p:attrName>style.visibility</p:attrName>
                                        </p:attrNameLst>
                                      </p:cBhvr>
                                      <p:to>
                                        <p:strVal val="visible"/>
                                      </p:to>
                                    </p:set>
                                    <p:animEffect transition="in" filter="fade">
                                      <p:cBhvr>
                                        <p:cTn id="35" dur="500"/>
                                        <p:tgtEl>
                                          <p:spTgt spid="94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47">
                                            <p:txEl>
                                              <p:pRg st="7" end="7"/>
                                            </p:txEl>
                                          </p:spTgt>
                                        </p:tgtEl>
                                        <p:attrNameLst>
                                          <p:attrName>style.visibility</p:attrName>
                                        </p:attrNameLst>
                                      </p:cBhvr>
                                      <p:to>
                                        <p:strVal val="visible"/>
                                      </p:to>
                                    </p:set>
                                    <p:animEffect transition="in" filter="fade">
                                      <p:cBhvr>
                                        <p:cTn id="39" dur="500"/>
                                        <p:tgtEl>
                                          <p:spTgt spid="94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47">
                                            <p:txEl>
                                              <p:pRg st="8" end="8"/>
                                            </p:txEl>
                                          </p:spTgt>
                                        </p:tgtEl>
                                        <p:attrNameLst>
                                          <p:attrName>style.visibility</p:attrName>
                                        </p:attrNameLst>
                                      </p:cBhvr>
                                      <p:to>
                                        <p:strVal val="visible"/>
                                      </p:to>
                                    </p:set>
                                    <p:animEffect transition="in" filter="fade">
                                      <p:cBhvr>
                                        <p:cTn id="43" dur="500"/>
                                        <p:tgtEl>
                                          <p:spTgt spid="94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40"/>
                                        </p:tgtEl>
                                        <p:attrNameLst>
                                          <p:attrName>style.visibility</p:attrName>
                                        </p:attrNameLst>
                                      </p:cBhvr>
                                      <p:to>
                                        <p:strVal val="visible"/>
                                      </p:to>
                                    </p:set>
                                    <p:animEffect transition="in" filter="fade">
                                      <p:cBhvr>
                                        <p:cTn id="47" dur="750"/>
                                        <p:tgtEl>
                                          <p:spTgt spid="940"/>
                                        </p:tgtEl>
                                      </p:cBhvr>
                                    </p:animEffect>
                                  </p:childTnLst>
                                </p:cTn>
                              </p:par>
                              <p:par>
                                <p:cTn id="48" presetID="10" presetClass="entr" presetSubtype="0" fill="hold" nodeType="withEffect">
                                  <p:stCondLst>
                                    <p:cond delay="0"/>
                                  </p:stCondLst>
                                  <p:childTnLst>
                                    <p:set>
                                      <p:cBhvr>
                                        <p:cTn id="49" dur="1" fill="hold">
                                          <p:stCondLst>
                                            <p:cond delay="0"/>
                                          </p:stCondLst>
                                        </p:cTn>
                                        <p:tgtEl>
                                          <p:spTgt spid="941"/>
                                        </p:tgtEl>
                                        <p:attrNameLst>
                                          <p:attrName>style.visibility</p:attrName>
                                        </p:attrNameLst>
                                      </p:cBhvr>
                                      <p:to>
                                        <p:strVal val="visible"/>
                                      </p:to>
                                    </p:set>
                                    <p:animEffect transition="in" filter="fade">
                                      <p:cBhvr>
                                        <p:cTn id="50" dur="750"/>
                                        <p:tgtEl>
                                          <p:spTgt spid="941"/>
                                        </p:tgtEl>
                                      </p:cBhvr>
                                    </p:animEffect>
                                  </p:childTnLst>
                                </p:cTn>
                              </p:par>
                              <p:par>
                                <p:cTn id="51" presetID="10" presetClass="entr" presetSubtype="0" fill="hold" nodeType="withEffect">
                                  <p:stCondLst>
                                    <p:cond delay="0"/>
                                  </p:stCondLst>
                                  <p:childTnLst>
                                    <p:set>
                                      <p:cBhvr>
                                        <p:cTn id="52" dur="1" fill="hold">
                                          <p:stCondLst>
                                            <p:cond delay="0"/>
                                          </p:stCondLst>
                                        </p:cTn>
                                        <p:tgtEl>
                                          <p:spTgt spid="942"/>
                                        </p:tgtEl>
                                        <p:attrNameLst>
                                          <p:attrName>style.visibility</p:attrName>
                                        </p:attrNameLst>
                                      </p:cBhvr>
                                      <p:to>
                                        <p:strVal val="visible"/>
                                      </p:to>
                                    </p:set>
                                    <p:animEffect transition="in" filter="fade">
                                      <p:cBhvr>
                                        <p:cTn id="53" dur="750"/>
                                        <p:tgtEl>
                                          <p:spTgt spid="942"/>
                                        </p:tgtEl>
                                      </p:cBhvr>
                                    </p:animEffect>
                                  </p:childTnLst>
                                </p:cTn>
                              </p:par>
                            </p:childTnLst>
                          </p:cTn>
                        </p:par>
                        <p:par>
                          <p:cTn id="54" fill="hold">
                            <p:stCondLst>
                              <p:cond delay="5750"/>
                            </p:stCondLst>
                            <p:childTnLst>
                              <p:par>
                                <p:cTn id="55" presetID="10" presetClass="entr" presetSubtype="0" fill="hold" nodeType="afterEffect">
                                  <p:stCondLst>
                                    <p:cond delay="0"/>
                                  </p:stCondLst>
                                  <p:childTnLst>
                                    <p:set>
                                      <p:cBhvr>
                                        <p:cTn id="56" dur="1" fill="hold">
                                          <p:stCondLst>
                                            <p:cond delay="0"/>
                                          </p:stCondLst>
                                        </p:cTn>
                                        <p:tgtEl>
                                          <p:spTgt spid="966"/>
                                        </p:tgtEl>
                                        <p:attrNameLst>
                                          <p:attrName>style.visibility</p:attrName>
                                        </p:attrNameLst>
                                      </p:cBhvr>
                                      <p:to>
                                        <p:strVal val="visible"/>
                                      </p:to>
                                    </p:set>
                                    <p:animEffect transition="in" filter="fade">
                                      <p:cBhvr>
                                        <p:cTn id="57" dur="500"/>
                                        <p:tgtEl>
                                          <p:spTgt spid="966"/>
                                        </p:tgtEl>
                                      </p:cBhvr>
                                    </p:animEffect>
                                  </p:childTnLst>
                                </p:cTn>
                              </p:par>
                              <p:par>
                                <p:cTn id="58" presetID="10" presetClass="entr" presetSubtype="0" fill="hold" nodeType="withEffect">
                                  <p:stCondLst>
                                    <p:cond delay="0"/>
                                  </p:stCondLst>
                                  <p:childTnLst>
                                    <p:set>
                                      <p:cBhvr>
                                        <p:cTn id="59" dur="1" fill="hold">
                                          <p:stCondLst>
                                            <p:cond delay="0"/>
                                          </p:stCondLst>
                                        </p:cTn>
                                        <p:tgtEl>
                                          <p:spTgt spid="967"/>
                                        </p:tgtEl>
                                        <p:attrNameLst>
                                          <p:attrName>style.visibility</p:attrName>
                                        </p:attrNameLst>
                                      </p:cBhvr>
                                      <p:to>
                                        <p:strVal val="visible"/>
                                      </p:to>
                                    </p:set>
                                    <p:animEffect transition="in" filter="fade">
                                      <p:cBhvr>
                                        <p:cTn id="60" dur="500"/>
                                        <p:tgtEl>
                                          <p:spTgt spid="967"/>
                                        </p:tgtEl>
                                      </p:cBhvr>
                                    </p:animEffect>
                                  </p:childTnLst>
                                </p:cTn>
                              </p:par>
                              <p:par>
                                <p:cTn id="61" presetID="10" presetClass="entr" presetSubtype="0" fill="hold" nodeType="withEffect">
                                  <p:stCondLst>
                                    <p:cond delay="0"/>
                                  </p:stCondLst>
                                  <p:childTnLst>
                                    <p:set>
                                      <p:cBhvr>
                                        <p:cTn id="62" dur="1" fill="hold">
                                          <p:stCondLst>
                                            <p:cond delay="0"/>
                                          </p:stCondLst>
                                        </p:cTn>
                                        <p:tgtEl>
                                          <p:spTgt spid="968"/>
                                        </p:tgtEl>
                                        <p:attrNameLst>
                                          <p:attrName>style.visibility</p:attrName>
                                        </p:attrNameLst>
                                      </p:cBhvr>
                                      <p:to>
                                        <p:strVal val="visible"/>
                                      </p:to>
                                    </p:set>
                                    <p:animEffect transition="in" filter="fade">
                                      <p:cBhvr>
                                        <p:cTn id="63" dur="500"/>
                                        <p:tgtEl>
                                          <p:spTgt spid="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0 Picture Portfolio">
  <p:cSld name="10 Picture Portfolio">
    <p:spTree>
      <p:nvGrpSpPr>
        <p:cNvPr id="1" name="Shape 969"/>
        <p:cNvGrpSpPr/>
        <p:nvPr/>
      </p:nvGrpSpPr>
      <p:grpSpPr>
        <a:xfrm>
          <a:off x="0" y="0"/>
          <a:ext cx="0" cy="0"/>
          <a:chOff x="0" y="0"/>
          <a:chExt cx="0" cy="0"/>
        </a:xfrm>
      </p:grpSpPr>
      <p:sp>
        <p:nvSpPr>
          <p:cNvPr id="970" name="Google Shape;970;p4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1" name="Google Shape;97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2" name="Google Shape;972;p4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973" name="Google Shape;973;p4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974" name="Google Shape;974;p4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75" name="Google Shape;975;p46"/>
          <p:cNvGrpSpPr/>
          <p:nvPr/>
        </p:nvGrpSpPr>
        <p:grpSpPr>
          <a:xfrm>
            <a:off x="338952" y="6409324"/>
            <a:ext cx="224082" cy="221156"/>
            <a:chOff x="4328868" y="5502988"/>
            <a:chExt cx="500307" cy="493774"/>
          </a:xfrm>
        </p:grpSpPr>
        <p:sp>
          <p:nvSpPr>
            <p:cNvPr id="976" name="Google Shape;976;p4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77" name="Google Shape;977;p4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78" name="Google Shape;978;p46"/>
          <p:cNvGrpSpPr/>
          <p:nvPr/>
        </p:nvGrpSpPr>
        <p:grpSpPr>
          <a:xfrm flipH="1">
            <a:off x="11637433" y="6409324"/>
            <a:ext cx="224082" cy="221156"/>
            <a:chOff x="4328868" y="5502988"/>
            <a:chExt cx="500307" cy="493774"/>
          </a:xfrm>
        </p:grpSpPr>
        <p:sp>
          <p:nvSpPr>
            <p:cNvPr id="979" name="Google Shape;979;p4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980" name="Google Shape;980;p4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981" name="Google Shape;981;p46"/>
          <p:cNvGrpSpPr/>
          <p:nvPr/>
        </p:nvGrpSpPr>
        <p:grpSpPr>
          <a:xfrm>
            <a:off x="0" y="6824981"/>
            <a:ext cx="12192000" cy="45719"/>
            <a:chOff x="0" y="6756401"/>
            <a:chExt cx="12192000" cy="114300"/>
          </a:xfrm>
        </p:grpSpPr>
        <p:sp>
          <p:nvSpPr>
            <p:cNvPr id="982" name="Google Shape;982;p4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3" name="Google Shape;983;p4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4" name="Google Shape;984;p4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5" name="Google Shape;985;p4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6" name="Google Shape;986;p4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987" name="Google Shape;987;p46"/>
          <p:cNvGrpSpPr/>
          <p:nvPr/>
        </p:nvGrpSpPr>
        <p:grpSpPr>
          <a:xfrm>
            <a:off x="0" y="0"/>
            <a:ext cx="12192000" cy="45719"/>
            <a:chOff x="0" y="6756401"/>
            <a:chExt cx="12192000" cy="114300"/>
          </a:xfrm>
        </p:grpSpPr>
        <p:sp>
          <p:nvSpPr>
            <p:cNvPr id="988" name="Google Shape;988;p4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89" name="Google Shape;989;p4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0" name="Google Shape;990;p4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1" name="Google Shape;991;p4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992" name="Google Shape;992;p4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993" name="Google Shape;993;p46"/>
          <p:cNvSpPr>
            <a:spLocks noGrp="1"/>
          </p:cNvSpPr>
          <p:nvPr>
            <p:ph type="pic" idx="2"/>
          </p:nvPr>
        </p:nvSpPr>
        <p:spPr>
          <a:xfrm>
            <a:off x="858400" y="1841499"/>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4" name="Google Shape;994;p46"/>
          <p:cNvSpPr>
            <a:spLocks noGrp="1"/>
          </p:cNvSpPr>
          <p:nvPr>
            <p:ph type="pic" idx="3"/>
          </p:nvPr>
        </p:nvSpPr>
        <p:spPr>
          <a:xfrm>
            <a:off x="3123928"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5" name="Google Shape;995;p46"/>
          <p:cNvSpPr>
            <a:spLocks noGrp="1"/>
          </p:cNvSpPr>
          <p:nvPr>
            <p:ph type="pic" idx="4"/>
          </p:nvPr>
        </p:nvSpPr>
        <p:spPr>
          <a:xfrm>
            <a:off x="5355188"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6" name="Google Shape;996;p46"/>
          <p:cNvSpPr>
            <a:spLocks noGrp="1"/>
          </p:cNvSpPr>
          <p:nvPr>
            <p:ph type="pic" idx="5"/>
          </p:nvPr>
        </p:nvSpPr>
        <p:spPr>
          <a:xfrm>
            <a:off x="7542824"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7" name="Google Shape;997;p46"/>
          <p:cNvSpPr>
            <a:spLocks noGrp="1"/>
          </p:cNvSpPr>
          <p:nvPr>
            <p:ph type="pic" idx="6"/>
          </p:nvPr>
        </p:nvSpPr>
        <p:spPr>
          <a:xfrm>
            <a:off x="858400"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8" name="Google Shape;998;p46"/>
          <p:cNvSpPr>
            <a:spLocks noGrp="1"/>
          </p:cNvSpPr>
          <p:nvPr>
            <p:ph type="pic" idx="7"/>
          </p:nvPr>
        </p:nvSpPr>
        <p:spPr>
          <a:xfrm>
            <a:off x="3123928"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999" name="Google Shape;999;p46"/>
          <p:cNvSpPr>
            <a:spLocks noGrp="1"/>
          </p:cNvSpPr>
          <p:nvPr>
            <p:ph type="pic" idx="8"/>
          </p:nvPr>
        </p:nvSpPr>
        <p:spPr>
          <a:xfrm>
            <a:off x="5355188"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0" name="Google Shape;1000;p46"/>
          <p:cNvSpPr>
            <a:spLocks noGrp="1"/>
          </p:cNvSpPr>
          <p:nvPr>
            <p:ph type="pic" idx="9"/>
          </p:nvPr>
        </p:nvSpPr>
        <p:spPr>
          <a:xfrm>
            <a:off x="7542824"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1" name="Google Shape;1001;p46"/>
          <p:cNvSpPr>
            <a:spLocks noGrp="1"/>
          </p:cNvSpPr>
          <p:nvPr>
            <p:ph type="pic" idx="13"/>
          </p:nvPr>
        </p:nvSpPr>
        <p:spPr>
          <a:xfrm>
            <a:off x="9733656" y="1841500"/>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02" name="Google Shape;1002;p46"/>
          <p:cNvSpPr>
            <a:spLocks noGrp="1"/>
          </p:cNvSpPr>
          <p:nvPr>
            <p:ph type="pic" idx="14"/>
          </p:nvPr>
        </p:nvSpPr>
        <p:spPr>
          <a:xfrm>
            <a:off x="9733656" y="4130427"/>
            <a:ext cx="1644650" cy="1644650"/>
          </a:xfrm>
          <a:prstGeom prst="ellipse">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200"/>
              <a:buFont typeface="Arial"/>
              <a:buNone/>
              <a:defRPr sz="12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0"/>
                                        </p:tgtEl>
                                        <p:attrNameLst>
                                          <p:attrName>style.visibility</p:attrName>
                                        </p:attrNameLst>
                                      </p:cBhvr>
                                      <p:to>
                                        <p:strVal val="visible"/>
                                      </p:to>
                                    </p:set>
                                    <p:animEffect transition="in" filter="fade">
                                      <p:cBhvr>
                                        <p:cTn id="7" dur="500"/>
                                        <p:tgtEl>
                                          <p:spTgt spid="97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74">
                                            <p:txEl>
                                              <p:pRg st="0" end="0"/>
                                            </p:txEl>
                                          </p:spTgt>
                                        </p:tgtEl>
                                        <p:attrNameLst>
                                          <p:attrName>style.visibility</p:attrName>
                                        </p:attrNameLst>
                                      </p:cBhvr>
                                      <p:to>
                                        <p:strVal val="visible"/>
                                      </p:to>
                                    </p:set>
                                    <p:animEffect transition="in" filter="fade">
                                      <p:cBhvr>
                                        <p:cTn id="11" dur="500"/>
                                        <p:tgtEl>
                                          <p:spTgt spid="97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74">
                                            <p:txEl>
                                              <p:pRg st="1" end="1"/>
                                            </p:txEl>
                                          </p:spTgt>
                                        </p:tgtEl>
                                        <p:attrNameLst>
                                          <p:attrName>style.visibility</p:attrName>
                                        </p:attrNameLst>
                                      </p:cBhvr>
                                      <p:to>
                                        <p:strVal val="visible"/>
                                      </p:to>
                                    </p:set>
                                    <p:animEffect transition="in" filter="fade">
                                      <p:cBhvr>
                                        <p:cTn id="15" dur="500"/>
                                        <p:tgtEl>
                                          <p:spTgt spid="97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74">
                                            <p:txEl>
                                              <p:pRg st="2" end="2"/>
                                            </p:txEl>
                                          </p:spTgt>
                                        </p:tgtEl>
                                        <p:attrNameLst>
                                          <p:attrName>style.visibility</p:attrName>
                                        </p:attrNameLst>
                                      </p:cBhvr>
                                      <p:to>
                                        <p:strVal val="visible"/>
                                      </p:to>
                                    </p:set>
                                    <p:animEffect transition="in" filter="fade">
                                      <p:cBhvr>
                                        <p:cTn id="19" dur="500"/>
                                        <p:tgtEl>
                                          <p:spTgt spid="97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74">
                                            <p:txEl>
                                              <p:pRg st="3" end="3"/>
                                            </p:txEl>
                                          </p:spTgt>
                                        </p:tgtEl>
                                        <p:attrNameLst>
                                          <p:attrName>style.visibility</p:attrName>
                                        </p:attrNameLst>
                                      </p:cBhvr>
                                      <p:to>
                                        <p:strVal val="visible"/>
                                      </p:to>
                                    </p:set>
                                    <p:animEffect transition="in" filter="fade">
                                      <p:cBhvr>
                                        <p:cTn id="23" dur="500"/>
                                        <p:tgtEl>
                                          <p:spTgt spid="97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74">
                                            <p:txEl>
                                              <p:pRg st="4" end="4"/>
                                            </p:txEl>
                                          </p:spTgt>
                                        </p:tgtEl>
                                        <p:attrNameLst>
                                          <p:attrName>style.visibility</p:attrName>
                                        </p:attrNameLst>
                                      </p:cBhvr>
                                      <p:to>
                                        <p:strVal val="visible"/>
                                      </p:to>
                                    </p:set>
                                    <p:animEffect transition="in" filter="fade">
                                      <p:cBhvr>
                                        <p:cTn id="27" dur="500"/>
                                        <p:tgtEl>
                                          <p:spTgt spid="97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74">
                                            <p:txEl>
                                              <p:pRg st="5" end="5"/>
                                            </p:txEl>
                                          </p:spTgt>
                                        </p:tgtEl>
                                        <p:attrNameLst>
                                          <p:attrName>style.visibility</p:attrName>
                                        </p:attrNameLst>
                                      </p:cBhvr>
                                      <p:to>
                                        <p:strVal val="visible"/>
                                      </p:to>
                                    </p:set>
                                    <p:animEffect transition="in" filter="fade">
                                      <p:cBhvr>
                                        <p:cTn id="31" dur="500"/>
                                        <p:tgtEl>
                                          <p:spTgt spid="97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74">
                                            <p:txEl>
                                              <p:pRg st="6" end="6"/>
                                            </p:txEl>
                                          </p:spTgt>
                                        </p:tgtEl>
                                        <p:attrNameLst>
                                          <p:attrName>style.visibility</p:attrName>
                                        </p:attrNameLst>
                                      </p:cBhvr>
                                      <p:to>
                                        <p:strVal val="visible"/>
                                      </p:to>
                                    </p:set>
                                    <p:animEffect transition="in" filter="fade">
                                      <p:cBhvr>
                                        <p:cTn id="35" dur="500"/>
                                        <p:tgtEl>
                                          <p:spTgt spid="97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74">
                                            <p:txEl>
                                              <p:pRg st="7" end="7"/>
                                            </p:txEl>
                                          </p:spTgt>
                                        </p:tgtEl>
                                        <p:attrNameLst>
                                          <p:attrName>style.visibility</p:attrName>
                                        </p:attrNameLst>
                                      </p:cBhvr>
                                      <p:to>
                                        <p:strVal val="visible"/>
                                      </p:to>
                                    </p:set>
                                    <p:animEffect transition="in" filter="fade">
                                      <p:cBhvr>
                                        <p:cTn id="39" dur="500"/>
                                        <p:tgtEl>
                                          <p:spTgt spid="97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974">
                                            <p:txEl>
                                              <p:pRg st="8" end="8"/>
                                            </p:txEl>
                                          </p:spTgt>
                                        </p:tgtEl>
                                        <p:attrNameLst>
                                          <p:attrName>style.visibility</p:attrName>
                                        </p:attrNameLst>
                                      </p:cBhvr>
                                      <p:to>
                                        <p:strVal val="visible"/>
                                      </p:to>
                                    </p:set>
                                    <p:animEffect transition="in" filter="fade">
                                      <p:cBhvr>
                                        <p:cTn id="43" dur="500"/>
                                        <p:tgtEl>
                                          <p:spTgt spid="97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993"/>
                                        </p:tgtEl>
                                        <p:attrNameLst>
                                          <p:attrName>style.visibility</p:attrName>
                                        </p:attrNameLst>
                                      </p:cBhvr>
                                      <p:to>
                                        <p:strVal val="visible"/>
                                      </p:to>
                                    </p:set>
                                    <p:anim calcmode="lin" valueType="num">
                                      <p:cBhvr additive="base">
                                        <p:cTn id="47" dur="500"/>
                                        <p:tgtEl>
                                          <p:spTgt spid="993"/>
                                        </p:tgtEl>
                                        <p:attrNameLst>
                                          <p:attrName>ppt_w</p:attrName>
                                        </p:attrNameLst>
                                      </p:cBhvr>
                                      <p:tavLst>
                                        <p:tav tm="0">
                                          <p:val>
                                            <p:strVal val="0"/>
                                          </p:val>
                                        </p:tav>
                                        <p:tav tm="100000">
                                          <p:val>
                                            <p:strVal val="#ppt_w"/>
                                          </p:val>
                                        </p:tav>
                                      </p:tavLst>
                                    </p:anim>
                                    <p:anim calcmode="lin" valueType="num">
                                      <p:cBhvr additive="base">
                                        <p:cTn id="48" dur="500"/>
                                        <p:tgtEl>
                                          <p:spTgt spid="99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994"/>
                                        </p:tgtEl>
                                        <p:attrNameLst>
                                          <p:attrName>style.visibility</p:attrName>
                                        </p:attrNameLst>
                                      </p:cBhvr>
                                      <p:to>
                                        <p:strVal val="visible"/>
                                      </p:to>
                                    </p:set>
                                    <p:anim calcmode="lin" valueType="num">
                                      <p:cBhvr additive="base">
                                        <p:cTn id="51" dur="500"/>
                                        <p:tgtEl>
                                          <p:spTgt spid="994"/>
                                        </p:tgtEl>
                                        <p:attrNameLst>
                                          <p:attrName>ppt_w</p:attrName>
                                        </p:attrNameLst>
                                      </p:cBhvr>
                                      <p:tavLst>
                                        <p:tav tm="0">
                                          <p:val>
                                            <p:strVal val="0"/>
                                          </p:val>
                                        </p:tav>
                                        <p:tav tm="100000">
                                          <p:val>
                                            <p:strVal val="#ppt_w"/>
                                          </p:val>
                                        </p:tav>
                                      </p:tavLst>
                                    </p:anim>
                                    <p:anim calcmode="lin" valueType="num">
                                      <p:cBhvr additive="base">
                                        <p:cTn id="52" dur="500"/>
                                        <p:tgtEl>
                                          <p:spTgt spid="99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995"/>
                                        </p:tgtEl>
                                        <p:attrNameLst>
                                          <p:attrName>style.visibility</p:attrName>
                                        </p:attrNameLst>
                                      </p:cBhvr>
                                      <p:to>
                                        <p:strVal val="visible"/>
                                      </p:to>
                                    </p:set>
                                    <p:anim calcmode="lin" valueType="num">
                                      <p:cBhvr additive="base">
                                        <p:cTn id="55" dur="500"/>
                                        <p:tgtEl>
                                          <p:spTgt spid="995"/>
                                        </p:tgtEl>
                                        <p:attrNameLst>
                                          <p:attrName>ppt_w</p:attrName>
                                        </p:attrNameLst>
                                      </p:cBhvr>
                                      <p:tavLst>
                                        <p:tav tm="0">
                                          <p:val>
                                            <p:strVal val="0"/>
                                          </p:val>
                                        </p:tav>
                                        <p:tav tm="100000">
                                          <p:val>
                                            <p:strVal val="#ppt_w"/>
                                          </p:val>
                                        </p:tav>
                                      </p:tavLst>
                                    </p:anim>
                                    <p:anim calcmode="lin" valueType="num">
                                      <p:cBhvr additive="base">
                                        <p:cTn id="56" dur="500"/>
                                        <p:tgtEl>
                                          <p:spTgt spid="99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996"/>
                                        </p:tgtEl>
                                        <p:attrNameLst>
                                          <p:attrName>style.visibility</p:attrName>
                                        </p:attrNameLst>
                                      </p:cBhvr>
                                      <p:to>
                                        <p:strVal val="visible"/>
                                      </p:to>
                                    </p:set>
                                    <p:anim calcmode="lin" valueType="num">
                                      <p:cBhvr additive="base">
                                        <p:cTn id="59" dur="500"/>
                                        <p:tgtEl>
                                          <p:spTgt spid="996"/>
                                        </p:tgtEl>
                                        <p:attrNameLst>
                                          <p:attrName>ppt_w</p:attrName>
                                        </p:attrNameLst>
                                      </p:cBhvr>
                                      <p:tavLst>
                                        <p:tav tm="0">
                                          <p:val>
                                            <p:strVal val="0"/>
                                          </p:val>
                                        </p:tav>
                                        <p:tav tm="100000">
                                          <p:val>
                                            <p:strVal val="#ppt_w"/>
                                          </p:val>
                                        </p:tav>
                                      </p:tavLst>
                                    </p:anim>
                                    <p:anim calcmode="lin" valueType="num">
                                      <p:cBhvr additive="base">
                                        <p:cTn id="60" dur="500"/>
                                        <p:tgtEl>
                                          <p:spTgt spid="996"/>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997"/>
                                        </p:tgtEl>
                                        <p:attrNameLst>
                                          <p:attrName>style.visibility</p:attrName>
                                        </p:attrNameLst>
                                      </p:cBhvr>
                                      <p:to>
                                        <p:strVal val="visible"/>
                                      </p:to>
                                    </p:set>
                                    <p:anim calcmode="lin" valueType="num">
                                      <p:cBhvr additive="base">
                                        <p:cTn id="63" dur="500"/>
                                        <p:tgtEl>
                                          <p:spTgt spid="997"/>
                                        </p:tgtEl>
                                        <p:attrNameLst>
                                          <p:attrName>ppt_w</p:attrName>
                                        </p:attrNameLst>
                                      </p:cBhvr>
                                      <p:tavLst>
                                        <p:tav tm="0">
                                          <p:val>
                                            <p:strVal val="0"/>
                                          </p:val>
                                        </p:tav>
                                        <p:tav tm="100000">
                                          <p:val>
                                            <p:strVal val="#ppt_w"/>
                                          </p:val>
                                        </p:tav>
                                      </p:tavLst>
                                    </p:anim>
                                    <p:anim calcmode="lin" valueType="num">
                                      <p:cBhvr additive="base">
                                        <p:cTn id="64" dur="500"/>
                                        <p:tgtEl>
                                          <p:spTgt spid="997"/>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998"/>
                                        </p:tgtEl>
                                        <p:attrNameLst>
                                          <p:attrName>style.visibility</p:attrName>
                                        </p:attrNameLst>
                                      </p:cBhvr>
                                      <p:to>
                                        <p:strVal val="visible"/>
                                      </p:to>
                                    </p:set>
                                    <p:anim calcmode="lin" valueType="num">
                                      <p:cBhvr additive="base">
                                        <p:cTn id="67" dur="500"/>
                                        <p:tgtEl>
                                          <p:spTgt spid="998"/>
                                        </p:tgtEl>
                                        <p:attrNameLst>
                                          <p:attrName>ppt_w</p:attrName>
                                        </p:attrNameLst>
                                      </p:cBhvr>
                                      <p:tavLst>
                                        <p:tav tm="0">
                                          <p:val>
                                            <p:strVal val="0"/>
                                          </p:val>
                                        </p:tav>
                                        <p:tav tm="100000">
                                          <p:val>
                                            <p:strVal val="#ppt_w"/>
                                          </p:val>
                                        </p:tav>
                                      </p:tavLst>
                                    </p:anim>
                                    <p:anim calcmode="lin" valueType="num">
                                      <p:cBhvr additive="base">
                                        <p:cTn id="68" dur="500"/>
                                        <p:tgtEl>
                                          <p:spTgt spid="998"/>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999"/>
                                        </p:tgtEl>
                                        <p:attrNameLst>
                                          <p:attrName>style.visibility</p:attrName>
                                        </p:attrNameLst>
                                      </p:cBhvr>
                                      <p:to>
                                        <p:strVal val="visible"/>
                                      </p:to>
                                    </p:set>
                                    <p:anim calcmode="lin" valueType="num">
                                      <p:cBhvr additive="base">
                                        <p:cTn id="71" dur="500"/>
                                        <p:tgtEl>
                                          <p:spTgt spid="999"/>
                                        </p:tgtEl>
                                        <p:attrNameLst>
                                          <p:attrName>ppt_w</p:attrName>
                                        </p:attrNameLst>
                                      </p:cBhvr>
                                      <p:tavLst>
                                        <p:tav tm="0">
                                          <p:val>
                                            <p:strVal val="0"/>
                                          </p:val>
                                        </p:tav>
                                        <p:tav tm="100000">
                                          <p:val>
                                            <p:strVal val="#ppt_w"/>
                                          </p:val>
                                        </p:tav>
                                      </p:tavLst>
                                    </p:anim>
                                    <p:anim calcmode="lin" valueType="num">
                                      <p:cBhvr additive="base">
                                        <p:cTn id="72" dur="500"/>
                                        <p:tgtEl>
                                          <p:spTgt spid="999"/>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000"/>
                                        </p:tgtEl>
                                        <p:attrNameLst>
                                          <p:attrName>style.visibility</p:attrName>
                                        </p:attrNameLst>
                                      </p:cBhvr>
                                      <p:to>
                                        <p:strVal val="visible"/>
                                      </p:to>
                                    </p:set>
                                    <p:anim calcmode="lin" valueType="num">
                                      <p:cBhvr additive="base">
                                        <p:cTn id="75" dur="500"/>
                                        <p:tgtEl>
                                          <p:spTgt spid="1000"/>
                                        </p:tgtEl>
                                        <p:attrNameLst>
                                          <p:attrName>ppt_w</p:attrName>
                                        </p:attrNameLst>
                                      </p:cBhvr>
                                      <p:tavLst>
                                        <p:tav tm="0">
                                          <p:val>
                                            <p:strVal val="0"/>
                                          </p:val>
                                        </p:tav>
                                        <p:tav tm="100000">
                                          <p:val>
                                            <p:strVal val="#ppt_w"/>
                                          </p:val>
                                        </p:tav>
                                      </p:tavLst>
                                    </p:anim>
                                    <p:anim calcmode="lin" valueType="num">
                                      <p:cBhvr additive="base">
                                        <p:cTn id="76" dur="500"/>
                                        <p:tgtEl>
                                          <p:spTgt spid="1000"/>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001"/>
                                        </p:tgtEl>
                                        <p:attrNameLst>
                                          <p:attrName>style.visibility</p:attrName>
                                        </p:attrNameLst>
                                      </p:cBhvr>
                                      <p:to>
                                        <p:strVal val="visible"/>
                                      </p:to>
                                    </p:set>
                                    <p:anim calcmode="lin" valueType="num">
                                      <p:cBhvr additive="base">
                                        <p:cTn id="79" dur="500"/>
                                        <p:tgtEl>
                                          <p:spTgt spid="1001"/>
                                        </p:tgtEl>
                                        <p:attrNameLst>
                                          <p:attrName>ppt_w</p:attrName>
                                        </p:attrNameLst>
                                      </p:cBhvr>
                                      <p:tavLst>
                                        <p:tav tm="0">
                                          <p:val>
                                            <p:strVal val="0"/>
                                          </p:val>
                                        </p:tav>
                                        <p:tav tm="100000">
                                          <p:val>
                                            <p:strVal val="#ppt_w"/>
                                          </p:val>
                                        </p:tav>
                                      </p:tavLst>
                                    </p:anim>
                                    <p:anim calcmode="lin" valueType="num">
                                      <p:cBhvr additive="base">
                                        <p:cTn id="80" dur="500"/>
                                        <p:tgtEl>
                                          <p:spTgt spid="1001"/>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002"/>
                                        </p:tgtEl>
                                        <p:attrNameLst>
                                          <p:attrName>style.visibility</p:attrName>
                                        </p:attrNameLst>
                                      </p:cBhvr>
                                      <p:to>
                                        <p:strVal val="visible"/>
                                      </p:to>
                                    </p:set>
                                    <p:anim calcmode="lin" valueType="num">
                                      <p:cBhvr additive="base">
                                        <p:cTn id="83" dur="500"/>
                                        <p:tgtEl>
                                          <p:spTgt spid="1002"/>
                                        </p:tgtEl>
                                        <p:attrNameLst>
                                          <p:attrName>ppt_w</p:attrName>
                                        </p:attrNameLst>
                                      </p:cBhvr>
                                      <p:tavLst>
                                        <p:tav tm="0">
                                          <p:val>
                                            <p:strVal val="0"/>
                                          </p:val>
                                        </p:tav>
                                        <p:tav tm="100000">
                                          <p:val>
                                            <p:strVal val="#ppt_w"/>
                                          </p:val>
                                        </p:tav>
                                      </p:tavLst>
                                    </p:anim>
                                    <p:anim calcmode="lin" valueType="num">
                                      <p:cBhvr additive="base">
                                        <p:cTn id="84" dur="500"/>
                                        <p:tgtEl>
                                          <p:spTgt spid="10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ortfolio 3">
  <p:cSld name="Portfolio 3">
    <p:spTree>
      <p:nvGrpSpPr>
        <p:cNvPr id="1" name="Shape 1003"/>
        <p:cNvGrpSpPr/>
        <p:nvPr/>
      </p:nvGrpSpPr>
      <p:grpSpPr>
        <a:xfrm>
          <a:off x="0" y="0"/>
          <a:ext cx="0" cy="0"/>
          <a:chOff x="0" y="0"/>
          <a:chExt cx="0" cy="0"/>
        </a:xfrm>
      </p:grpSpPr>
      <p:sp>
        <p:nvSpPr>
          <p:cNvPr id="1004" name="Google Shape;1004;p4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5" name="Google Shape;100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6" name="Google Shape;1006;p4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07" name="Google Shape;1007;p4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08" name="Google Shape;1008;p4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09" name="Google Shape;1009;p47"/>
          <p:cNvGrpSpPr/>
          <p:nvPr/>
        </p:nvGrpSpPr>
        <p:grpSpPr>
          <a:xfrm>
            <a:off x="338952" y="6409324"/>
            <a:ext cx="224082" cy="221156"/>
            <a:chOff x="4328868" y="5502988"/>
            <a:chExt cx="500307" cy="493774"/>
          </a:xfrm>
        </p:grpSpPr>
        <p:sp>
          <p:nvSpPr>
            <p:cNvPr id="1010" name="Google Shape;1010;p4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11" name="Google Shape;1011;p4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12" name="Google Shape;1012;p47"/>
          <p:cNvGrpSpPr/>
          <p:nvPr/>
        </p:nvGrpSpPr>
        <p:grpSpPr>
          <a:xfrm flipH="1">
            <a:off x="11637433" y="6409324"/>
            <a:ext cx="224082" cy="221156"/>
            <a:chOff x="4328868" y="5502988"/>
            <a:chExt cx="500307" cy="493774"/>
          </a:xfrm>
        </p:grpSpPr>
        <p:sp>
          <p:nvSpPr>
            <p:cNvPr id="1013" name="Google Shape;1013;p4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14" name="Google Shape;1014;p4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15" name="Google Shape;1015;p47"/>
          <p:cNvGrpSpPr/>
          <p:nvPr/>
        </p:nvGrpSpPr>
        <p:grpSpPr>
          <a:xfrm>
            <a:off x="0" y="0"/>
            <a:ext cx="12192000" cy="45719"/>
            <a:chOff x="0" y="6756401"/>
            <a:chExt cx="12192000" cy="114300"/>
          </a:xfrm>
        </p:grpSpPr>
        <p:sp>
          <p:nvSpPr>
            <p:cNvPr id="1016" name="Google Shape;1016;p4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7" name="Google Shape;1017;p4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8" name="Google Shape;1018;p4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19" name="Google Shape;1019;p4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20" name="Google Shape;1020;p4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21" name="Google Shape;1021;p47"/>
          <p:cNvSpPr>
            <a:spLocks noGrp="1"/>
          </p:cNvSpPr>
          <p:nvPr>
            <p:ph type="pic" idx="2"/>
          </p:nvPr>
        </p:nvSpPr>
        <p:spPr>
          <a:xfrm>
            <a:off x="0"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2" name="Google Shape;1022;p47"/>
          <p:cNvSpPr>
            <a:spLocks noGrp="1"/>
          </p:cNvSpPr>
          <p:nvPr>
            <p:ph type="pic" idx="3"/>
          </p:nvPr>
        </p:nvSpPr>
        <p:spPr>
          <a:xfrm>
            <a:off x="2037319"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3" name="Google Shape;1023;p47"/>
          <p:cNvSpPr>
            <a:spLocks noGrp="1"/>
          </p:cNvSpPr>
          <p:nvPr>
            <p:ph type="pic" idx="4"/>
          </p:nvPr>
        </p:nvSpPr>
        <p:spPr>
          <a:xfrm>
            <a:off x="4071319"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4" name="Google Shape;1024;p47"/>
          <p:cNvSpPr>
            <a:spLocks noGrp="1"/>
          </p:cNvSpPr>
          <p:nvPr>
            <p:ph type="pic" idx="5"/>
          </p:nvPr>
        </p:nvSpPr>
        <p:spPr>
          <a:xfrm>
            <a:off x="6108638"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5" name="Google Shape;1025;p47"/>
          <p:cNvSpPr>
            <a:spLocks noGrp="1"/>
          </p:cNvSpPr>
          <p:nvPr>
            <p:ph type="pic" idx="6"/>
          </p:nvPr>
        </p:nvSpPr>
        <p:spPr>
          <a:xfrm>
            <a:off x="8139319" y="2281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26" name="Google Shape;1026;p47"/>
          <p:cNvSpPr>
            <a:spLocks noGrp="1"/>
          </p:cNvSpPr>
          <p:nvPr>
            <p:ph type="pic" idx="7"/>
          </p:nvPr>
        </p:nvSpPr>
        <p:spPr>
          <a:xfrm>
            <a:off x="10176638" y="4567846"/>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4"/>
                                        </p:tgtEl>
                                        <p:attrNameLst>
                                          <p:attrName>style.visibility</p:attrName>
                                        </p:attrNameLst>
                                      </p:cBhvr>
                                      <p:to>
                                        <p:strVal val="visible"/>
                                      </p:to>
                                    </p:set>
                                    <p:animEffect transition="in" filter="fade">
                                      <p:cBhvr>
                                        <p:cTn id="7" dur="500"/>
                                        <p:tgtEl>
                                          <p:spTgt spid="100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08">
                                            <p:txEl>
                                              <p:pRg st="0" end="0"/>
                                            </p:txEl>
                                          </p:spTgt>
                                        </p:tgtEl>
                                        <p:attrNameLst>
                                          <p:attrName>style.visibility</p:attrName>
                                        </p:attrNameLst>
                                      </p:cBhvr>
                                      <p:to>
                                        <p:strVal val="visible"/>
                                      </p:to>
                                    </p:set>
                                    <p:animEffect transition="in" filter="fade">
                                      <p:cBhvr>
                                        <p:cTn id="11" dur="500"/>
                                        <p:tgtEl>
                                          <p:spTgt spid="100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08">
                                            <p:txEl>
                                              <p:pRg st="1" end="1"/>
                                            </p:txEl>
                                          </p:spTgt>
                                        </p:tgtEl>
                                        <p:attrNameLst>
                                          <p:attrName>style.visibility</p:attrName>
                                        </p:attrNameLst>
                                      </p:cBhvr>
                                      <p:to>
                                        <p:strVal val="visible"/>
                                      </p:to>
                                    </p:set>
                                    <p:animEffect transition="in" filter="fade">
                                      <p:cBhvr>
                                        <p:cTn id="15" dur="500"/>
                                        <p:tgtEl>
                                          <p:spTgt spid="100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08">
                                            <p:txEl>
                                              <p:pRg st="2" end="2"/>
                                            </p:txEl>
                                          </p:spTgt>
                                        </p:tgtEl>
                                        <p:attrNameLst>
                                          <p:attrName>style.visibility</p:attrName>
                                        </p:attrNameLst>
                                      </p:cBhvr>
                                      <p:to>
                                        <p:strVal val="visible"/>
                                      </p:to>
                                    </p:set>
                                    <p:animEffect transition="in" filter="fade">
                                      <p:cBhvr>
                                        <p:cTn id="19" dur="500"/>
                                        <p:tgtEl>
                                          <p:spTgt spid="100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08">
                                            <p:txEl>
                                              <p:pRg st="3" end="3"/>
                                            </p:txEl>
                                          </p:spTgt>
                                        </p:tgtEl>
                                        <p:attrNameLst>
                                          <p:attrName>style.visibility</p:attrName>
                                        </p:attrNameLst>
                                      </p:cBhvr>
                                      <p:to>
                                        <p:strVal val="visible"/>
                                      </p:to>
                                    </p:set>
                                    <p:animEffect transition="in" filter="fade">
                                      <p:cBhvr>
                                        <p:cTn id="23" dur="500"/>
                                        <p:tgtEl>
                                          <p:spTgt spid="100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08">
                                            <p:txEl>
                                              <p:pRg st="4" end="4"/>
                                            </p:txEl>
                                          </p:spTgt>
                                        </p:tgtEl>
                                        <p:attrNameLst>
                                          <p:attrName>style.visibility</p:attrName>
                                        </p:attrNameLst>
                                      </p:cBhvr>
                                      <p:to>
                                        <p:strVal val="visible"/>
                                      </p:to>
                                    </p:set>
                                    <p:animEffect transition="in" filter="fade">
                                      <p:cBhvr>
                                        <p:cTn id="27" dur="500"/>
                                        <p:tgtEl>
                                          <p:spTgt spid="100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08">
                                            <p:txEl>
                                              <p:pRg st="5" end="5"/>
                                            </p:txEl>
                                          </p:spTgt>
                                        </p:tgtEl>
                                        <p:attrNameLst>
                                          <p:attrName>style.visibility</p:attrName>
                                        </p:attrNameLst>
                                      </p:cBhvr>
                                      <p:to>
                                        <p:strVal val="visible"/>
                                      </p:to>
                                    </p:set>
                                    <p:animEffect transition="in" filter="fade">
                                      <p:cBhvr>
                                        <p:cTn id="31" dur="500"/>
                                        <p:tgtEl>
                                          <p:spTgt spid="100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08">
                                            <p:txEl>
                                              <p:pRg st="6" end="6"/>
                                            </p:txEl>
                                          </p:spTgt>
                                        </p:tgtEl>
                                        <p:attrNameLst>
                                          <p:attrName>style.visibility</p:attrName>
                                        </p:attrNameLst>
                                      </p:cBhvr>
                                      <p:to>
                                        <p:strVal val="visible"/>
                                      </p:to>
                                    </p:set>
                                    <p:animEffect transition="in" filter="fade">
                                      <p:cBhvr>
                                        <p:cTn id="35" dur="500"/>
                                        <p:tgtEl>
                                          <p:spTgt spid="100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08">
                                            <p:txEl>
                                              <p:pRg st="7" end="7"/>
                                            </p:txEl>
                                          </p:spTgt>
                                        </p:tgtEl>
                                        <p:attrNameLst>
                                          <p:attrName>style.visibility</p:attrName>
                                        </p:attrNameLst>
                                      </p:cBhvr>
                                      <p:to>
                                        <p:strVal val="visible"/>
                                      </p:to>
                                    </p:set>
                                    <p:animEffect transition="in" filter="fade">
                                      <p:cBhvr>
                                        <p:cTn id="39" dur="500"/>
                                        <p:tgtEl>
                                          <p:spTgt spid="100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08">
                                            <p:txEl>
                                              <p:pRg st="8" end="8"/>
                                            </p:txEl>
                                          </p:spTgt>
                                        </p:tgtEl>
                                        <p:attrNameLst>
                                          <p:attrName>style.visibility</p:attrName>
                                        </p:attrNameLst>
                                      </p:cBhvr>
                                      <p:to>
                                        <p:strVal val="visible"/>
                                      </p:to>
                                    </p:set>
                                    <p:animEffect transition="in" filter="fade">
                                      <p:cBhvr>
                                        <p:cTn id="43" dur="500"/>
                                        <p:tgtEl>
                                          <p:spTgt spid="1008">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1021"/>
                                        </p:tgtEl>
                                        <p:attrNameLst>
                                          <p:attrName>style.visibility</p:attrName>
                                        </p:attrNameLst>
                                      </p:cBhvr>
                                      <p:to>
                                        <p:strVal val="visible"/>
                                      </p:to>
                                    </p:set>
                                    <p:anim calcmode="lin" valueType="num">
                                      <p:cBhvr additive="base">
                                        <p:cTn id="47" dur="500"/>
                                        <p:tgtEl>
                                          <p:spTgt spid="1021"/>
                                        </p:tgtEl>
                                        <p:attrNameLst>
                                          <p:attrName>ppt_y</p:attrName>
                                        </p:attrNameLst>
                                      </p:cBhvr>
                                      <p:tavLst>
                                        <p:tav tm="0">
                                          <p:val>
                                            <p:strVal val="#ppt_y+1"/>
                                          </p:val>
                                        </p:tav>
                                        <p:tav tm="100000">
                                          <p:val>
                                            <p:strVal val="#ppt_y"/>
                                          </p:val>
                                        </p:tav>
                                      </p:tavLst>
                                    </p:anim>
                                  </p:childTnLst>
                                </p:cTn>
                              </p:par>
                              <p:par>
                                <p:cTn id="48" presetID="2" presetClass="entr" presetSubtype="1" fill="hold" nodeType="withEffect">
                                  <p:stCondLst>
                                    <p:cond delay="0"/>
                                  </p:stCondLst>
                                  <p:childTnLst>
                                    <p:set>
                                      <p:cBhvr>
                                        <p:cTn id="49" dur="1" fill="hold">
                                          <p:stCondLst>
                                            <p:cond delay="0"/>
                                          </p:stCondLst>
                                        </p:cTn>
                                        <p:tgtEl>
                                          <p:spTgt spid="1022"/>
                                        </p:tgtEl>
                                        <p:attrNameLst>
                                          <p:attrName>style.visibility</p:attrName>
                                        </p:attrNameLst>
                                      </p:cBhvr>
                                      <p:to>
                                        <p:strVal val="visible"/>
                                      </p:to>
                                    </p:set>
                                    <p:anim calcmode="lin" valueType="num">
                                      <p:cBhvr additive="base">
                                        <p:cTn id="50" dur="500"/>
                                        <p:tgtEl>
                                          <p:spTgt spid="1022"/>
                                        </p:tgtEl>
                                        <p:attrNameLst>
                                          <p:attrName>ppt_y</p:attrName>
                                        </p:attrNameLst>
                                      </p:cBhvr>
                                      <p:tavLst>
                                        <p:tav tm="0">
                                          <p:val>
                                            <p:strVal val="#ppt_y-1"/>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23"/>
                                        </p:tgtEl>
                                        <p:attrNameLst>
                                          <p:attrName>style.visibility</p:attrName>
                                        </p:attrNameLst>
                                      </p:cBhvr>
                                      <p:to>
                                        <p:strVal val="visible"/>
                                      </p:to>
                                    </p:set>
                                    <p:anim calcmode="lin" valueType="num">
                                      <p:cBhvr additive="base">
                                        <p:cTn id="53" dur="500"/>
                                        <p:tgtEl>
                                          <p:spTgt spid="1023"/>
                                        </p:tgtEl>
                                        <p:attrNameLst>
                                          <p:attrName>ppt_y</p:attrName>
                                        </p:attrNameLst>
                                      </p:cBhvr>
                                      <p:tavLst>
                                        <p:tav tm="0">
                                          <p:val>
                                            <p:strVal val="#ppt_y+1"/>
                                          </p:val>
                                        </p:tav>
                                        <p:tav tm="100000">
                                          <p:val>
                                            <p:strVal val="#ppt_y"/>
                                          </p:val>
                                        </p:tav>
                                      </p:tavLst>
                                    </p:anim>
                                  </p:childTnLst>
                                </p:cTn>
                              </p:par>
                              <p:par>
                                <p:cTn id="54" presetID="2" presetClass="entr" presetSubtype="1" fill="hold" nodeType="withEffect">
                                  <p:stCondLst>
                                    <p:cond delay="0"/>
                                  </p:stCondLst>
                                  <p:childTnLst>
                                    <p:set>
                                      <p:cBhvr>
                                        <p:cTn id="55" dur="1" fill="hold">
                                          <p:stCondLst>
                                            <p:cond delay="0"/>
                                          </p:stCondLst>
                                        </p:cTn>
                                        <p:tgtEl>
                                          <p:spTgt spid="1024"/>
                                        </p:tgtEl>
                                        <p:attrNameLst>
                                          <p:attrName>style.visibility</p:attrName>
                                        </p:attrNameLst>
                                      </p:cBhvr>
                                      <p:to>
                                        <p:strVal val="visible"/>
                                      </p:to>
                                    </p:set>
                                    <p:anim calcmode="lin" valueType="num">
                                      <p:cBhvr additive="base">
                                        <p:cTn id="56" dur="500"/>
                                        <p:tgtEl>
                                          <p:spTgt spid="1024"/>
                                        </p:tgtEl>
                                        <p:attrNameLst>
                                          <p:attrName>ppt_y</p:attrName>
                                        </p:attrNameLst>
                                      </p:cBhvr>
                                      <p:tavLst>
                                        <p:tav tm="0">
                                          <p:val>
                                            <p:strVal val="#ppt_y-1"/>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25"/>
                                        </p:tgtEl>
                                        <p:attrNameLst>
                                          <p:attrName>style.visibility</p:attrName>
                                        </p:attrNameLst>
                                      </p:cBhvr>
                                      <p:to>
                                        <p:strVal val="visible"/>
                                      </p:to>
                                    </p:set>
                                    <p:anim calcmode="lin" valueType="num">
                                      <p:cBhvr additive="base">
                                        <p:cTn id="59" dur="500"/>
                                        <p:tgtEl>
                                          <p:spTgt spid="1025"/>
                                        </p:tgtEl>
                                        <p:attrNameLst>
                                          <p:attrName>ppt_y</p:attrName>
                                        </p:attrNameLst>
                                      </p:cBhvr>
                                      <p:tavLst>
                                        <p:tav tm="0">
                                          <p:val>
                                            <p:strVal val="#ppt_y+1"/>
                                          </p:val>
                                        </p:tav>
                                        <p:tav tm="100000">
                                          <p:val>
                                            <p:strVal val="#ppt_y"/>
                                          </p:val>
                                        </p:tav>
                                      </p:tavLst>
                                    </p:anim>
                                  </p:childTnLst>
                                </p:cTn>
                              </p:par>
                              <p:par>
                                <p:cTn id="60" presetID="2" presetClass="entr" presetSubtype="1" fill="hold" nodeType="withEffect">
                                  <p:stCondLst>
                                    <p:cond delay="0"/>
                                  </p:stCondLst>
                                  <p:childTnLst>
                                    <p:set>
                                      <p:cBhvr>
                                        <p:cTn id="61" dur="1" fill="hold">
                                          <p:stCondLst>
                                            <p:cond delay="0"/>
                                          </p:stCondLst>
                                        </p:cTn>
                                        <p:tgtEl>
                                          <p:spTgt spid="1026"/>
                                        </p:tgtEl>
                                        <p:attrNameLst>
                                          <p:attrName>style.visibility</p:attrName>
                                        </p:attrNameLst>
                                      </p:cBhvr>
                                      <p:to>
                                        <p:strVal val="visible"/>
                                      </p:to>
                                    </p:set>
                                    <p:anim calcmode="lin" valueType="num">
                                      <p:cBhvr additive="base">
                                        <p:cTn id="62" dur="500"/>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howcase 4 picture">
  <p:cSld name="Showcase 4 picture">
    <p:spTree>
      <p:nvGrpSpPr>
        <p:cNvPr id="1" name="Shape 1027"/>
        <p:cNvGrpSpPr/>
        <p:nvPr/>
      </p:nvGrpSpPr>
      <p:grpSpPr>
        <a:xfrm>
          <a:off x="0" y="0"/>
          <a:ext cx="0" cy="0"/>
          <a:chOff x="0" y="0"/>
          <a:chExt cx="0" cy="0"/>
        </a:xfrm>
      </p:grpSpPr>
      <p:sp>
        <p:nvSpPr>
          <p:cNvPr id="1028" name="Google Shape;1028;p4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9" name="Google Shape;102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0" name="Google Shape;1030;p4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31" name="Google Shape;1031;p4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32" name="Google Shape;1032;p4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33" name="Google Shape;1033;p48"/>
          <p:cNvGrpSpPr/>
          <p:nvPr/>
        </p:nvGrpSpPr>
        <p:grpSpPr>
          <a:xfrm>
            <a:off x="338952" y="6409324"/>
            <a:ext cx="224082" cy="221156"/>
            <a:chOff x="4328868" y="5502988"/>
            <a:chExt cx="500307" cy="493774"/>
          </a:xfrm>
        </p:grpSpPr>
        <p:sp>
          <p:nvSpPr>
            <p:cNvPr id="1034" name="Google Shape;1034;p4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35" name="Google Shape;1035;p4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36" name="Google Shape;1036;p48"/>
          <p:cNvGrpSpPr/>
          <p:nvPr/>
        </p:nvGrpSpPr>
        <p:grpSpPr>
          <a:xfrm flipH="1">
            <a:off x="11637433" y="6409324"/>
            <a:ext cx="224082" cy="221156"/>
            <a:chOff x="4328868" y="5502988"/>
            <a:chExt cx="500307" cy="493774"/>
          </a:xfrm>
        </p:grpSpPr>
        <p:sp>
          <p:nvSpPr>
            <p:cNvPr id="1037" name="Google Shape;1037;p4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38" name="Google Shape;1038;p4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39" name="Google Shape;1039;p48"/>
          <p:cNvGrpSpPr/>
          <p:nvPr/>
        </p:nvGrpSpPr>
        <p:grpSpPr>
          <a:xfrm>
            <a:off x="0" y="6824981"/>
            <a:ext cx="12192000" cy="45719"/>
            <a:chOff x="0" y="6756401"/>
            <a:chExt cx="12192000" cy="114300"/>
          </a:xfrm>
        </p:grpSpPr>
        <p:sp>
          <p:nvSpPr>
            <p:cNvPr id="1040" name="Google Shape;1040;p4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1" name="Google Shape;1041;p4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2" name="Google Shape;1042;p4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3" name="Google Shape;1043;p4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4" name="Google Shape;1044;p4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45" name="Google Shape;1045;p48"/>
          <p:cNvGrpSpPr/>
          <p:nvPr/>
        </p:nvGrpSpPr>
        <p:grpSpPr>
          <a:xfrm>
            <a:off x="0" y="0"/>
            <a:ext cx="12192000" cy="45719"/>
            <a:chOff x="0" y="6756401"/>
            <a:chExt cx="12192000" cy="114300"/>
          </a:xfrm>
        </p:grpSpPr>
        <p:sp>
          <p:nvSpPr>
            <p:cNvPr id="1046" name="Google Shape;1046;p4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7" name="Google Shape;1047;p4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8" name="Google Shape;1048;p4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49" name="Google Shape;1049;p4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50" name="Google Shape;1050;p4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51" name="Google Shape;1051;p48"/>
          <p:cNvSpPr>
            <a:spLocks noGrp="1"/>
          </p:cNvSpPr>
          <p:nvPr>
            <p:ph type="pic" idx="2"/>
          </p:nvPr>
        </p:nvSpPr>
        <p:spPr>
          <a:xfrm>
            <a:off x="845760" y="1761317"/>
            <a:ext cx="3192839" cy="432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052" name="Google Shape;1052;p48"/>
          <p:cNvSpPr>
            <a:spLocks noGrp="1"/>
          </p:cNvSpPr>
          <p:nvPr>
            <p:ph type="pic" idx="3"/>
          </p:nvPr>
        </p:nvSpPr>
        <p:spPr>
          <a:xfrm>
            <a:off x="4178300" y="1760538"/>
            <a:ext cx="2641600" cy="208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3" name="Google Shape;1053;p48"/>
          <p:cNvSpPr>
            <a:spLocks noGrp="1"/>
          </p:cNvSpPr>
          <p:nvPr>
            <p:ph type="pic" idx="4"/>
          </p:nvPr>
        </p:nvSpPr>
        <p:spPr>
          <a:xfrm>
            <a:off x="4178300" y="3987405"/>
            <a:ext cx="2641600" cy="208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054" name="Google Shape;1054;p48"/>
          <p:cNvSpPr>
            <a:spLocks noGrp="1"/>
          </p:cNvSpPr>
          <p:nvPr>
            <p:ph type="pic" idx="5"/>
          </p:nvPr>
        </p:nvSpPr>
        <p:spPr>
          <a:xfrm>
            <a:off x="6921500" y="1760538"/>
            <a:ext cx="4203700" cy="20875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2">
                                            <p:txEl>
                                              <p:pRg st="0" end="0"/>
                                            </p:txEl>
                                          </p:spTgt>
                                        </p:tgtEl>
                                        <p:attrNameLst>
                                          <p:attrName>style.visibility</p:attrName>
                                        </p:attrNameLst>
                                      </p:cBhvr>
                                      <p:to>
                                        <p:strVal val="visible"/>
                                      </p:to>
                                    </p:set>
                                    <p:animEffect transition="in" filter="fade">
                                      <p:cBhvr>
                                        <p:cTn id="11" dur="500"/>
                                        <p:tgtEl>
                                          <p:spTgt spid="103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32">
                                            <p:txEl>
                                              <p:pRg st="1" end="1"/>
                                            </p:txEl>
                                          </p:spTgt>
                                        </p:tgtEl>
                                        <p:attrNameLst>
                                          <p:attrName>style.visibility</p:attrName>
                                        </p:attrNameLst>
                                      </p:cBhvr>
                                      <p:to>
                                        <p:strVal val="visible"/>
                                      </p:to>
                                    </p:set>
                                    <p:animEffect transition="in" filter="fade">
                                      <p:cBhvr>
                                        <p:cTn id="15" dur="500"/>
                                        <p:tgtEl>
                                          <p:spTgt spid="103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32">
                                            <p:txEl>
                                              <p:pRg st="2" end="2"/>
                                            </p:txEl>
                                          </p:spTgt>
                                        </p:tgtEl>
                                        <p:attrNameLst>
                                          <p:attrName>style.visibility</p:attrName>
                                        </p:attrNameLst>
                                      </p:cBhvr>
                                      <p:to>
                                        <p:strVal val="visible"/>
                                      </p:to>
                                    </p:set>
                                    <p:animEffect transition="in" filter="fade">
                                      <p:cBhvr>
                                        <p:cTn id="19" dur="500"/>
                                        <p:tgtEl>
                                          <p:spTgt spid="103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32">
                                            <p:txEl>
                                              <p:pRg st="3" end="3"/>
                                            </p:txEl>
                                          </p:spTgt>
                                        </p:tgtEl>
                                        <p:attrNameLst>
                                          <p:attrName>style.visibility</p:attrName>
                                        </p:attrNameLst>
                                      </p:cBhvr>
                                      <p:to>
                                        <p:strVal val="visible"/>
                                      </p:to>
                                    </p:set>
                                    <p:animEffect transition="in" filter="fade">
                                      <p:cBhvr>
                                        <p:cTn id="23" dur="500"/>
                                        <p:tgtEl>
                                          <p:spTgt spid="103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32">
                                            <p:txEl>
                                              <p:pRg st="4" end="4"/>
                                            </p:txEl>
                                          </p:spTgt>
                                        </p:tgtEl>
                                        <p:attrNameLst>
                                          <p:attrName>style.visibility</p:attrName>
                                        </p:attrNameLst>
                                      </p:cBhvr>
                                      <p:to>
                                        <p:strVal val="visible"/>
                                      </p:to>
                                    </p:set>
                                    <p:animEffect transition="in" filter="fade">
                                      <p:cBhvr>
                                        <p:cTn id="27" dur="500"/>
                                        <p:tgtEl>
                                          <p:spTgt spid="103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32">
                                            <p:txEl>
                                              <p:pRg st="5" end="5"/>
                                            </p:txEl>
                                          </p:spTgt>
                                        </p:tgtEl>
                                        <p:attrNameLst>
                                          <p:attrName>style.visibility</p:attrName>
                                        </p:attrNameLst>
                                      </p:cBhvr>
                                      <p:to>
                                        <p:strVal val="visible"/>
                                      </p:to>
                                    </p:set>
                                    <p:animEffect transition="in" filter="fade">
                                      <p:cBhvr>
                                        <p:cTn id="31" dur="500"/>
                                        <p:tgtEl>
                                          <p:spTgt spid="103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32">
                                            <p:txEl>
                                              <p:pRg st="6" end="6"/>
                                            </p:txEl>
                                          </p:spTgt>
                                        </p:tgtEl>
                                        <p:attrNameLst>
                                          <p:attrName>style.visibility</p:attrName>
                                        </p:attrNameLst>
                                      </p:cBhvr>
                                      <p:to>
                                        <p:strVal val="visible"/>
                                      </p:to>
                                    </p:set>
                                    <p:animEffect transition="in" filter="fade">
                                      <p:cBhvr>
                                        <p:cTn id="35" dur="500"/>
                                        <p:tgtEl>
                                          <p:spTgt spid="103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32">
                                            <p:txEl>
                                              <p:pRg st="7" end="7"/>
                                            </p:txEl>
                                          </p:spTgt>
                                        </p:tgtEl>
                                        <p:attrNameLst>
                                          <p:attrName>style.visibility</p:attrName>
                                        </p:attrNameLst>
                                      </p:cBhvr>
                                      <p:to>
                                        <p:strVal val="visible"/>
                                      </p:to>
                                    </p:set>
                                    <p:animEffect transition="in" filter="fade">
                                      <p:cBhvr>
                                        <p:cTn id="39" dur="500"/>
                                        <p:tgtEl>
                                          <p:spTgt spid="103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32">
                                            <p:txEl>
                                              <p:pRg st="8" end="8"/>
                                            </p:txEl>
                                          </p:spTgt>
                                        </p:tgtEl>
                                        <p:attrNameLst>
                                          <p:attrName>style.visibility</p:attrName>
                                        </p:attrNameLst>
                                      </p:cBhvr>
                                      <p:to>
                                        <p:strVal val="visible"/>
                                      </p:to>
                                    </p:set>
                                    <p:animEffect transition="in" filter="fade">
                                      <p:cBhvr>
                                        <p:cTn id="43" dur="500"/>
                                        <p:tgtEl>
                                          <p:spTgt spid="1032">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51"/>
                                        </p:tgtEl>
                                        <p:attrNameLst>
                                          <p:attrName>style.visibility</p:attrName>
                                        </p:attrNameLst>
                                      </p:cBhvr>
                                      <p:to>
                                        <p:strVal val="visible"/>
                                      </p:to>
                                    </p:set>
                                    <p:animEffect transition="in" filter="fade">
                                      <p:cBhvr>
                                        <p:cTn id="47" dur="500"/>
                                        <p:tgtEl>
                                          <p:spTgt spid="1051"/>
                                        </p:tgtEl>
                                      </p:cBhvr>
                                    </p:animEffect>
                                  </p:childTnLst>
                                </p:cTn>
                              </p:par>
                              <p:par>
                                <p:cTn id="48" presetID="10" presetClass="entr" presetSubtype="0" fill="hold" nodeType="withEffect">
                                  <p:stCondLst>
                                    <p:cond delay="0"/>
                                  </p:stCondLst>
                                  <p:childTnLst>
                                    <p:set>
                                      <p:cBhvr>
                                        <p:cTn id="49" dur="1" fill="hold">
                                          <p:stCondLst>
                                            <p:cond delay="0"/>
                                          </p:stCondLst>
                                        </p:cTn>
                                        <p:tgtEl>
                                          <p:spTgt spid="1052"/>
                                        </p:tgtEl>
                                        <p:attrNameLst>
                                          <p:attrName>style.visibility</p:attrName>
                                        </p:attrNameLst>
                                      </p:cBhvr>
                                      <p:to>
                                        <p:strVal val="visible"/>
                                      </p:to>
                                    </p:set>
                                    <p:animEffect transition="in" filter="fade">
                                      <p:cBhvr>
                                        <p:cTn id="50" dur="500"/>
                                        <p:tgtEl>
                                          <p:spTgt spid="1052"/>
                                        </p:tgtEl>
                                      </p:cBhvr>
                                    </p:animEffect>
                                  </p:childTnLst>
                                </p:cTn>
                              </p:par>
                              <p:par>
                                <p:cTn id="51" presetID="10" presetClass="entr" presetSubtype="0" fill="hold" nodeType="withEffect">
                                  <p:stCondLst>
                                    <p:cond delay="0"/>
                                  </p:stCondLst>
                                  <p:childTnLst>
                                    <p:set>
                                      <p:cBhvr>
                                        <p:cTn id="52" dur="1" fill="hold">
                                          <p:stCondLst>
                                            <p:cond delay="0"/>
                                          </p:stCondLst>
                                        </p:cTn>
                                        <p:tgtEl>
                                          <p:spTgt spid="1053"/>
                                        </p:tgtEl>
                                        <p:attrNameLst>
                                          <p:attrName>style.visibility</p:attrName>
                                        </p:attrNameLst>
                                      </p:cBhvr>
                                      <p:to>
                                        <p:strVal val="visible"/>
                                      </p:to>
                                    </p:set>
                                    <p:animEffect transition="in" filter="fade">
                                      <p:cBhvr>
                                        <p:cTn id="53" dur="500"/>
                                        <p:tgtEl>
                                          <p:spTgt spid="1053"/>
                                        </p:tgtEl>
                                      </p:cBhvr>
                                    </p:animEffect>
                                  </p:childTnLst>
                                </p:cTn>
                              </p:par>
                              <p:par>
                                <p:cTn id="54" presetID="10" presetClass="entr" presetSubtype="0" fill="hold" nodeType="withEffect">
                                  <p:stCondLst>
                                    <p:cond delay="0"/>
                                  </p:stCondLst>
                                  <p:childTnLst>
                                    <p:set>
                                      <p:cBhvr>
                                        <p:cTn id="55" dur="1" fill="hold">
                                          <p:stCondLst>
                                            <p:cond delay="0"/>
                                          </p:stCondLst>
                                        </p:cTn>
                                        <p:tgtEl>
                                          <p:spTgt spid="1054"/>
                                        </p:tgtEl>
                                        <p:attrNameLst>
                                          <p:attrName>style.visibility</p:attrName>
                                        </p:attrNameLst>
                                      </p:cBhvr>
                                      <p:to>
                                        <p:strVal val="visible"/>
                                      </p:to>
                                    </p:set>
                                    <p:animEffect transition="in" filter="fade">
                                      <p:cBhvr>
                                        <p:cTn id="56" dur="500"/>
                                        <p:tgtEl>
                                          <p:spTgt spid="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t Mockup">
  <p:cSld name="Tablet Mockup">
    <p:spTree>
      <p:nvGrpSpPr>
        <p:cNvPr id="1" name="Shape 1055"/>
        <p:cNvGrpSpPr/>
        <p:nvPr/>
      </p:nvGrpSpPr>
      <p:grpSpPr>
        <a:xfrm>
          <a:off x="0" y="0"/>
          <a:ext cx="0" cy="0"/>
          <a:chOff x="0" y="0"/>
          <a:chExt cx="0" cy="0"/>
        </a:xfrm>
      </p:grpSpPr>
      <p:sp>
        <p:nvSpPr>
          <p:cNvPr id="1056" name="Google Shape;1056;p4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7" name="Google Shape;1057;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8" name="Google Shape;1058;p4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59" name="Google Shape;1059;p4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60" name="Google Shape;1060;p4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61" name="Google Shape;1061;p49"/>
          <p:cNvGrpSpPr/>
          <p:nvPr/>
        </p:nvGrpSpPr>
        <p:grpSpPr>
          <a:xfrm>
            <a:off x="338952" y="6409324"/>
            <a:ext cx="224082" cy="221156"/>
            <a:chOff x="4328868" y="5502988"/>
            <a:chExt cx="500307" cy="493774"/>
          </a:xfrm>
        </p:grpSpPr>
        <p:sp>
          <p:nvSpPr>
            <p:cNvPr id="1062" name="Google Shape;1062;p4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63" name="Google Shape;1063;p4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64" name="Google Shape;1064;p49"/>
          <p:cNvGrpSpPr/>
          <p:nvPr/>
        </p:nvGrpSpPr>
        <p:grpSpPr>
          <a:xfrm flipH="1">
            <a:off x="11637433" y="6409324"/>
            <a:ext cx="224082" cy="221156"/>
            <a:chOff x="4328868" y="5502988"/>
            <a:chExt cx="500307" cy="493774"/>
          </a:xfrm>
        </p:grpSpPr>
        <p:sp>
          <p:nvSpPr>
            <p:cNvPr id="1065" name="Google Shape;1065;p4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66" name="Google Shape;1066;p4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67" name="Google Shape;1067;p49"/>
          <p:cNvGrpSpPr/>
          <p:nvPr/>
        </p:nvGrpSpPr>
        <p:grpSpPr>
          <a:xfrm>
            <a:off x="0" y="6824981"/>
            <a:ext cx="12192000" cy="45719"/>
            <a:chOff x="0" y="6756401"/>
            <a:chExt cx="12192000" cy="114300"/>
          </a:xfrm>
        </p:grpSpPr>
        <p:sp>
          <p:nvSpPr>
            <p:cNvPr id="1068" name="Google Shape;1068;p4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69" name="Google Shape;1069;p4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0" name="Google Shape;1070;p4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1" name="Google Shape;1071;p4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2" name="Google Shape;1072;p4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73" name="Google Shape;1073;p49"/>
          <p:cNvGrpSpPr/>
          <p:nvPr/>
        </p:nvGrpSpPr>
        <p:grpSpPr>
          <a:xfrm>
            <a:off x="0" y="0"/>
            <a:ext cx="12192000" cy="45719"/>
            <a:chOff x="0" y="6756401"/>
            <a:chExt cx="12192000" cy="114300"/>
          </a:xfrm>
        </p:grpSpPr>
        <p:sp>
          <p:nvSpPr>
            <p:cNvPr id="1074" name="Google Shape;1074;p4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5" name="Google Shape;1075;p4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6" name="Google Shape;1076;p4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7" name="Google Shape;1077;p4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78" name="Google Shape;1078;p4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079" name="Google Shape;1079;p49"/>
          <p:cNvSpPr>
            <a:spLocks noGrp="1"/>
          </p:cNvSpPr>
          <p:nvPr>
            <p:ph type="pic" idx="2"/>
          </p:nvPr>
        </p:nvSpPr>
        <p:spPr>
          <a:xfrm>
            <a:off x="4757361" y="2195736"/>
            <a:ext cx="2710240" cy="3595464"/>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0">
                                            <p:txEl>
                                              <p:pRg st="0" end="0"/>
                                            </p:txEl>
                                          </p:spTgt>
                                        </p:tgtEl>
                                        <p:attrNameLst>
                                          <p:attrName>style.visibility</p:attrName>
                                        </p:attrNameLst>
                                      </p:cBhvr>
                                      <p:to>
                                        <p:strVal val="visible"/>
                                      </p:to>
                                    </p:set>
                                    <p:animEffect transition="in" filter="fade">
                                      <p:cBhvr>
                                        <p:cTn id="11" dur="500"/>
                                        <p:tgtEl>
                                          <p:spTgt spid="106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60">
                                            <p:txEl>
                                              <p:pRg st="1" end="1"/>
                                            </p:txEl>
                                          </p:spTgt>
                                        </p:tgtEl>
                                        <p:attrNameLst>
                                          <p:attrName>style.visibility</p:attrName>
                                        </p:attrNameLst>
                                      </p:cBhvr>
                                      <p:to>
                                        <p:strVal val="visible"/>
                                      </p:to>
                                    </p:set>
                                    <p:animEffect transition="in" filter="fade">
                                      <p:cBhvr>
                                        <p:cTn id="15" dur="500"/>
                                        <p:tgtEl>
                                          <p:spTgt spid="106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60">
                                            <p:txEl>
                                              <p:pRg st="2" end="2"/>
                                            </p:txEl>
                                          </p:spTgt>
                                        </p:tgtEl>
                                        <p:attrNameLst>
                                          <p:attrName>style.visibility</p:attrName>
                                        </p:attrNameLst>
                                      </p:cBhvr>
                                      <p:to>
                                        <p:strVal val="visible"/>
                                      </p:to>
                                    </p:set>
                                    <p:animEffect transition="in" filter="fade">
                                      <p:cBhvr>
                                        <p:cTn id="19" dur="500"/>
                                        <p:tgtEl>
                                          <p:spTgt spid="106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60">
                                            <p:txEl>
                                              <p:pRg st="3" end="3"/>
                                            </p:txEl>
                                          </p:spTgt>
                                        </p:tgtEl>
                                        <p:attrNameLst>
                                          <p:attrName>style.visibility</p:attrName>
                                        </p:attrNameLst>
                                      </p:cBhvr>
                                      <p:to>
                                        <p:strVal val="visible"/>
                                      </p:to>
                                    </p:set>
                                    <p:animEffect transition="in" filter="fade">
                                      <p:cBhvr>
                                        <p:cTn id="23" dur="500"/>
                                        <p:tgtEl>
                                          <p:spTgt spid="106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60">
                                            <p:txEl>
                                              <p:pRg st="4" end="4"/>
                                            </p:txEl>
                                          </p:spTgt>
                                        </p:tgtEl>
                                        <p:attrNameLst>
                                          <p:attrName>style.visibility</p:attrName>
                                        </p:attrNameLst>
                                      </p:cBhvr>
                                      <p:to>
                                        <p:strVal val="visible"/>
                                      </p:to>
                                    </p:set>
                                    <p:animEffect transition="in" filter="fade">
                                      <p:cBhvr>
                                        <p:cTn id="27" dur="500"/>
                                        <p:tgtEl>
                                          <p:spTgt spid="106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60">
                                            <p:txEl>
                                              <p:pRg st="5" end="5"/>
                                            </p:txEl>
                                          </p:spTgt>
                                        </p:tgtEl>
                                        <p:attrNameLst>
                                          <p:attrName>style.visibility</p:attrName>
                                        </p:attrNameLst>
                                      </p:cBhvr>
                                      <p:to>
                                        <p:strVal val="visible"/>
                                      </p:to>
                                    </p:set>
                                    <p:animEffect transition="in" filter="fade">
                                      <p:cBhvr>
                                        <p:cTn id="31" dur="500"/>
                                        <p:tgtEl>
                                          <p:spTgt spid="106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60">
                                            <p:txEl>
                                              <p:pRg st="6" end="6"/>
                                            </p:txEl>
                                          </p:spTgt>
                                        </p:tgtEl>
                                        <p:attrNameLst>
                                          <p:attrName>style.visibility</p:attrName>
                                        </p:attrNameLst>
                                      </p:cBhvr>
                                      <p:to>
                                        <p:strVal val="visible"/>
                                      </p:to>
                                    </p:set>
                                    <p:animEffect transition="in" filter="fade">
                                      <p:cBhvr>
                                        <p:cTn id="35" dur="500"/>
                                        <p:tgtEl>
                                          <p:spTgt spid="106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60">
                                            <p:txEl>
                                              <p:pRg st="7" end="7"/>
                                            </p:txEl>
                                          </p:spTgt>
                                        </p:tgtEl>
                                        <p:attrNameLst>
                                          <p:attrName>style.visibility</p:attrName>
                                        </p:attrNameLst>
                                      </p:cBhvr>
                                      <p:to>
                                        <p:strVal val="visible"/>
                                      </p:to>
                                    </p:set>
                                    <p:animEffect transition="in" filter="fade">
                                      <p:cBhvr>
                                        <p:cTn id="39" dur="500"/>
                                        <p:tgtEl>
                                          <p:spTgt spid="106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60">
                                            <p:txEl>
                                              <p:pRg st="8" end="8"/>
                                            </p:txEl>
                                          </p:spTgt>
                                        </p:tgtEl>
                                        <p:attrNameLst>
                                          <p:attrName>style.visibility</p:attrName>
                                        </p:attrNameLst>
                                      </p:cBhvr>
                                      <p:to>
                                        <p:strVal val="visible"/>
                                      </p:to>
                                    </p:set>
                                    <p:animEffect transition="in" filter="fade">
                                      <p:cBhvr>
                                        <p:cTn id="43" dur="500"/>
                                        <p:tgtEl>
                                          <p:spTgt spid="10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ablet mockup 2">
  <p:cSld name="Tablet mockup 2">
    <p:spTree>
      <p:nvGrpSpPr>
        <p:cNvPr id="1" name="Shape 1080"/>
        <p:cNvGrpSpPr/>
        <p:nvPr/>
      </p:nvGrpSpPr>
      <p:grpSpPr>
        <a:xfrm>
          <a:off x="0" y="0"/>
          <a:ext cx="0" cy="0"/>
          <a:chOff x="0" y="0"/>
          <a:chExt cx="0" cy="0"/>
        </a:xfrm>
      </p:grpSpPr>
      <p:sp>
        <p:nvSpPr>
          <p:cNvPr id="1081" name="Google Shape;1081;p5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2" name="Google Shape;1082;p5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083" name="Google Shape;1083;p50"/>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084" name="Google Shape;1084;p5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85" name="Google Shape;1085;p50"/>
          <p:cNvGrpSpPr/>
          <p:nvPr/>
        </p:nvGrpSpPr>
        <p:grpSpPr>
          <a:xfrm>
            <a:off x="338952" y="6409324"/>
            <a:ext cx="224082" cy="221156"/>
            <a:chOff x="4328868" y="5502988"/>
            <a:chExt cx="500307" cy="493774"/>
          </a:xfrm>
        </p:grpSpPr>
        <p:sp>
          <p:nvSpPr>
            <p:cNvPr id="1086" name="Google Shape;1086;p5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87" name="Google Shape;1087;p5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88" name="Google Shape;1088;p50"/>
          <p:cNvGrpSpPr/>
          <p:nvPr/>
        </p:nvGrpSpPr>
        <p:grpSpPr>
          <a:xfrm flipH="1">
            <a:off x="11637433" y="6409324"/>
            <a:ext cx="224082" cy="221156"/>
            <a:chOff x="4328868" y="5502988"/>
            <a:chExt cx="500307" cy="493774"/>
          </a:xfrm>
        </p:grpSpPr>
        <p:sp>
          <p:nvSpPr>
            <p:cNvPr id="1089" name="Google Shape;1089;p5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90" name="Google Shape;1090;p5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091" name="Google Shape;1091;p50"/>
          <p:cNvGrpSpPr/>
          <p:nvPr/>
        </p:nvGrpSpPr>
        <p:grpSpPr>
          <a:xfrm>
            <a:off x="0" y="6824981"/>
            <a:ext cx="12192000" cy="45719"/>
            <a:chOff x="0" y="6756401"/>
            <a:chExt cx="12192000" cy="114300"/>
          </a:xfrm>
        </p:grpSpPr>
        <p:sp>
          <p:nvSpPr>
            <p:cNvPr id="1092" name="Google Shape;1092;p5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3" name="Google Shape;1093;p5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4" name="Google Shape;1094;p5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5" name="Google Shape;1095;p5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6" name="Google Shape;1096;p5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097" name="Google Shape;1097;p50"/>
          <p:cNvGrpSpPr/>
          <p:nvPr/>
        </p:nvGrpSpPr>
        <p:grpSpPr>
          <a:xfrm>
            <a:off x="0" y="0"/>
            <a:ext cx="12192000" cy="45719"/>
            <a:chOff x="0" y="6756401"/>
            <a:chExt cx="12192000" cy="114300"/>
          </a:xfrm>
        </p:grpSpPr>
        <p:sp>
          <p:nvSpPr>
            <p:cNvPr id="1098" name="Google Shape;1098;p5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99" name="Google Shape;1099;p5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0" name="Google Shape;1100;p5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1" name="Google Shape;1101;p5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02" name="Google Shape;1102;p5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03" name="Google Shape;1103;p50"/>
          <p:cNvSpPr>
            <a:spLocks noGrp="1"/>
          </p:cNvSpPr>
          <p:nvPr>
            <p:ph type="pic" idx="2"/>
          </p:nvPr>
        </p:nvSpPr>
        <p:spPr>
          <a:xfrm>
            <a:off x="4506516" y="2316656"/>
            <a:ext cx="3265884" cy="4351924"/>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1"/>
                                        </p:tgtEl>
                                        <p:attrNameLst>
                                          <p:attrName>style.visibility</p:attrName>
                                        </p:attrNameLst>
                                      </p:cBhvr>
                                      <p:to>
                                        <p:strVal val="visible"/>
                                      </p:to>
                                    </p:set>
                                    <p:animEffect transition="in" filter="fade">
                                      <p:cBhvr>
                                        <p:cTn id="7" dur="500"/>
                                        <p:tgtEl>
                                          <p:spTgt spid="108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4">
                                            <p:txEl>
                                              <p:pRg st="0" end="0"/>
                                            </p:txEl>
                                          </p:spTgt>
                                        </p:tgtEl>
                                        <p:attrNameLst>
                                          <p:attrName>style.visibility</p:attrName>
                                        </p:attrNameLst>
                                      </p:cBhvr>
                                      <p:to>
                                        <p:strVal val="visible"/>
                                      </p:to>
                                    </p:set>
                                    <p:animEffect transition="in" filter="fade">
                                      <p:cBhvr>
                                        <p:cTn id="11" dur="500"/>
                                        <p:tgtEl>
                                          <p:spTgt spid="10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84">
                                            <p:txEl>
                                              <p:pRg st="1" end="1"/>
                                            </p:txEl>
                                          </p:spTgt>
                                        </p:tgtEl>
                                        <p:attrNameLst>
                                          <p:attrName>style.visibility</p:attrName>
                                        </p:attrNameLst>
                                      </p:cBhvr>
                                      <p:to>
                                        <p:strVal val="visible"/>
                                      </p:to>
                                    </p:set>
                                    <p:animEffect transition="in" filter="fade">
                                      <p:cBhvr>
                                        <p:cTn id="15" dur="500"/>
                                        <p:tgtEl>
                                          <p:spTgt spid="10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4">
                                            <p:txEl>
                                              <p:pRg st="2" end="2"/>
                                            </p:txEl>
                                          </p:spTgt>
                                        </p:tgtEl>
                                        <p:attrNameLst>
                                          <p:attrName>style.visibility</p:attrName>
                                        </p:attrNameLst>
                                      </p:cBhvr>
                                      <p:to>
                                        <p:strVal val="visible"/>
                                      </p:to>
                                    </p:set>
                                    <p:animEffect transition="in" filter="fade">
                                      <p:cBhvr>
                                        <p:cTn id="19" dur="500"/>
                                        <p:tgtEl>
                                          <p:spTgt spid="10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84">
                                            <p:txEl>
                                              <p:pRg st="3" end="3"/>
                                            </p:txEl>
                                          </p:spTgt>
                                        </p:tgtEl>
                                        <p:attrNameLst>
                                          <p:attrName>style.visibility</p:attrName>
                                        </p:attrNameLst>
                                      </p:cBhvr>
                                      <p:to>
                                        <p:strVal val="visible"/>
                                      </p:to>
                                    </p:set>
                                    <p:animEffect transition="in" filter="fade">
                                      <p:cBhvr>
                                        <p:cTn id="23" dur="500"/>
                                        <p:tgtEl>
                                          <p:spTgt spid="10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84">
                                            <p:txEl>
                                              <p:pRg st="4" end="4"/>
                                            </p:txEl>
                                          </p:spTgt>
                                        </p:tgtEl>
                                        <p:attrNameLst>
                                          <p:attrName>style.visibility</p:attrName>
                                        </p:attrNameLst>
                                      </p:cBhvr>
                                      <p:to>
                                        <p:strVal val="visible"/>
                                      </p:to>
                                    </p:set>
                                    <p:animEffect transition="in" filter="fade">
                                      <p:cBhvr>
                                        <p:cTn id="27" dur="500"/>
                                        <p:tgtEl>
                                          <p:spTgt spid="10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84">
                                            <p:txEl>
                                              <p:pRg st="5" end="5"/>
                                            </p:txEl>
                                          </p:spTgt>
                                        </p:tgtEl>
                                        <p:attrNameLst>
                                          <p:attrName>style.visibility</p:attrName>
                                        </p:attrNameLst>
                                      </p:cBhvr>
                                      <p:to>
                                        <p:strVal val="visible"/>
                                      </p:to>
                                    </p:set>
                                    <p:animEffect transition="in" filter="fade">
                                      <p:cBhvr>
                                        <p:cTn id="31" dur="500"/>
                                        <p:tgtEl>
                                          <p:spTgt spid="10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84">
                                            <p:txEl>
                                              <p:pRg st="6" end="6"/>
                                            </p:txEl>
                                          </p:spTgt>
                                        </p:tgtEl>
                                        <p:attrNameLst>
                                          <p:attrName>style.visibility</p:attrName>
                                        </p:attrNameLst>
                                      </p:cBhvr>
                                      <p:to>
                                        <p:strVal val="visible"/>
                                      </p:to>
                                    </p:set>
                                    <p:animEffect transition="in" filter="fade">
                                      <p:cBhvr>
                                        <p:cTn id="35" dur="500"/>
                                        <p:tgtEl>
                                          <p:spTgt spid="10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84">
                                            <p:txEl>
                                              <p:pRg st="7" end="7"/>
                                            </p:txEl>
                                          </p:spTgt>
                                        </p:tgtEl>
                                        <p:attrNameLst>
                                          <p:attrName>style.visibility</p:attrName>
                                        </p:attrNameLst>
                                      </p:cBhvr>
                                      <p:to>
                                        <p:strVal val="visible"/>
                                      </p:to>
                                    </p:set>
                                    <p:animEffect transition="in" filter="fade">
                                      <p:cBhvr>
                                        <p:cTn id="39" dur="500"/>
                                        <p:tgtEl>
                                          <p:spTgt spid="10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84">
                                            <p:txEl>
                                              <p:pRg st="8" end="8"/>
                                            </p:txEl>
                                          </p:spTgt>
                                        </p:tgtEl>
                                        <p:attrNameLst>
                                          <p:attrName>style.visibility</p:attrName>
                                        </p:attrNameLst>
                                      </p:cBhvr>
                                      <p:to>
                                        <p:strVal val="visible"/>
                                      </p:to>
                                    </p:set>
                                    <p:animEffect transition="in" filter="fade">
                                      <p:cBhvr>
                                        <p:cTn id="43" dur="500"/>
                                        <p:tgtEl>
                                          <p:spTgt spid="10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733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Picture Portfolio">
  <p:cSld name="Big Picture Portfolio">
    <p:spTree>
      <p:nvGrpSpPr>
        <p:cNvPr id="1" name="Shape 1104"/>
        <p:cNvGrpSpPr/>
        <p:nvPr/>
      </p:nvGrpSpPr>
      <p:grpSpPr>
        <a:xfrm>
          <a:off x="0" y="0"/>
          <a:ext cx="0" cy="0"/>
          <a:chOff x="0" y="0"/>
          <a:chExt cx="0" cy="0"/>
        </a:xfrm>
      </p:grpSpPr>
      <p:sp>
        <p:nvSpPr>
          <p:cNvPr id="1105" name="Google Shape;1105;p5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6" name="Google Shape;110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7" name="Google Shape;1107;p5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08" name="Google Shape;1108;p5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09" name="Google Shape;1109;p5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10" name="Google Shape;1110;p51"/>
          <p:cNvGrpSpPr/>
          <p:nvPr/>
        </p:nvGrpSpPr>
        <p:grpSpPr>
          <a:xfrm>
            <a:off x="338952" y="6409324"/>
            <a:ext cx="224082" cy="221156"/>
            <a:chOff x="4328868" y="5502988"/>
            <a:chExt cx="500307" cy="493774"/>
          </a:xfrm>
        </p:grpSpPr>
        <p:sp>
          <p:nvSpPr>
            <p:cNvPr id="1111" name="Google Shape;1111;p5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12" name="Google Shape;1112;p5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13" name="Google Shape;1113;p51"/>
          <p:cNvGrpSpPr/>
          <p:nvPr/>
        </p:nvGrpSpPr>
        <p:grpSpPr>
          <a:xfrm flipH="1">
            <a:off x="11637433" y="6409324"/>
            <a:ext cx="224082" cy="221156"/>
            <a:chOff x="4328868" y="5502988"/>
            <a:chExt cx="500307" cy="493774"/>
          </a:xfrm>
        </p:grpSpPr>
        <p:sp>
          <p:nvSpPr>
            <p:cNvPr id="1114" name="Google Shape;1114;p5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15" name="Google Shape;1115;p5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16" name="Google Shape;1116;p51"/>
          <p:cNvGrpSpPr/>
          <p:nvPr/>
        </p:nvGrpSpPr>
        <p:grpSpPr>
          <a:xfrm>
            <a:off x="0" y="6824981"/>
            <a:ext cx="12192000" cy="45719"/>
            <a:chOff x="0" y="6756401"/>
            <a:chExt cx="12192000" cy="114300"/>
          </a:xfrm>
        </p:grpSpPr>
        <p:sp>
          <p:nvSpPr>
            <p:cNvPr id="1117" name="Google Shape;1117;p5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18" name="Google Shape;1118;p5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19" name="Google Shape;1119;p5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0" name="Google Shape;1120;p5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1" name="Google Shape;1121;p5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22" name="Google Shape;1122;p51"/>
          <p:cNvGrpSpPr/>
          <p:nvPr/>
        </p:nvGrpSpPr>
        <p:grpSpPr>
          <a:xfrm>
            <a:off x="0" y="0"/>
            <a:ext cx="12192000" cy="45719"/>
            <a:chOff x="0" y="6756401"/>
            <a:chExt cx="12192000" cy="114300"/>
          </a:xfrm>
        </p:grpSpPr>
        <p:sp>
          <p:nvSpPr>
            <p:cNvPr id="1123" name="Google Shape;1123;p5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4" name="Google Shape;1124;p5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5" name="Google Shape;1125;p5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6" name="Google Shape;1126;p5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27" name="Google Shape;1127;p5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28" name="Google Shape;1128;p51"/>
          <p:cNvSpPr>
            <a:spLocks noGrp="1"/>
          </p:cNvSpPr>
          <p:nvPr>
            <p:ph type="pic" idx="2"/>
          </p:nvPr>
        </p:nvSpPr>
        <p:spPr>
          <a:xfrm>
            <a:off x="563034" y="1719343"/>
            <a:ext cx="11074399" cy="444250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5"/>
                                        </p:tgtEl>
                                        <p:attrNameLst>
                                          <p:attrName>style.visibility</p:attrName>
                                        </p:attrNameLst>
                                      </p:cBhvr>
                                      <p:to>
                                        <p:strVal val="visible"/>
                                      </p:to>
                                    </p:set>
                                    <p:animEffect transition="in" filter="fade">
                                      <p:cBhvr>
                                        <p:cTn id="7" dur="500"/>
                                        <p:tgtEl>
                                          <p:spTgt spid="110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09">
                                            <p:txEl>
                                              <p:pRg st="0" end="0"/>
                                            </p:txEl>
                                          </p:spTgt>
                                        </p:tgtEl>
                                        <p:attrNameLst>
                                          <p:attrName>style.visibility</p:attrName>
                                        </p:attrNameLst>
                                      </p:cBhvr>
                                      <p:to>
                                        <p:strVal val="visible"/>
                                      </p:to>
                                    </p:set>
                                    <p:animEffect transition="in" filter="fade">
                                      <p:cBhvr>
                                        <p:cTn id="11" dur="500"/>
                                        <p:tgtEl>
                                          <p:spTgt spid="110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09">
                                            <p:txEl>
                                              <p:pRg st="1" end="1"/>
                                            </p:txEl>
                                          </p:spTgt>
                                        </p:tgtEl>
                                        <p:attrNameLst>
                                          <p:attrName>style.visibility</p:attrName>
                                        </p:attrNameLst>
                                      </p:cBhvr>
                                      <p:to>
                                        <p:strVal val="visible"/>
                                      </p:to>
                                    </p:set>
                                    <p:animEffect transition="in" filter="fade">
                                      <p:cBhvr>
                                        <p:cTn id="15" dur="500"/>
                                        <p:tgtEl>
                                          <p:spTgt spid="110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09">
                                            <p:txEl>
                                              <p:pRg st="2" end="2"/>
                                            </p:txEl>
                                          </p:spTgt>
                                        </p:tgtEl>
                                        <p:attrNameLst>
                                          <p:attrName>style.visibility</p:attrName>
                                        </p:attrNameLst>
                                      </p:cBhvr>
                                      <p:to>
                                        <p:strVal val="visible"/>
                                      </p:to>
                                    </p:set>
                                    <p:animEffect transition="in" filter="fade">
                                      <p:cBhvr>
                                        <p:cTn id="19" dur="500"/>
                                        <p:tgtEl>
                                          <p:spTgt spid="110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09">
                                            <p:txEl>
                                              <p:pRg st="3" end="3"/>
                                            </p:txEl>
                                          </p:spTgt>
                                        </p:tgtEl>
                                        <p:attrNameLst>
                                          <p:attrName>style.visibility</p:attrName>
                                        </p:attrNameLst>
                                      </p:cBhvr>
                                      <p:to>
                                        <p:strVal val="visible"/>
                                      </p:to>
                                    </p:set>
                                    <p:animEffect transition="in" filter="fade">
                                      <p:cBhvr>
                                        <p:cTn id="23" dur="500"/>
                                        <p:tgtEl>
                                          <p:spTgt spid="110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09">
                                            <p:txEl>
                                              <p:pRg st="4" end="4"/>
                                            </p:txEl>
                                          </p:spTgt>
                                        </p:tgtEl>
                                        <p:attrNameLst>
                                          <p:attrName>style.visibility</p:attrName>
                                        </p:attrNameLst>
                                      </p:cBhvr>
                                      <p:to>
                                        <p:strVal val="visible"/>
                                      </p:to>
                                    </p:set>
                                    <p:animEffect transition="in" filter="fade">
                                      <p:cBhvr>
                                        <p:cTn id="27" dur="500"/>
                                        <p:tgtEl>
                                          <p:spTgt spid="110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09">
                                            <p:txEl>
                                              <p:pRg st="5" end="5"/>
                                            </p:txEl>
                                          </p:spTgt>
                                        </p:tgtEl>
                                        <p:attrNameLst>
                                          <p:attrName>style.visibility</p:attrName>
                                        </p:attrNameLst>
                                      </p:cBhvr>
                                      <p:to>
                                        <p:strVal val="visible"/>
                                      </p:to>
                                    </p:set>
                                    <p:animEffect transition="in" filter="fade">
                                      <p:cBhvr>
                                        <p:cTn id="31" dur="500"/>
                                        <p:tgtEl>
                                          <p:spTgt spid="110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09">
                                            <p:txEl>
                                              <p:pRg st="6" end="6"/>
                                            </p:txEl>
                                          </p:spTgt>
                                        </p:tgtEl>
                                        <p:attrNameLst>
                                          <p:attrName>style.visibility</p:attrName>
                                        </p:attrNameLst>
                                      </p:cBhvr>
                                      <p:to>
                                        <p:strVal val="visible"/>
                                      </p:to>
                                    </p:set>
                                    <p:animEffect transition="in" filter="fade">
                                      <p:cBhvr>
                                        <p:cTn id="35" dur="500"/>
                                        <p:tgtEl>
                                          <p:spTgt spid="110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09">
                                            <p:txEl>
                                              <p:pRg st="7" end="7"/>
                                            </p:txEl>
                                          </p:spTgt>
                                        </p:tgtEl>
                                        <p:attrNameLst>
                                          <p:attrName>style.visibility</p:attrName>
                                        </p:attrNameLst>
                                      </p:cBhvr>
                                      <p:to>
                                        <p:strVal val="visible"/>
                                      </p:to>
                                    </p:set>
                                    <p:animEffect transition="in" filter="fade">
                                      <p:cBhvr>
                                        <p:cTn id="39" dur="500"/>
                                        <p:tgtEl>
                                          <p:spTgt spid="110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09">
                                            <p:txEl>
                                              <p:pRg st="8" end="8"/>
                                            </p:txEl>
                                          </p:spTgt>
                                        </p:tgtEl>
                                        <p:attrNameLst>
                                          <p:attrName>style.visibility</p:attrName>
                                        </p:attrNameLst>
                                      </p:cBhvr>
                                      <p:to>
                                        <p:strVal val="visible"/>
                                      </p:to>
                                    </p:set>
                                    <p:animEffect transition="in" filter="fade">
                                      <p:cBhvr>
                                        <p:cTn id="43" dur="500"/>
                                        <p:tgtEl>
                                          <p:spTgt spid="110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28"/>
                                        </p:tgtEl>
                                        <p:attrNameLst>
                                          <p:attrName>style.visibility</p:attrName>
                                        </p:attrNameLst>
                                      </p:cBhvr>
                                      <p:to>
                                        <p:strVal val="visible"/>
                                      </p:to>
                                    </p:set>
                                    <p:animEffect transition="in" filter="fade">
                                      <p:cBhvr>
                                        <p:cTn id="4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tfolio">
  <p:cSld name="Portfolio">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6"/>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0" name="Google Shape;110;p16"/>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1" name="Google Shape;111;p16"/>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2" name="Google Shape;112;p16"/>
          <p:cNvGrpSpPr/>
          <p:nvPr/>
        </p:nvGrpSpPr>
        <p:grpSpPr>
          <a:xfrm>
            <a:off x="338952" y="6409324"/>
            <a:ext cx="224082" cy="221156"/>
            <a:chOff x="4328868" y="5502988"/>
            <a:chExt cx="500307" cy="493774"/>
          </a:xfrm>
        </p:grpSpPr>
        <p:sp>
          <p:nvSpPr>
            <p:cNvPr id="113" name="Google Shape;113;p1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4" name="Google Shape;114;p1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5" name="Google Shape;115;p16"/>
          <p:cNvGrpSpPr/>
          <p:nvPr/>
        </p:nvGrpSpPr>
        <p:grpSpPr>
          <a:xfrm flipH="1">
            <a:off x="11637433" y="6409324"/>
            <a:ext cx="224082" cy="221156"/>
            <a:chOff x="4328868" y="5502988"/>
            <a:chExt cx="500307" cy="493774"/>
          </a:xfrm>
        </p:grpSpPr>
        <p:sp>
          <p:nvSpPr>
            <p:cNvPr id="116" name="Google Shape;116;p1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7" name="Google Shape;117;p1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8" name="Google Shape;118;p16"/>
          <p:cNvGrpSpPr/>
          <p:nvPr/>
        </p:nvGrpSpPr>
        <p:grpSpPr>
          <a:xfrm>
            <a:off x="0" y="6824981"/>
            <a:ext cx="12192000" cy="45719"/>
            <a:chOff x="0" y="6756401"/>
            <a:chExt cx="12192000" cy="114300"/>
          </a:xfrm>
        </p:grpSpPr>
        <p:sp>
          <p:nvSpPr>
            <p:cNvPr id="119" name="Google Shape;119;p1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0" name="Google Shape;120;p1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1" name="Google Shape;121;p1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2" name="Google Shape;122;p1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3" name="Google Shape;123;p1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4" name="Google Shape;124;p16"/>
          <p:cNvGrpSpPr/>
          <p:nvPr/>
        </p:nvGrpSpPr>
        <p:grpSpPr>
          <a:xfrm>
            <a:off x="0" y="0"/>
            <a:ext cx="12192000" cy="45719"/>
            <a:chOff x="0" y="6756401"/>
            <a:chExt cx="12192000" cy="114300"/>
          </a:xfrm>
        </p:grpSpPr>
        <p:sp>
          <p:nvSpPr>
            <p:cNvPr id="125" name="Google Shape;125;p1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 name="Google Shape;126;p1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7" name="Google Shape;127;p1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 name="Google Shape;128;p1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9" name="Google Shape;129;p1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0" name="Google Shape;130;p16"/>
          <p:cNvSpPr>
            <a:spLocks noGrp="1"/>
          </p:cNvSpPr>
          <p:nvPr>
            <p:ph type="pic" idx="2"/>
          </p:nvPr>
        </p:nvSpPr>
        <p:spPr>
          <a:xfrm>
            <a:off x="6305095" y="1964898"/>
            <a:ext cx="4932000" cy="360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31" name="Google Shape;131;p16"/>
          <p:cNvSpPr>
            <a:spLocks noGrp="1"/>
          </p:cNvSpPr>
          <p:nvPr>
            <p:ph type="pic" idx="3"/>
          </p:nvPr>
        </p:nvSpPr>
        <p:spPr>
          <a:xfrm>
            <a:off x="901531" y="1964898"/>
            <a:ext cx="4932000" cy="3600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xEl>
                                              <p:pRg st="0" end="0"/>
                                            </p:txEl>
                                          </p:spTgt>
                                        </p:tgtEl>
                                        <p:attrNameLst>
                                          <p:attrName>style.visibility</p:attrName>
                                        </p:attrNameLst>
                                      </p:cBhvr>
                                      <p:to>
                                        <p:strVal val="visible"/>
                                      </p:to>
                                    </p:set>
                                    <p:animEffect transition="in" filter="fade">
                                      <p:cBhvr>
                                        <p:cTn id="11" dur="500"/>
                                        <p:tgtEl>
                                          <p:spTgt spid="1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1">
                                            <p:txEl>
                                              <p:pRg st="1" end="1"/>
                                            </p:txEl>
                                          </p:spTgt>
                                        </p:tgtEl>
                                        <p:attrNameLst>
                                          <p:attrName>style.visibility</p:attrName>
                                        </p:attrNameLst>
                                      </p:cBhvr>
                                      <p:to>
                                        <p:strVal val="visible"/>
                                      </p:to>
                                    </p:set>
                                    <p:animEffect transition="in" filter="fade">
                                      <p:cBhvr>
                                        <p:cTn id="15" dur="500"/>
                                        <p:tgtEl>
                                          <p:spTgt spid="11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1">
                                            <p:txEl>
                                              <p:pRg st="2" end="2"/>
                                            </p:txEl>
                                          </p:spTgt>
                                        </p:tgtEl>
                                        <p:attrNameLst>
                                          <p:attrName>style.visibility</p:attrName>
                                        </p:attrNameLst>
                                      </p:cBhvr>
                                      <p:to>
                                        <p:strVal val="visible"/>
                                      </p:to>
                                    </p:set>
                                    <p:animEffect transition="in" filter="fade">
                                      <p:cBhvr>
                                        <p:cTn id="19" dur="500"/>
                                        <p:tgtEl>
                                          <p:spTgt spid="11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1">
                                            <p:txEl>
                                              <p:pRg st="3" end="3"/>
                                            </p:txEl>
                                          </p:spTgt>
                                        </p:tgtEl>
                                        <p:attrNameLst>
                                          <p:attrName>style.visibility</p:attrName>
                                        </p:attrNameLst>
                                      </p:cBhvr>
                                      <p:to>
                                        <p:strVal val="visible"/>
                                      </p:to>
                                    </p:set>
                                    <p:animEffect transition="in" filter="fade">
                                      <p:cBhvr>
                                        <p:cTn id="23" dur="500"/>
                                        <p:tgtEl>
                                          <p:spTgt spid="11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1">
                                            <p:txEl>
                                              <p:pRg st="4" end="4"/>
                                            </p:txEl>
                                          </p:spTgt>
                                        </p:tgtEl>
                                        <p:attrNameLst>
                                          <p:attrName>style.visibility</p:attrName>
                                        </p:attrNameLst>
                                      </p:cBhvr>
                                      <p:to>
                                        <p:strVal val="visible"/>
                                      </p:to>
                                    </p:set>
                                    <p:animEffect transition="in" filter="fade">
                                      <p:cBhvr>
                                        <p:cTn id="27" dur="500"/>
                                        <p:tgtEl>
                                          <p:spTgt spid="11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1">
                                            <p:txEl>
                                              <p:pRg st="5" end="5"/>
                                            </p:txEl>
                                          </p:spTgt>
                                        </p:tgtEl>
                                        <p:attrNameLst>
                                          <p:attrName>style.visibility</p:attrName>
                                        </p:attrNameLst>
                                      </p:cBhvr>
                                      <p:to>
                                        <p:strVal val="visible"/>
                                      </p:to>
                                    </p:set>
                                    <p:animEffect transition="in" filter="fade">
                                      <p:cBhvr>
                                        <p:cTn id="31" dur="500"/>
                                        <p:tgtEl>
                                          <p:spTgt spid="11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1">
                                            <p:txEl>
                                              <p:pRg st="6" end="6"/>
                                            </p:txEl>
                                          </p:spTgt>
                                        </p:tgtEl>
                                        <p:attrNameLst>
                                          <p:attrName>style.visibility</p:attrName>
                                        </p:attrNameLst>
                                      </p:cBhvr>
                                      <p:to>
                                        <p:strVal val="visible"/>
                                      </p:to>
                                    </p:set>
                                    <p:animEffect transition="in" filter="fade">
                                      <p:cBhvr>
                                        <p:cTn id="35" dur="500"/>
                                        <p:tgtEl>
                                          <p:spTgt spid="11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1">
                                            <p:txEl>
                                              <p:pRg st="7" end="7"/>
                                            </p:txEl>
                                          </p:spTgt>
                                        </p:tgtEl>
                                        <p:attrNameLst>
                                          <p:attrName>style.visibility</p:attrName>
                                        </p:attrNameLst>
                                      </p:cBhvr>
                                      <p:to>
                                        <p:strVal val="visible"/>
                                      </p:to>
                                    </p:set>
                                    <p:animEffect transition="in" filter="fade">
                                      <p:cBhvr>
                                        <p:cTn id="39" dur="500"/>
                                        <p:tgtEl>
                                          <p:spTgt spid="11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1">
                                            <p:txEl>
                                              <p:pRg st="8" end="8"/>
                                            </p:txEl>
                                          </p:spTgt>
                                        </p:tgtEl>
                                        <p:attrNameLst>
                                          <p:attrName>style.visibility</p:attrName>
                                        </p:attrNameLst>
                                      </p:cBhvr>
                                      <p:to>
                                        <p:strVal val="visible"/>
                                      </p:to>
                                    </p:set>
                                    <p:animEffect transition="in" filter="fade">
                                      <p:cBhvr>
                                        <p:cTn id="43" dur="500"/>
                                        <p:tgtEl>
                                          <p:spTgt spid="111">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31"/>
                                        </p:tgtEl>
                                        <p:attrNameLst>
                                          <p:attrName>style.visibility</p:attrName>
                                        </p:attrNameLst>
                                      </p:cBhvr>
                                      <p:to>
                                        <p:strVal val="visible"/>
                                      </p:to>
                                    </p:set>
                                    <p:animEffect transition="in" filter="fade">
                                      <p:cBhvr>
                                        <p:cTn id="47" dur="500"/>
                                        <p:tgtEl>
                                          <p:spTgt spid="131"/>
                                        </p:tgtEl>
                                      </p:cBhvr>
                                    </p:animEffect>
                                  </p:childTnLst>
                                </p:cTn>
                              </p:par>
                              <p:par>
                                <p:cTn id="48" presetID="10" presetClass="entr" presetSubtype="0" fill="hold" nodeType="withEffect">
                                  <p:stCondLst>
                                    <p:cond delay="0"/>
                                  </p:stCondLst>
                                  <p:childTnLst>
                                    <p:set>
                                      <p:cBhvr>
                                        <p:cTn id="49" dur="1" fill="hold">
                                          <p:stCondLst>
                                            <p:cond delay="0"/>
                                          </p:stCondLst>
                                        </p:cTn>
                                        <p:tgtEl>
                                          <p:spTgt spid="130"/>
                                        </p:tgtEl>
                                        <p:attrNameLst>
                                          <p:attrName>style.visibility</p:attrName>
                                        </p:attrNameLst>
                                      </p:cBhvr>
                                      <p:to>
                                        <p:strVal val="visible"/>
                                      </p:to>
                                    </p:set>
                                    <p:animEffect transition="in" filter="fade">
                                      <p:cBhvr>
                                        <p:cTn id="50"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_Meet the Team 2">
  <p:cSld name="2_Meet the Team 2">
    <p:spTree>
      <p:nvGrpSpPr>
        <p:cNvPr id="1" name="Shape 1129"/>
        <p:cNvGrpSpPr/>
        <p:nvPr/>
      </p:nvGrpSpPr>
      <p:grpSpPr>
        <a:xfrm>
          <a:off x="0" y="0"/>
          <a:ext cx="0" cy="0"/>
          <a:chOff x="0" y="0"/>
          <a:chExt cx="0" cy="0"/>
        </a:xfrm>
      </p:grpSpPr>
      <p:sp>
        <p:nvSpPr>
          <p:cNvPr id="1130" name="Google Shape;1130;p52"/>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1" name="Google Shape;113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2" name="Google Shape;1132;p5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33" name="Google Shape;1133;p52"/>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34" name="Google Shape;1134;p52"/>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35" name="Google Shape;1135;p52"/>
          <p:cNvGrpSpPr/>
          <p:nvPr/>
        </p:nvGrpSpPr>
        <p:grpSpPr>
          <a:xfrm>
            <a:off x="338952" y="6409324"/>
            <a:ext cx="224082" cy="221156"/>
            <a:chOff x="4328868" y="5502988"/>
            <a:chExt cx="500307" cy="493774"/>
          </a:xfrm>
        </p:grpSpPr>
        <p:sp>
          <p:nvSpPr>
            <p:cNvPr id="1136" name="Google Shape;1136;p5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37" name="Google Shape;1137;p5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38" name="Google Shape;1138;p52"/>
          <p:cNvGrpSpPr/>
          <p:nvPr/>
        </p:nvGrpSpPr>
        <p:grpSpPr>
          <a:xfrm flipH="1">
            <a:off x="11637433" y="6409324"/>
            <a:ext cx="224082" cy="221156"/>
            <a:chOff x="4328868" y="5502988"/>
            <a:chExt cx="500307" cy="493774"/>
          </a:xfrm>
        </p:grpSpPr>
        <p:sp>
          <p:nvSpPr>
            <p:cNvPr id="1139" name="Google Shape;1139;p5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40" name="Google Shape;1140;p5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41" name="Google Shape;1141;p52"/>
          <p:cNvGrpSpPr/>
          <p:nvPr/>
        </p:nvGrpSpPr>
        <p:grpSpPr>
          <a:xfrm>
            <a:off x="0" y="6824981"/>
            <a:ext cx="12192000" cy="45719"/>
            <a:chOff x="0" y="6756401"/>
            <a:chExt cx="12192000" cy="114300"/>
          </a:xfrm>
        </p:grpSpPr>
        <p:sp>
          <p:nvSpPr>
            <p:cNvPr id="1142" name="Google Shape;1142;p5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3" name="Google Shape;1143;p5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4" name="Google Shape;1144;p5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5" name="Google Shape;1145;p5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6" name="Google Shape;1146;p5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47" name="Google Shape;1147;p52"/>
          <p:cNvGrpSpPr/>
          <p:nvPr/>
        </p:nvGrpSpPr>
        <p:grpSpPr>
          <a:xfrm>
            <a:off x="0" y="0"/>
            <a:ext cx="12192000" cy="45719"/>
            <a:chOff x="0" y="6756401"/>
            <a:chExt cx="12192000" cy="114300"/>
          </a:xfrm>
        </p:grpSpPr>
        <p:sp>
          <p:nvSpPr>
            <p:cNvPr id="1148" name="Google Shape;1148;p5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49" name="Google Shape;1149;p5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0" name="Google Shape;1150;p5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1" name="Google Shape;1151;p5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52" name="Google Shape;1152;p5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53" name="Google Shape;1153;p52"/>
          <p:cNvSpPr>
            <a:spLocks noGrp="1"/>
          </p:cNvSpPr>
          <p:nvPr>
            <p:ph type="pic" idx="2"/>
          </p:nvPr>
        </p:nvSpPr>
        <p:spPr>
          <a:xfrm>
            <a:off x="1304066"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4" name="Google Shape;1154;p52"/>
          <p:cNvSpPr>
            <a:spLocks noGrp="1"/>
          </p:cNvSpPr>
          <p:nvPr>
            <p:ph type="pic" idx="3"/>
          </p:nvPr>
        </p:nvSpPr>
        <p:spPr>
          <a:xfrm>
            <a:off x="3928610"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5" name="Google Shape;1155;p52"/>
          <p:cNvSpPr>
            <a:spLocks noGrp="1"/>
          </p:cNvSpPr>
          <p:nvPr>
            <p:ph type="pic" idx="4"/>
          </p:nvPr>
        </p:nvSpPr>
        <p:spPr>
          <a:xfrm>
            <a:off x="6592935"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6" name="Google Shape;1156;p52"/>
          <p:cNvSpPr>
            <a:spLocks noGrp="1"/>
          </p:cNvSpPr>
          <p:nvPr>
            <p:ph type="pic" idx="5"/>
          </p:nvPr>
        </p:nvSpPr>
        <p:spPr>
          <a:xfrm>
            <a:off x="9216377" y="1815903"/>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7" name="Google Shape;1157;p52"/>
          <p:cNvSpPr>
            <a:spLocks noGrp="1"/>
          </p:cNvSpPr>
          <p:nvPr>
            <p:ph type="pic" idx="6"/>
          </p:nvPr>
        </p:nvSpPr>
        <p:spPr>
          <a:xfrm>
            <a:off x="1304066"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8" name="Google Shape;1158;p52"/>
          <p:cNvSpPr>
            <a:spLocks noGrp="1"/>
          </p:cNvSpPr>
          <p:nvPr>
            <p:ph type="pic" idx="7"/>
          </p:nvPr>
        </p:nvSpPr>
        <p:spPr>
          <a:xfrm>
            <a:off x="3928610"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59" name="Google Shape;1159;p52"/>
          <p:cNvSpPr>
            <a:spLocks noGrp="1"/>
          </p:cNvSpPr>
          <p:nvPr>
            <p:ph type="pic" idx="8"/>
          </p:nvPr>
        </p:nvSpPr>
        <p:spPr>
          <a:xfrm>
            <a:off x="6592935"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60" name="Google Shape;1160;p52"/>
          <p:cNvSpPr>
            <a:spLocks noGrp="1"/>
          </p:cNvSpPr>
          <p:nvPr>
            <p:ph type="pic" idx="9"/>
          </p:nvPr>
        </p:nvSpPr>
        <p:spPr>
          <a:xfrm>
            <a:off x="9216377" y="4011222"/>
            <a:ext cx="1692000" cy="1692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30"/>
                                        </p:tgtEl>
                                        <p:attrNameLst>
                                          <p:attrName>style.visibility</p:attrName>
                                        </p:attrNameLst>
                                      </p:cBhvr>
                                      <p:to>
                                        <p:strVal val="visible"/>
                                      </p:to>
                                    </p:set>
                                    <p:animEffect transition="in" filter="fade">
                                      <p:cBhvr>
                                        <p:cTn id="7" dur="500"/>
                                        <p:tgtEl>
                                          <p:spTgt spid="11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34">
                                            <p:txEl>
                                              <p:pRg st="0" end="0"/>
                                            </p:txEl>
                                          </p:spTgt>
                                        </p:tgtEl>
                                        <p:attrNameLst>
                                          <p:attrName>style.visibility</p:attrName>
                                        </p:attrNameLst>
                                      </p:cBhvr>
                                      <p:to>
                                        <p:strVal val="visible"/>
                                      </p:to>
                                    </p:set>
                                    <p:animEffect transition="in" filter="fade">
                                      <p:cBhvr>
                                        <p:cTn id="11" dur="500"/>
                                        <p:tgtEl>
                                          <p:spTgt spid="113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34">
                                            <p:txEl>
                                              <p:pRg st="1" end="1"/>
                                            </p:txEl>
                                          </p:spTgt>
                                        </p:tgtEl>
                                        <p:attrNameLst>
                                          <p:attrName>style.visibility</p:attrName>
                                        </p:attrNameLst>
                                      </p:cBhvr>
                                      <p:to>
                                        <p:strVal val="visible"/>
                                      </p:to>
                                    </p:set>
                                    <p:animEffect transition="in" filter="fade">
                                      <p:cBhvr>
                                        <p:cTn id="15" dur="500"/>
                                        <p:tgtEl>
                                          <p:spTgt spid="113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34">
                                            <p:txEl>
                                              <p:pRg st="2" end="2"/>
                                            </p:txEl>
                                          </p:spTgt>
                                        </p:tgtEl>
                                        <p:attrNameLst>
                                          <p:attrName>style.visibility</p:attrName>
                                        </p:attrNameLst>
                                      </p:cBhvr>
                                      <p:to>
                                        <p:strVal val="visible"/>
                                      </p:to>
                                    </p:set>
                                    <p:animEffect transition="in" filter="fade">
                                      <p:cBhvr>
                                        <p:cTn id="19" dur="500"/>
                                        <p:tgtEl>
                                          <p:spTgt spid="113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34">
                                            <p:txEl>
                                              <p:pRg st="3" end="3"/>
                                            </p:txEl>
                                          </p:spTgt>
                                        </p:tgtEl>
                                        <p:attrNameLst>
                                          <p:attrName>style.visibility</p:attrName>
                                        </p:attrNameLst>
                                      </p:cBhvr>
                                      <p:to>
                                        <p:strVal val="visible"/>
                                      </p:to>
                                    </p:set>
                                    <p:animEffect transition="in" filter="fade">
                                      <p:cBhvr>
                                        <p:cTn id="23" dur="500"/>
                                        <p:tgtEl>
                                          <p:spTgt spid="113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34">
                                            <p:txEl>
                                              <p:pRg st="4" end="4"/>
                                            </p:txEl>
                                          </p:spTgt>
                                        </p:tgtEl>
                                        <p:attrNameLst>
                                          <p:attrName>style.visibility</p:attrName>
                                        </p:attrNameLst>
                                      </p:cBhvr>
                                      <p:to>
                                        <p:strVal val="visible"/>
                                      </p:to>
                                    </p:set>
                                    <p:animEffect transition="in" filter="fade">
                                      <p:cBhvr>
                                        <p:cTn id="27" dur="500"/>
                                        <p:tgtEl>
                                          <p:spTgt spid="113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34">
                                            <p:txEl>
                                              <p:pRg st="5" end="5"/>
                                            </p:txEl>
                                          </p:spTgt>
                                        </p:tgtEl>
                                        <p:attrNameLst>
                                          <p:attrName>style.visibility</p:attrName>
                                        </p:attrNameLst>
                                      </p:cBhvr>
                                      <p:to>
                                        <p:strVal val="visible"/>
                                      </p:to>
                                    </p:set>
                                    <p:animEffect transition="in" filter="fade">
                                      <p:cBhvr>
                                        <p:cTn id="31" dur="500"/>
                                        <p:tgtEl>
                                          <p:spTgt spid="113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34">
                                            <p:txEl>
                                              <p:pRg st="6" end="6"/>
                                            </p:txEl>
                                          </p:spTgt>
                                        </p:tgtEl>
                                        <p:attrNameLst>
                                          <p:attrName>style.visibility</p:attrName>
                                        </p:attrNameLst>
                                      </p:cBhvr>
                                      <p:to>
                                        <p:strVal val="visible"/>
                                      </p:to>
                                    </p:set>
                                    <p:animEffect transition="in" filter="fade">
                                      <p:cBhvr>
                                        <p:cTn id="35" dur="500"/>
                                        <p:tgtEl>
                                          <p:spTgt spid="113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34">
                                            <p:txEl>
                                              <p:pRg st="7" end="7"/>
                                            </p:txEl>
                                          </p:spTgt>
                                        </p:tgtEl>
                                        <p:attrNameLst>
                                          <p:attrName>style.visibility</p:attrName>
                                        </p:attrNameLst>
                                      </p:cBhvr>
                                      <p:to>
                                        <p:strVal val="visible"/>
                                      </p:to>
                                    </p:set>
                                    <p:animEffect transition="in" filter="fade">
                                      <p:cBhvr>
                                        <p:cTn id="39" dur="500"/>
                                        <p:tgtEl>
                                          <p:spTgt spid="113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34">
                                            <p:txEl>
                                              <p:pRg st="8" end="8"/>
                                            </p:txEl>
                                          </p:spTgt>
                                        </p:tgtEl>
                                        <p:attrNameLst>
                                          <p:attrName>style.visibility</p:attrName>
                                        </p:attrNameLst>
                                      </p:cBhvr>
                                      <p:to>
                                        <p:strVal val="visible"/>
                                      </p:to>
                                    </p:set>
                                    <p:animEffect transition="in" filter="fade">
                                      <p:cBhvr>
                                        <p:cTn id="43" dur="500"/>
                                        <p:tgtEl>
                                          <p:spTgt spid="1134">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53"/>
                                        </p:tgtEl>
                                        <p:attrNameLst>
                                          <p:attrName>style.visibility</p:attrName>
                                        </p:attrNameLst>
                                      </p:cBhvr>
                                      <p:to>
                                        <p:strVal val="visible"/>
                                      </p:to>
                                    </p:set>
                                    <p:animEffect transition="in" filter="fade">
                                      <p:cBhvr>
                                        <p:cTn id="47" dur="500"/>
                                        <p:tgtEl>
                                          <p:spTgt spid="1153"/>
                                        </p:tgtEl>
                                      </p:cBhvr>
                                    </p:animEffect>
                                  </p:childTnLst>
                                </p:cTn>
                              </p:par>
                              <p:par>
                                <p:cTn id="48" presetID="10" presetClass="entr" presetSubtype="0" fill="hold" nodeType="withEffect">
                                  <p:stCondLst>
                                    <p:cond delay="0"/>
                                  </p:stCondLst>
                                  <p:childTnLst>
                                    <p:set>
                                      <p:cBhvr>
                                        <p:cTn id="49" dur="1" fill="hold">
                                          <p:stCondLst>
                                            <p:cond delay="0"/>
                                          </p:stCondLst>
                                        </p:cTn>
                                        <p:tgtEl>
                                          <p:spTgt spid="1154"/>
                                        </p:tgtEl>
                                        <p:attrNameLst>
                                          <p:attrName>style.visibility</p:attrName>
                                        </p:attrNameLst>
                                      </p:cBhvr>
                                      <p:to>
                                        <p:strVal val="visible"/>
                                      </p:to>
                                    </p:set>
                                    <p:animEffect transition="in" filter="fade">
                                      <p:cBhvr>
                                        <p:cTn id="50" dur="500"/>
                                        <p:tgtEl>
                                          <p:spTgt spid="1154"/>
                                        </p:tgtEl>
                                      </p:cBhvr>
                                    </p:animEffect>
                                  </p:childTnLst>
                                </p:cTn>
                              </p:par>
                              <p:par>
                                <p:cTn id="51" presetID="10" presetClass="entr" presetSubtype="0" fill="hold" nodeType="withEffect">
                                  <p:stCondLst>
                                    <p:cond delay="0"/>
                                  </p:stCondLst>
                                  <p:childTnLst>
                                    <p:set>
                                      <p:cBhvr>
                                        <p:cTn id="52" dur="1" fill="hold">
                                          <p:stCondLst>
                                            <p:cond delay="0"/>
                                          </p:stCondLst>
                                        </p:cTn>
                                        <p:tgtEl>
                                          <p:spTgt spid="1155"/>
                                        </p:tgtEl>
                                        <p:attrNameLst>
                                          <p:attrName>style.visibility</p:attrName>
                                        </p:attrNameLst>
                                      </p:cBhvr>
                                      <p:to>
                                        <p:strVal val="visible"/>
                                      </p:to>
                                    </p:set>
                                    <p:animEffect transition="in" filter="fade">
                                      <p:cBhvr>
                                        <p:cTn id="53" dur="500"/>
                                        <p:tgtEl>
                                          <p:spTgt spid="1155"/>
                                        </p:tgtEl>
                                      </p:cBhvr>
                                    </p:animEffect>
                                  </p:childTnLst>
                                </p:cTn>
                              </p:par>
                              <p:par>
                                <p:cTn id="54" presetID="10" presetClass="entr" presetSubtype="0" fill="hold" nodeType="withEffect">
                                  <p:stCondLst>
                                    <p:cond delay="0"/>
                                  </p:stCondLst>
                                  <p:childTnLst>
                                    <p:set>
                                      <p:cBhvr>
                                        <p:cTn id="55" dur="1" fill="hold">
                                          <p:stCondLst>
                                            <p:cond delay="0"/>
                                          </p:stCondLst>
                                        </p:cTn>
                                        <p:tgtEl>
                                          <p:spTgt spid="1156"/>
                                        </p:tgtEl>
                                        <p:attrNameLst>
                                          <p:attrName>style.visibility</p:attrName>
                                        </p:attrNameLst>
                                      </p:cBhvr>
                                      <p:to>
                                        <p:strVal val="visible"/>
                                      </p:to>
                                    </p:set>
                                    <p:animEffect transition="in" filter="fade">
                                      <p:cBhvr>
                                        <p:cTn id="56" dur="500"/>
                                        <p:tgtEl>
                                          <p:spTgt spid="1156"/>
                                        </p:tgtEl>
                                      </p:cBhvr>
                                    </p:animEffect>
                                  </p:childTnLst>
                                </p:cTn>
                              </p:par>
                              <p:par>
                                <p:cTn id="57" presetID="10" presetClass="entr" presetSubtype="0" fill="hold" nodeType="withEffect">
                                  <p:stCondLst>
                                    <p:cond delay="0"/>
                                  </p:stCondLst>
                                  <p:childTnLst>
                                    <p:set>
                                      <p:cBhvr>
                                        <p:cTn id="58" dur="1" fill="hold">
                                          <p:stCondLst>
                                            <p:cond delay="0"/>
                                          </p:stCondLst>
                                        </p:cTn>
                                        <p:tgtEl>
                                          <p:spTgt spid="1157"/>
                                        </p:tgtEl>
                                        <p:attrNameLst>
                                          <p:attrName>style.visibility</p:attrName>
                                        </p:attrNameLst>
                                      </p:cBhvr>
                                      <p:to>
                                        <p:strVal val="visible"/>
                                      </p:to>
                                    </p:set>
                                    <p:animEffect transition="in" filter="fade">
                                      <p:cBhvr>
                                        <p:cTn id="59" dur="500"/>
                                        <p:tgtEl>
                                          <p:spTgt spid="1157"/>
                                        </p:tgtEl>
                                      </p:cBhvr>
                                    </p:animEffect>
                                  </p:childTnLst>
                                </p:cTn>
                              </p:par>
                              <p:par>
                                <p:cTn id="60" presetID="10" presetClass="entr" presetSubtype="0" fill="hold" nodeType="withEffect">
                                  <p:stCondLst>
                                    <p:cond delay="0"/>
                                  </p:stCondLst>
                                  <p:childTnLst>
                                    <p:set>
                                      <p:cBhvr>
                                        <p:cTn id="61" dur="1" fill="hold">
                                          <p:stCondLst>
                                            <p:cond delay="0"/>
                                          </p:stCondLst>
                                        </p:cTn>
                                        <p:tgtEl>
                                          <p:spTgt spid="1158"/>
                                        </p:tgtEl>
                                        <p:attrNameLst>
                                          <p:attrName>style.visibility</p:attrName>
                                        </p:attrNameLst>
                                      </p:cBhvr>
                                      <p:to>
                                        <p:strVal val="visible"/>
                                      </p:to>
                                    </p:set>
                                    <p:animEffect transition="in" filter="fade">
                                      <p:cBhvr>
                                        <p:cTn id="62" dur="500"/>
                                        <p:tgtEl>
                                          <p:spTgt spid="1158"/>
                                        </p:tgtEl>
                                      </p:cBhvr>
                                    </p:animEffect>
                                  </p:childTnLst>
                                </p:cTn>
                              </p:par>
                              <p:par>
                                <p:cTn id="63" presetID="10" presetClass="entr" presetSubtype="0" fill="hold" nodeType="withEffect">
                                  <p:stCondLst>
                                    <p:cond delay="0"/>
                                  </p:stCondLst>
                                  <p:childTnLst>
                                    <p:set>
                                      <p:cBhvr>
                                        <p:cTn id="64" dur="1" fill="hold">
                                          <p:stCondLst>
                                            <p:cond delay="0"/>
                                          </p:stCondLst>
                                        </p:cTn>
                                        <p:tgtEl>
                                          <p:spTgt spid="1159"/>
                                        </p:tgtEl>
                                        <p:attrNameLst>
                                          <p:attrName>style.visibility</p:attrName>
                                        </p:attrNameLst>
                                      </p:cBhvr>
                                      <p:to>
                                        <p:strVal val="visible"/>
                                      </p:to>
                                    </p:set>
                                    <p:animEffect transition="in" filter="fade">
                                      <p:cBhvr>
                                        <p:cTn id="65" dur="500"/>
                                        <p:tgtEl>
                                          <p:spTgt spid="1159"/>
                                        </p:tgtEl>
                                      </p:cBhvr>
                                    </p:animEffect>
                                  </p:childTnLst>
                                </p:cTn>
                              </p:par>
                              <p:par>
                                <p:cTn id="66" presetID="10" presetClass="entr" presetSubtype="0" fill="hold" nodeType="withEffect">
                                  <p:stCondLst>
                                    <p:cond delay="0"/>
                                  </p:stCondLst>
                                  <p:childTnLst>
                                    <p:set>
                                      <p:cBhvr>
                                        <p:cTn id="67" dur="1" fill="hold">
                                          <p:stCondLst>
                                            <p:cond delay="0"/>
                                          </p:stCondLst>
                                        </p:cTn>
                                        <p:tgtEl>
                                          <p:spTgt spid="1160"/>
                                        </p:tgtEl>
                                        <p:attrNameLst>
                                          <p:attrName>style.visibility</p:attrName>
                                        </p:attrNameLst>
                                      </p:cBhvr>
                                      <p:to>
                                        <p:strVal val="visible"/>
                                      </p:to>
                                    </p:set>
                                    <p:animEffect transition="in" filter="fade">
                                      <p:cBhvr>
                                        <p:cTn id="68" dur="500"/>
                                        <p:tgtEl>
                                          <p:spTgt spid="1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Meet the Team 2">
  <p:cSld name="1_Meet the Team 2">
    <p:spTree>
      <p:nvGrpSpPr>
        <p:cNvPr id="1" name="Shape 1161"/>
        <p:cNvGrpSpPr/>
        <p:nvPr/>
      </p:nvGrpSpPr>
      <p:grpSpPr>
        <a:xfrm>
          <a:off x="0" y="0"/>
          <a:ext cx="0" cy="0"/>
          <a:chOff x="0" y="0"/>
          <a:chExt cx="0" cy="0"/>
        </a:xfrm>
      </p:grpSpPr>
      <p:sp>
        <p:nvSpPr>
          <p:cNvPr id="1162" name="Google Shape;1162;p53"/>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3" name="Google Shape;116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4" name="Google Shape;1164;p5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165" name="Google Shape;1165;p53"/>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166" name="Google Shape;1166;p53"/>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167" name="Google Shape;1167;p53"/>
          <p:cNvGrpSpPr/>
          <p:nvPr/>
        </p:nvGrpSpPr>
        <p:grpSpPr>
          <a:xfrm>
            <a:off x="338952" y="6409324"/>
            <a:ext cx="224082" cy="221156"/>
            <a:chOff x="4328868" y="5502988"/>
            <a:chExt cx="500307" cy="493774"/>
          </a:xfrm>
        </p:grpSpPr>
        <p:sp>
          <p:nvSpPr>
            <p:cNvPr id="1168" name="Google Shape;1168;p5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69" name="Google Shape;1169;p5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70" name="Google Shape;1170;p53"/>
          <p:cNvGrpSpPr/>
          <p:nvPr/>
        </p:nvGrpSpPr>
        <p:grpSpPr>
          <a:xfrm flipH="1">
            <a:off x="11637433" y="6409324"/>
            <a:ext cx="224082" cy="221156"/>
            <a:chOff x="4328868" y="5502988"/>
            <a:chExt cx="500307" cy="493774"/>
          </a:xfrm>
        </p:grpSpPr>
        <p:sp>
          <p:nvSpPr>
            <p:cNvPr id="1171" name="Google Shape;1171;p5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172" name="Google Shape;1172;p5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173" name="Google Shape;1173;p53"/>
          <p:cNvGrpSpPr/>
          <p:nvPr/>
        </p:nvGrpSpPr>
        <p:grpSpPr>
          <a:xfrm>
            <a:off x="0" y="6824981"/>
            <a:ext cx="12192000" cy="45719"/>
            <a:chOff x="0" y="6756401"/>
            <a:chExt cx="12192000" cy="114300"/>
          </a:xfrm>
        </p:grpSpPr>
        <p:sp>
          <p:nvSpPr>
            <p:cNvPr id="1174" name="Google Shape;1174;p5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5" name="Google Shape;1175;p5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6" name="Google Shape;1176;p5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7" name="Google Shape;1177;p5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78" name="Google Shape;1178;p5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179" name="Google Shape;1179;p53"/>
          <p:cNvGrpSpPr/>
          <p:nvPr/>
        </p:nvGrpSpPr>
        <p:grpSpPr>
          <a:xfrm>
            <a:off x="0" y="0"/>
            <a:ext cx="12192000" cy="45719"/>
            <a:chOff x="0" y="6756401"/>
            <a:chExt cx="12192000" cy="114300"/>
          </a:xfrm>
        </p:grpSpPr>
        <p:sp>
          <p:nvSpPr>
            <p:cNvPr id="1180" name="Google Shape;1180;p5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1" name="Google Shape;1181;p5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2" name="Google Shape;1182;p5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3" name="Google Shape;1183;p5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184" name="Google Shape;1184;p5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185" name="Google Shape;1185;p53"/>
          <p:cNvSpPr>
            <a:spLocks noGrp="1"/>
          </p:cNvSpPr>
          <p:nvPr>
            <p:ph type="pic" idx="2"/>
          </p:nvPr>
        </p:nvSpPr>
        <p:spPr>
          <a:xfrm>
            <a:off x="871540"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6" name="Google Shape;1186;p53"/>
          <p:cNvSpPr>
            <a:spLocks noGrp="1"/>
          </p:cNvSpPr>
          <p:nvPr>
            <p:ph type="pic" idx="3"/>
          </p:nvPr>
        </p:nvSpPr>
        <p:spPr>
          <a:xfrm>
            <a:off x="2293938"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7" name="Google Shape;1187;p53"/>
          <p:cNvSpPr>
            <a:spLocks noGrp="1"/>
          </p:cNvSpPr>
          <p:nvPr>
            <p:ph type="pic" idx="4"/>
          </p:nvPr>
        </p:nvSpPr>
        <p:spPr>
          <a:xfrm>
            <a:off x="3716335" y="1764768"/>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8" name="Google Shape;1188;p53"/>
          <p:cNvSpPr>
            <a:spLocks noGrp="1"/>
          </p:cNvSpPr>
          <p:nvPr>
            <p:ph type="pic" idx="5"/>
          </p:nvPr>
        </p:nvSpPr>
        <p:spPr>
          <a:xfrm>
            <a:off x="871541"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89" name="Google Shape;1189;p53"/>
          <p:cNvSpPr>
            <a:spLocks noGrp="1"/>
          </p:cNvSpPr>
          <p:nvPr>
            <p:ph type="pic" idx="6"/>
          </p:nvPr>
        </p:nvSpPr>
        <p:spPr>
          <a:xfrm>
            <a:off x="2293939"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0" name="Google Shape;1190;p53"/>
          <p:cNvSpPr>
            <a:spLocks noGrp="1"/>
          </p:cNvSpPr>
          <p:nvPr>
            <p:ph type="pic" idx="7"/>
          </p:nvPr>
        </p:nvSpPr>
        <p:spPr>
          <a:xfrm>
            <a:off x="3716336" y="3187167"/>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1" name="Google Shape;1191;p53"/>
          <p:cNvSpPr>
            <a:spLocks noGrp="1"/>
          </p:cNvSpPr>
          <p:nvPr>
            <p:ph type="pic" idx="8"/>
          </p:nvPr>
        </p:nvSpPr>
        <p:spPr>
          <a:xfrm>
            <a:off x="871541"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2" name="Google Shape;1192;p53"/>
          <p:cNvSpPr>
            <a:spLocks noGrp="1"/>
          </p:cNvSpPr>
          <p:nvPr>
            <p:ph type="pic" idx="9"/>
          </p:nvPr>
        </p:nvSpPr>
        <p:spPr>
          <a:xfrm>
            <a:off x="2293939"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3" name="Google Shape;1193;p53"/>
          <p:cNvSpPr>
            <a:spLocks noGrp="1"/>
          </p:cNvSpPr>
          <p:nvPr>
            <p:ph type="pic" idx="13"/>
          </p:nvPr>
        </p:nvSpPr>
        <p:spPr>
          <a:xfrm>
            <a:off x="3716336" y="4609565"/>
            <a:ext cx="1404000" cy="1404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2"/>
                                        </p:tgtEl>
                                        <p:attrNameLst>
                                          <p:attrName>style.visibility</p:attrName>
                                        </p:attrNameLst>
                                      </p:cBhvr>
                                      <p:to>
                                        <p:strVal val="visible"/>
                                      </p:to>
                                    </p:set>
                                    <p:animEffect transition="in" filter="fade">
                                      <p:cBhvr>
                                        <p:cTn id="7" dur="500"/>
                                        <p:tgtEl>
                                          <p:spTgt spid="11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66">
                                            <p:txEl>
                                              <p:pRg st="0" end="0"/>
                                            </p:txEl>
                                          </p:spTgt>
                                        </p:tgtEl>
                                        <p:attrNameLst>
                                          <p:attrName>style.visibility</p:attrName>
                                        </p:attrNameLst>
                                      </p:cBhvr>
                                      <p:to>
                                        <p:strVal val="visible"/>
                                      </p:to>
                                    </p:set>
                                    <p:animEffect transition="in" filter="fade">
                                      <p:cBhvr>
                                        <p:cTn id="11" dur="500"/>
                                        <p:tgtEl>
                                          <p:spTgt spid="116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66">
                                            <p:txEl>
                                              <p:pRg st="1" end="1"/>
                                            </p:txEl>
                                          </p:spTgt>
                                        </p:tgtEl>
                                        <p:attrNameLst>
                                          <p:attrName>style.visibility</p:attrName>
                                        </p:attrNameLst>
                                      </p:cBhvr>
                                      <p:to>
                                        <p:strVal val="visible"/>
                                      </p:to>
                                    </p:set>
                                    <p:animEffect transition="in" filter="fade">
                                      <p:cBhvr>
                                        <p:cTn id="15" dur="500"/>
                                        <p:tgtEl>
                                          <p:spTgt spid="116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66">
                                            <p:txEl>
                                              <p:pRg st="2" end="2"/>
                                            </p:txEl>
                                          </p:spTgt>
                                        </p:tgtEl>
                                        <p:attrNameLst>
                                          <p:attrName>style.visibility</p:attrName>
                                        </p:attrNameLst>
                                      </p:cBhvr>
                                      <p:to>
                                        <p:strVal val="visible"/>
                                      </p:to>
                                    </p:set>
                                    <p:animEffect transition="in" filter="fade">
                                      <p:cBhvr>
                                        <p:cTn id="19" dur="500"/>
                                        <p:tgtEl>
                                          <p:spTgt spid="116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66">
                                            <p:txEl>
                                              <p:pRg st="3" end="3"/>
                                            </p:txEl>
                                          </p:spTgt>
                                        </p:tgtEl>
                                        <p:attrNameLst>
                                          <p:attrName>style.visibility</p:attrName>
                                        </p:attrNameLst>
                                      </p:cBhvr>
                                      <p:to>
                                        <p:strVal val="visible"/>
                                      </p:to>
                                    </p:set>
                                    <p:animEffect transition="in" filter="fade">
                                      <p:cBhvr>
                                        <p:cTn id="23" dur="500"/>
                                        <p:tgtEl>
                                          <p:spTgt spid="116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66">
                                            <p:txEl>
                                              <p:pRg st="4" end="4"/>
                                            </p:txEl>
                                          </p:spTgt>
                                        </p:tgtEl>
                                        <p:attrNameLst>
                                          <p:attrName>style.visibility</p:attrName>
                                        </p:attrNameLst>
                                      </p:cBhvr>
                                      <p:to>
                                        <p:strVal val="visible"/>
                                      </p:to>
                                    </p:set>
                                    <p:animEffect transition="in" filter="fade">
                                      <p:cBhvr>
                                        <p:cTn id="27" dur="500"/>
                                        <p:tgtEl>
                                          <p:spTgt spid="116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66">
                                            <p:txEl>
                                              <p:pRg st="5" end="5"/>
                                            </p:txEl>
                                          </p:spTgt>
                                        </p:tgtEl>
                                        <p:attrNameLst>
                                          <p:attrName>style.visibility</p:attrName>
                                        </p:attrNameLst>
                                      </p:cBhvr>
                                      <p:to>
                                        <p:strVal val="visible"/>
                                      </p:to>
                                    </p:set>
                                    <p:animEffect transition="in" filter="fade">
                                      <p:cBhvr>
                                        <p:cTn id="31" dur="500"/>
                                        <p:tgtEl>
                                          <p:spTgt spid="116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6">
                                            <p:txEl>
                                              <p:pRg st="6" end="6"/>
                                            </p:txEl>
                                          </p:spTgt>
                                        </p:tgtEl>
                                        <p:attrNameLst>
                                          <p:attrName>style.visibility</p:attrName>
                                        </p:attrNameLst>
                                      </p:cBhvr>
                                      <p:to>
                                        <p:strVal val="visible"/>
                                      </p:to>
                                    </p:set>
                                    <p:animEffect transition="in" filter="fade">
                                      <p:cBhvr>
                                        <p:cTn id="35" dur="500"/>
                                        <p:tgtEl>
                                          <p:spTgt spid="116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66">
                                            <p:txEl>
                                              <p:pRg st="7" end="7"/>
                                            </p:txEl>
                                          </p:spTgt>
                                        </p:tgtEl>
                                        <p:attrNameLst>
                                          <p:attrName>style.visibility</p:attrName>
                                        </p:attrNameLst>
                                      </p:cBhvr>
                                      <p:to>
                                        <p:strVal val="visible"/>
                                      </p:to>
                                    </p:set>
                                    <p:animEffect transition="in" filter="fade">
                                      <p:cBhvr>
                                        <p:cTn id="39" dur="500"/>
                                        <p:tgtEl>
                                          <p:spTgt spid="116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66">
                                            <p:txEl>
                                              <p:pRg st="8" end="8"/>
                                            </p:txEl>
                                          </p:spTgt>
                                        </p:tgtEl>
                                        <p:attrNameLst>
                                          <p:attrName>style.visibility</p:attrName>
                                        </p:attrNameLst>
                                      </p:cBhvr>
                                      <p:to>
                                        <p:strVal val="visible"/>
                                      </p:to>
                                    </p:set>
                                    <p:animEffect transition="in" filter="fade">
                                      <p:cBhvr>
                                        <p:cTn id="43" dur="500"/>
                                        <p:tgtEl>
                                          <p:spTgt spid="116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85"/>
                                        </p:tgtEl>
                                        <p:attrNameLst>
                                          <p:attrName>style.visibility</p:attrName>
                                        </p:attrNameLst>
                                      </p:cBhvr>
                                      <p:to>
                                        <p:strVal val="visible"/>
                                      </p:to>
                                    </p:set>
                                    <p:animEffect transition="in" filter="fade">
                                      <p:cBhvr>
                                        <p:cTn id="47" dur="500"/>
                                        <p:tgtEl>
                                          <p:spTgt spid="1185"/>
                                        </p:tgtEl>
                                      </p:cBhvr>
                                    </p:animEffect>
                                  </p:childTnLst>
                                </p:cTn>
                              </p:par>
                              <p:par>
                                <p:cTn id="48" presetID="10" presetClass="entr" presetSubtype="0" fill="hold" nodeType="withEffect">
                                  <p:stCondLst>
                                    <p:cond delay="0"/>
                                  </p:stCondLst>
                                  <p:childTnLst>
                                    <p:set>
                                      <p:cBhvr>
                                        <p:cTn id="49" dur="1" fill="hold">
                                          <p:stCondLst>
                                            <p:cond delay="0"/>
                                          </p:stCondLst>
                                        </p:cTn>
                                        <p:tgtEl>
                                          <p:spTgt spid="1186"/>
                                        </p:tgtEl>
                                        <p:attrNameLst>
                                          <p:attrName>style.visibility</p:attrName>
                                        </p:attrNameLst>
                                      </p:cBhvr>
                                      <p:to>
                                        <p:strVal val="visible"/>
                                      </p:to>
                                    </p:set>
                                    <p:animEffect transition="in" filter="fade">
                                      <p:cBhvr>
                                        <p:cTn id="50" dur="500"/>
                                        <p:tgtEl>
                                          <p:spTgt spid="1186"/>
                                        </p:tgtEl>
                                      </p:cBhvr>
                                    </p:animEffect>
                                  </p:childTnLst>
                                </p:cTn>
                              </p:par>
                              <p:par>
                                <p:cTn id="51" presetID="10" presetClass="entr" presetSubtype="0" fill="hold" nodeType="withEffect">
                                  <p:stCondLst>
                                    <p:cond delay="0"/>
                                  </p:stCondLst>
                                  <p:childTnLst>
                                    <p:set>
                                      <p:cBhvr>
                                        <p:cTn id="52" dur="1" fill="hold">
                                          <p:stCondLst>
                                            <p:cond delay="0"/>
                                          </p:stCondLst>
                                        </p:cTn>
                                        <p:tgtEl>
                                          <p:spTgt spid="1187"/>
                                        </p:tgtEl>
                                        <p:attrNameLst>
                                          <p:attrName>style.visibility</p:attrName>
                                        </p:attrNameLst>
                                      </p:cBhvr>
                                      <p:to>
                                        <p:strVal val="visible"/>
                                      </p:to>
                                    </p:set>
                                    <p:animEffect transition="in" filter="fade">
                                      <p:cBhvr>
                                        <p:cTn id="53" dur="500"/>
                                        <p:tgtEl>
                                          <p:spTgt spid="1187"/>
                                        </p:tgtEl>
                                      </p:cBhvr>
                                    </p:animEffect>
                                  </p:childTnLst>
                                </p:cTn>
                              </p:par>
                              <p:par>
                                <p:cTn id="54" presetID="10" presetClass="entr" presetSubtype="0" fill="hold" nodeType="withEffect">
                                  <p:stCondLst>
                                    <p:cond delay="0"/>
                                  </p:stCondLst>
                                  <p:childTnLst>
                                    <p:set>
                                      <p:cBhvr>
                                        <p:cTn id="55" dur="1" fill="hold">
                                          <p:stCondLst>
                                            <p:cond delay="0"/>
                                          </p:stCondLst>
                                        </p:cTn>
                                        <p:tgtEl>
                                          <p:spTgt spid="1188"/>
                                        </p:tgtEl>
                                        <p:attrNameLst>
                                          <p:attrName>style.visibility</p:attrName>
                                        </p:attrNameLst>
                                      </p:cBhvr>
                                      <p:to>
                                        <p:strVal val="visible"/>
                                      </p:to>
                                    </p:set>
                                    <p:animEffect transition="in" filter="fade">
                                      <p:cBhvr>
                                        <p:cTn id="56" dur="500"/>
                                        <p:tgtEl>
                                          <p:spTgt spid="1188"/>
                                        </p:tgtEl>
                                      </p:cBhvr>
                                    </p:animEffect>
                                  </p:childTnLst>
                                </p:cTn>
                              </p:par>
                              <p:par>
                                <p:cTn id="57" presetID="10" presetClass="entr" presetSubtype="0" fill="hold" nodeType="withEffect">
                                  <p:stCondLst>
                                    <p:cond delay="0"/>
                                  </p:stCondLst>
                                  <p:childTnLst>
                                    <p:set>
                                      <p:cBhvr>
                                        <p:cTn id="58" dur="1" fill="hold">
                                          <p:stCondLst>
                                            <p:cond delay="0"/>
                                          </p:stCondLst>
                                        </p:cTn>
                                        <p:tgtEl>
                                          <p:spTgt spid="1189"/>
                                        </p:tgtEl>
                                        <p:attrNameLst>
                                          <p:attrName>style.visibility</p:attrName>
                                        </p:attrNameLst>
                                      </p:cBhvr>
                                      <p:to>
                                        <p:strVal val="visible"/>
                                      </p:to>
                                    </p:set>
                                    <p:animEffect transition="in" filter="fade">
                                      <p:cBhvr>
                                        <p:cTn id="59" dur="500"/>
                                        <p:tgtEl>
                                          <p:spTgt spid="1189"/>
                                        </p:tgtEl>
                                      </p:cBhvr>
                                    </p:animEffect>
                                  </p:childTnLst>
                                </p:cTn>
                              </p:par>
                              <p:par>
                                <p:cTn id="60" presetID="10" presetClass="entr" presetSubtype="0" fill="hold" nodeType="withEffect">
                                  <p:stCondLst>
                                    <p:cond delay="0"/>
                                  </p:stCondLst>
                                  <p:childTnLst>
                                    <p:set>
                                      <p:cBhvr>
                                        <p:cTn id="61" dur="1" fill="hold">
                                          <p:stCondLst>
                                            <p:cond delay="0"/>
                                          </p:stCondLst>
                                        </p:cTn>
                                        <p:tgtEl>
                                          <p:spTgt spid="1190"/>
                                        </p:tgtEl>
                                        <p:attrNameLst>
                                          <p:attrName>style.visibility</p:attrName>
                                        </p:attrNameLst>
                                      </p:cBhvr>
                                      <p:to>
                                        <p:strVal val="visible"/>
                                      </p:to>
                                    </p:set>
                                    <p:animEffect transition="in" filter="fade">
                                      <p:cBhvr>
                                        <p:cTn id="62" dur="500"/>
                                        <p:tgtEl>
                                          <p:spTgt spid="1190"/>
                                        </p:tgtEl>
                                      </p:cBhvr>
                                    </p:animEffect>
                                  </p:childTnLst>
                                </p:cTn>
                              </p:par>
                              <p:par>
                                <p:cTn id="63" presetID="10" presetClass="entr" presetSubtype="0" fill="hold" nodeType="withEffect">
                                  <p:stCondLst>
                                    <p:cond delay="0"/>
                                  </p:stCondLst>
                                  <p:childTnLst>
                                    <p:set>
                                      <p:cBhvr>
                                        <p:cTn id="64" dur="1" fill="hold">
                                          <p:stCondLst>
                                            <p:cond delay="0"/>
                                          </p:stCondLst>
                                        </p:cTn>
                                        <p:tgtEl>
                                          <p:spTgt spid="1191"/>
                                        </p:tgtEl>
                                        <p:attrNameLst>
                                          <p:attrName>style.visibility</p:attrName>
                                        </p:attrNameLst>
                                      </p:cBhvr>
                                      <p:to>
                                        <p:strVal val="visible"/>
                                      </p:to>
                                    </p:set>
                                    <p:animEffect transition="in" filter="fade">
                                      <p:cBhvr>
                                        <p:cTn id="65" dur="500"/>
                                        <p:tgtEl>
                                          <p:spTgt spid="1191"/>
                                        </p:tgtEl>
                                      </p:cBhvr>
                                    </p:animEffect>
                                  </p:childTnLst>
                                </p:cTn>
                              </p:par>
                              <p:par>
                                <p:cTn id="66" presetID="10" presetClass="entr" presetSubtype="0" fill="hold" nodeType="withEffect">
                                  <p:stCondLst>
                                    <p:cond delay="0"/>
                                  </p:stCondLst>
                                  <p:childTnLst>
                                    <p:set>
                                      <p:cBhvr>
                                        <p:cTn id="67" dur="1" fill="hold">
                                          <p:stCondLst>
                                            <p:cond delay="0"/>
                                          </p:stCondLst>
                                        </p:cTn>
                                        <p:tgtEl>
                                          <p:spTgt spid="1192"/>
                                        </p:tgtEl>
                                        <p:attrNameLst>
                                          <p:attrName>style.visibility</p:attrName>
                                        </p:attrNameLst>
                                      </p:cBhvr>
                                      <p:to>
                                        <p:strVal val="visible"/>
                                      </p:to>
                                    </p:set>
                                    <p:animEffect transition="in" filter="fade">
                                      <p:cBhvr>
                                        <p:cTn id="68" dur="500"/>
                                        <p:tgtEl>
                                          <p:spTgt spid="1192"/>
                                        </p:tgtEl>
                                      </p:cBhvr>
                                    </p:animEffect>
                                  </p:childTnLst>
                                </p:cTn>
                              </p:par>
                              <p:par>
                                <p:cTn id="69" presetID="10" presetClass="entr" presetSubtype="0" fill="hold" nodeType="withEffect">
                                  <p:stCondLst>
                                    <p:cond delay="0"/>
                                  </p:stCondLst>
                                  <p:childTnLst>
                                    <p:set>
                                      <p:cBhvr>
                                        <p:cTn id="70" dur="1" fill="hold">
                                          <p:stCondLst>
                                            <p:cond delay="0"/>
                                          </p:stCondLst>
                                        </p:cTn>
                                        <p:tgtEl>
                                          <p:spTgt spid="1193"/>
                                        </p:tgtEl>
                                        <p:attrNameLst>
                                          <p:attrName>style.visibility</p:attrName>
                                        </p:attrNameLst>
                                      </p:cBhvr>
                                      <p:to>
                                        <p:strVal val="visible"/>
                                      </p:to>
                                    </p:set>
                                    <p:animEffect transition="in" filter="fade">
                                      <p:cBhvr>
                                        <p:cTn id="71" dur="500"/>
                                        <p:tgtEl>
                                          <p:spTgt spid="1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Full Picture Placeholder">
  <p:cSld name="Full Picture Placeholder">
    <p:spTree>
      <p:nvGrpSpPr>
        <p:cNvPr id="1" name="Shape 1194"/>
        <p:cNvGrpSpPr/>
        <p:nvPr/>
      </p:nvGrpSpPr>
      <p:grpSpPr>
        <a:xfrm>
          <a:off x="0" y="0"/>
          <a:ext cx="0" cy="0"/>
          <a:chOff x="0" y="0"/>
          <a:chExt cx="0" cy="0"/>
        </a:xfrm>
      </p:grpSpPr>
      <p:sp>
        <p:nvSpPr>
          <p:cNvPr id="1195" name="Google Shape;1195;p54"/>
          <p:cNvSpPr>
            <a:spLocks noGrp="1"/>
          </p:cNvSpPr>
          <p:nvPr>
            <p:ph type="pic" idx="2"/>
          </p:nvPr>
        </p:nvSpPr>
        <p:spPr>
          <a:xfrm>
            <a:off x="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6" name="Google Shape;1196;p54"/>
          <p:cNvSpPr>
            <a:spLocks noGrp="1"/>
          </p:cNvSpPr>
          <p:nvPr>
            <p:ph type="pic" idx="3"/>
          </p:nvPr>
        </p:nvSpPr>
        <p:spPr>
          <a:xfrm>
            <a:off x="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7" name="Google Shape;1197;p54"/>
          <p:cNvSpPr>
            <a:spLocks noGrp="1"/>
          </p:cNvSpPr>
          <p:nvPr>
            <p:ph type="pic" idx="4"/>
          </p:nvPr>
        </p:nvSpPr>
        <p:spPr>
          <a:xfrm>
            <a:off x="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8" name="Google Shape;1198;p54"/>
          <p:cNvSpPr>
            <a:spLocks noGrp="1"/>
          </p:cNvSpPr>
          <p:nvPr>
            <p:ph type="pic" idx="5"/>
          </p:nvPr>
        </p:nvSpPr>
        <p:spPr>
          <a:xfrm>
            <a:off x="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199" name="Google Shape;1199;p54"/>
          <p:cNvSpPr>
            <a:spLocks noGrp="1"/>
          </p:cNvSpPr>
          <p:nvPr>
            <p:ph type="pic" idx="6"/>
          </p:nvPr>
        </p:nvSpPr>
        <p:spPr>
          <a:xfrm>
            <a:off x="1524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0" name="Google Shape;1200;p54"/>
          <p:cNvSpPr>
            <a:spLocks noGrp="1"/>
          </p:cNvSpPr>
          <p:nvPr>
            <p:ph type="pic" idx="7"/>
          </p:nvPr>
        </p:nvSpPr>
        <p:spPr>
          <a:xfrm>
            <a:off x="1524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1" name="Google Shape;1201;p54"/>
          <p:cNvSpPr>
            <a:spLocks noGrp="1"/>
          </p:cNvSpPr>
          <p:nvPr>
            <p:ph type="pic" idx="8"/>
          </p:nvPr>
        </p:nvSpPr>
        <p:spPr>
          <a:xfrm>
            <a:off x="1524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2" name="Google Shape;1202;p54"/>
          <p:cNvSpPr>
            <a:spLocks noGrp="1"/>
          </p:cNvSpPr>
          <p:nvPr>
            <p:ph type="pic" idx="9"/>
          </p:nvPr>
        </p:nvSpPr>
        <p:spPr>
          <a:xfrm>
            <a:off x="1524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3" name="Google Shape;1203;p54"/>
          <p:cNvSpPr>
            <a:spLocks noGrp="1"/>
          </p:cNvSpPr>
          <p:nvPr>
            <p:ph type="pic" idx="13"/>
          </p:nvPr>
        </p:nvSpPr>
        <p:spPr>
          <a:xfrm>
            <a:off x="3048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4" name="Google Shape;1204;p54"/>
          <p:cNvSpPr>
            <a:spLocks noGrp="1"/>
          </p:cNvSpPr>
          <p:nvPr>
            <p:ph type="pic" idx="14"/>
          </p:nvPr>
        </p:nvSpPr>
        <p:spPr>
          <a:xfrm>
            <a:off x="3048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5" name="Google Shape;1205;p54"/>
          <p:cNvSpPr>
            <a:spLocks noGrp="1"/>
          </p:cNvSpPr>
          <p:nvPr>
            <p:ph type="pic" idx="15"/>
          </p:nvPr>
        </p:nvSpPr>
        <p:spPr>
          <a:xfrm>
            <a:off x="3048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6" name="Google Shape;1206;p54"/>
          <p:cNvSpPr>
            <a:spLocks noGrp="1"/>
          </p:cNvSpPr>
          <p:nvPr>
            <p:ph type="pic" idx="16"/>
          </p:nvPr>
        </p:nvSpPr>
        <p:spPr>
          <a:xfrm>
            <a:off x="3048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7" name="Google Shape;1207;p54"/>
          <p:cNvSpPr>
            <a:spLocks noGrp="1"/>
          </p:cNvSpPr>
          <p:nvPr>
            <p:ph type="pic" idx="17"/>
          </p:nvPr>
        </p:nvSpPr>
        <p:spPr>
          <a:xfrm>
            <a:off x="4572000"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8" name="Google Shape;1208;p54"/>
          <p:cNvSpPr>
            <a:spLocks noGrp="1"/>
          </p:cNvSpPr>
          <p:nvPr>
            <p:ph type="pic" idx="18"/>
          </p:nvPr>
        </p:nvSpPr>
        <p:spPr>
          <a:xfrm>
            <a:off x="4572000"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09" name="Google Shape;1209;p54"/>
          <p:cNvSpPr>
            <a:spLocks noGrp="1"/>
          </p:cNvSpPr>
          <p:nvPr>
            <p:ph type="pic" idx="19"/>
          </p:nvPr>
        </p:nvSpPr>
        <p:spPr>
          <a:xfrm>
            <a:off x="4572000"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0" name="Google Shape;1210;p54"/>
          <p:cNvSpPr>
            <a:spLocks noGrp="1"/>
          </p:cNvSpPr>
          <p:nvPr>
            <p:ph type="pic" idx="20"/>
          </p:nvPr>
        </p:nvSpPr>
        <p:spPr>
          <a:xfrm>
            <a:off x="4572000"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1" name="Google Shape;1211;p54"/>
          <p:cNvSpPr>
            <a:spLocks noGrp="1"/>
          </p:cNvSpPr>
          <p:nvPr>
            <p:ph type="pic" idx="21"/>
          </p:nvPr>
        </p:nvSpPr>
        <p:spPr>
          <a:xfrm>
            <a:off x="6105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2" name="Google Shape;1212;p54"/>
          <p:cNvSpPr>
            <a:spLocks noGrp="1"/>
          </p:cNvSpPr>
          <p:nvPr>
            <p:ph type="pic" idx="22"/>
          </p:nvPr>
        </p:nvSpPr>
        <p:spPr>
          <a:xfrm>
            <a:off x="6105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3" name="Google Shape;1213;p54"/>
          <p:cNvSpPr>
            <a:spLocks noGrp="1"/>
          </p:cNvSpPr>
          <p:nvPr>
            <p:ph type="pic" idx="23"/>
          </p:nvPr>
        </p:nvSpPr>
        <p:spPr>
          <a:xfrm>
            <a:off x="6105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4" name="Google Shape;1214;p54"/>
          <p:cNvSpPr>
            <a:spLocks noGrp="1"/>
          </p:cNvSpPr>
          <p:nvPr>
            <p:ph type="pic" idx="24"/>
          </p:nvPr>
        </p:nvSpPr>
        <p:spPr>
          <a:xfrm>
            <a:off x="6105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5" name="Google Shape;1215;p54"/>
          <p:cNvSpPr>
            <a:spLocks noGrp="1"/>
          </p:cNvSpPr>
          <p:nvPr>
            <p:ph type="pic" idx="25"/>
          </p:nvPr>
        </p:nvSpPr>
        <p:spPr>
          <a:xfrm>
            <a:off x="7629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6" name="Google Shape;1216;p54"/>
          <p:cNvSpPr>
            <a:spLocks noGrp="1"/>
          </p:cNvSpPr>
          <p:nvPr>
            <p:ph type="pic" idx="26"/>
          </p:nvPr>
        </p:nvSpPr>
        <p:spPr>
          <a:xfrm>
            <a:off x="7629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7" name="Google Shape;1217;p54"/>
          <p:cNvSpPr>
            <a:spLocks noGrp="1"/>
          </p:cNvSpPr>
          <p:nvPr>
            <p:ph type="pic" idx="27"/>
          </p:nvPr>
        </p:nvSpPr>
        <p:spPr>
          <a:xfrm>
            <a:off x="7629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8" name="Google Shape;1218;p54"/>
          <p:cNvSpPr>
            <a:spLocks noGrp="1"/>
          </p:cNvSpPr>
          <p:nvPr>
            <p:ph type="pic" idx="28"/>
          </p:nvPr>
        </p:nvSpPr>
        <p:spPr>
          <a:xfrm>
            <a:off x="7629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19" name="Google Shape;1219;p54"/>
          <p:cNvSpPr>
            <a:spLocks noGrp="1"/>
          </p:cNvSpPr>
          <p:nvPr>
            <p:ph type="pic" idx="29"/>
          </p:nvPr>
        </p:nvSpPr>
        <p:spPr>
          <a:xfrm>
            <a:off x="9153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0" name="Google Shape;1220;p54"/>
          <p:cNvSpPr>
            <a:spLocks noGrp="1"/>
          </p:cNvSpPr>
          <p:nvPr>
            <p:ph type="pic" idx="30"/>
          </p:nvPr>
        </p:nvSpPr>
        <p:spPr>
          <a:xfrm>
            <a:off x="9153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1" name="Google Shape;1221;p54"/>
          <p:cNvSpPr>
            <a:spLocks noGrp="1"/>
          </p:cNvSpPr>
          <p:nvPr>
            <p:ph type="pic" idx="31"/>
          </p:nvPr>
        </p:nvSpPr>
        <p:spPr>
          <a:xfrm>
            <a:off x="9153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2" name="Google Shape;1222;p54"/>
          <p:cNvSpPr>
            <a:spLocks noGrp="1"/>
          </p:cNvSpPr>
          <p:nvPr>
            <p:ph type="pic" idx="32"/>
          </p:nvPr>
        </p:nvSpPr>
        <p:spPr>
          <a:xfrm>
            <a:off x="9153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3" name="Google Shape;1223;p54"/>
          <p:cNvSpPr>
            <a:spLocks noGrp="1"/>
          </p:cNvSpPr>
          <p:nvPr>
            <p:ph type="pic" idx="33"/>
          </p:nvPr>
        </p:nvSpPr>
        <p:spPr>
          <a:xfrm>
            <a:off x="10677525" y="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4" name="Google Shape;1224;p54"/>
          <p:cNvSpPr>
            <a:spLocks noGrp="1"/>
          </p:cNvSpPr>
          <p:nvPr>
            <p:ph type="pic" idx="34"/>
          </p:nvPr>
        </p:nvSpPr>
        <p:spPr>
          <a:xfrm>
            <a:off x="10677525" y="1714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5" name="Google Shape;1225;p54"/>
          <p:cNvSpPr>
            <a:spLocks noGrp="1"/>
          </p:cNvSpPr>
          <p:nvPr>
            <p:ph type="pic" idx="35"/>
          </p:nvPr>
        </p:nvSpPr>
        <p:spPr>
          <a:xfrm>
            <a:off x="10677525" y="34335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6" name="Google Shape;1226;p54"/>
          <p:cNvSpPr>
            <a:spLocks noGrp="1"/>
          </p:cNvSpPr>
          <p:nvPr>
            <p:ph type="pic" idx="36"/>
          </p:nvPr>
        </p:nvSpPr>
        <p:spPr>
          <a:xfrm>
            <a:off x="10677525" y="5148000"/>
            <a:ext cx="1526400" cy="1710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900"/>
              <a:buFont typeface="Arial"/>
              <a:buChar char="•"/>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95"/>
                                        </p:tgtEl>
                                        <p:attrNameLst>
                                          <p:attrName>style.visibility</p:attrName>
                                        </p:attrNameLst>
                                      </p:cBhvr>
                                      <p:to>
                                        <p:strVal val="visible"/>
                                      </p:to>
                                    </p:set>
                                    <p:anim calcmode="lin" valueType="num">
                                      <p:cBhvr additive="base">
                                        <p:cTn id="7" dur="500"/>
                                        <p:tgtEl>
                                          <p:spTgt spid="1195"/>
                                        </p:tgtEl>
                                        <p:attrNameLst>
                                          <p:attrName>ppt_w</p:attrName>
                                        </p:attrNameLst>
                                      </p:cBhvr>
                                      <p:tavLst>
                                        <p:tav tm="0">
                                          <p:val>
                                            <p:strVal val="0"/>
                                          </p:val>
                                        </p:tav>
                                        <p:tav tm="100000">
                                          <p:val>
                                            <p:strVal val="#ppt_w"/>
                                          </p:val>
                                        </p:tav>
                                      </p:tavLst>
                                    </p:anim>
                                    <p:anim calcmode="lin" valueType="num">
                                      <p:cBhvr additive="base">
                                        <p:cTn id="8" dur="500"/>
                                        <p:tgtEl>
                                          <p:spTgt spid="119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196"/>
                                        </p:tgtEl>
                                        <p:attrNameLst>
                                          <p:attrName>style.visibility</p:attrName>
                                        </p:attrNameLst>
                                      </p:cBhvr>
                                      <p:to>
                                        <p:strVal val="visible"/>
                                      </p:to>
                                    </p:set>
                                    <p:anim calcmode="lin" valueType="num">
                                      <p:cBhvr additive="base">
                                        <p:cTn id="11" dur="500"/>
                                        <p:tgtEl>
                                          <p:spTgt spid="1196"/>
                                        </p:tgtEl>
                                        <p:attrNameLst>
                                          <p:attrName>ppt_w</p:attrName>
                                        </p:attrNameLst>
                                      </p:cBhvr>
                                      <p:tavLst>
                                        <p:tav tm="0">
                                          <p:val>
                                            <p:strVal val="0"/>
                                          </p:val>
                                        </p:tav>
                                        <p:tav tm="100000">
                                          <p:val>
                                            <p:strVal val="#ppt_w"/>
                                          </p:val>
                                        </p:tav>
                                      </p:tavLst>
                                    </p:anim>
                                    <p:anim calcmode="lin" valueType="num">
                                      <p:cBhvr additive="base">
                                        <p:cTn id="12" dur="500"/>
                                        <p:tgtEl>
                                          <p:spTgt spid="1196"/>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197"/>
                                        </p:tgtEl>
                                        <p:attrNameLst>
                                          <p:attrName>style.visibility</p:attrName>
                                        </p:attrNameLst>
                                      </p:cBhvr>
                                      <p:to>
                                        <p:strVal val="visible"/>
                                      </p:to>
                                    </p:set>
                                    <p:anim calcmode="lin" valueType="num">
                                      <p:cBhvr additive="base">
                                        <p:cTn id="15" dur="500"/>
                                        <p:tgtEl>
                                          <p:spTgt spid="1197"/>
                                        </p:tgtEl>
                                        <p:attrNameLst>
                                          <p:attrName>ppt_w</p:attrName>
                                        </p:attrNameLst>
                                      </p:cBhvr>
                                      <p:tavLst>
                                        <p:tav tm="0">
                                          <p:val>
                                            <p:strVal val="0"/>
                                          </p:val>
                                        </p:tav>
                                        <p:tav tm="100000">
                                          <p:val>
                                            <p:strVal val="#ppt_w"/>
                                          </p:val>
                                        </p:tav>
                                      </p:tavLst>
                                    </p:anim>
                                    <p:anim calcmode="lin" valueType="num">
                                      <p:cBhvr additive="base">
                                        <p:cTn id="16" dur="500"/>
                                        <p:tgtEl>
                                          <p:spTgt spid="1197"/>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198"/>
                                        </p:tgtEl>
                                        <p:attrNameLst>
                                          <p:attrName>style.visibility</p:attrName>
                                        </p:attrNameLst>
                                      </p:cBhvr>
                                      <p:to>
                                        <p:strVal val="visible"/>
                                      </p:to>
                                    </p:set>
                                    <p:anim calcmode="lin" valueType="num">
                                      <p:cBhvr additive="base">
                                        <p:cTn id="19" dur="500"/>
                                        <p:tgtEl>
                                          <p:spTgt spid="1198"/>
                                        </p:tgtEl>
                                        <p:attrNameLst>
                                          <p:attrName>ppt_w</p:attrName>
                                        </p:attrNameLst>
                                      </p:cBhvr>
                                      <p:tavLst>
                                        <p:tav tm="0">
                                          <p:val>
                                            <p:strVal val="0"/>
                                          </p:val>
                                        </p:tav>
                                        <p:tav tm="100000">
                                          <p:val>
                                            <p:strVal val="#ppt_w"/>
                                          </p:val>
                                        </p:tav>
                                      </p:tavLst>
                                    </p:anim>
                                    <p:anim calcmode="lin" valueType="num">
                                      <p:cBhvr additive="base">
                                        <p:cTn id="20" dur="500"/>
                                        <p:tgtEl>
                                          <p:spTgt spid="1198"/>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99"/>
                                        </p:tgtEl>
                                        <p:attrNameLst>
                                          <p:attrName>style.visibility</p:attrName>
                                        </p:attrNameLst>
                                      </p:cBhvr>
                                      <p:to>
                                        <p:strVal val="visible"/>
                                      </p:to>
                                    </p:set>
                                    <p:anim calcmode="lin" valueType="num">
                                      <p:cBhvr additive="base">
                                        <p:cTn id="23" dur="500"/>
                                        <p:tgtEl>
                                          <p:spTgt spid="1199"/>
                                        </p:tgtEl>
                                        <p:attrNameLst>
                                          <p:attrName>ppt_w</p:attrName>
                                        </p:attrNameLst>
                                      </p:cBhvr>
                                      <p:tavLst>
                                        <p:tav tm="0">
                                          <p:val>
                                            <p:strVal val="0"/>
                                          </p:val>
                                        </p:tav>
                                        <p:tav tm="100000">
                                          <p:val>
                                            <p:strVal val="#ppt_w"/>
                                          </p:val>
                                        </p:tav>
                                      </p:tavLst>
                                    </p:anim>
                                    <p:anim calcmode="lin" valueType="num">
                                      <p:cBhvr additive="base">
                                        <p:cTn id="24" dur="500"/>
                                        <p:tgtEl>
                                          <p:spTgt spid="119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00"/>
                                        </p:tgtEl>
                                        <p:attrNameLst>
                                          <p:attrName>style.visibility</p:attrName>
                                        </p:attrNameLst>
                                      </p:cBhvr>
                                      <p:to>
                                        <p:strVal val="visible"/>
                                      </p:to>
                                    </p:set>
                                    <p:anim calcmode="lin" valueType="num">
                                      <p:cBhvr additive="base">
                                        <p:cTn id="27" dur="500"/>
                                        <p:tgtEl>
                                          <p:spTgt spid="1200"/>
                                        </p:tgtEl>
                                        <p:attrNameLst>
                                          <p:attrName>ppt_w</p:attrName>
                                        </p:attrNameLst>
                                      </p:cBhvr>
                                      <p:tavLst>
                                        <p:tav tm="0">
                                          <p:val>
                                            <p:strVal val="0"/>
                                          </p:val>
                                        </p:tav>
                                        <p:tav tm="100000">
                                          <p:val>
                                            <p:strVal val="#ppt_w"/>
                                          </p:val>
                                        </p:tav>
                                      </p:tavLst>
                                    </p:anim>
                                    <p:anim calcmode="lin" valueType="num">
                                      <p:cBhvr additive="base">
                                        <p:cTn id="28" dur="500"/>
                                        <p:tgtEl>
                                          <p:spTgt spid="1200"/>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01"/>
                                        </p:tgtEl>
                                        <p:attrNameLst>
                                          <p:attrName>style.visibility</p:attrName>
                                        </p:attrNameLst>
                                      </p:cBhvr>
                                      <p:to>
                                        <p:strVal val="visible"/>
                                      </p:to>
                                    </p:set>
                                    <p:anim calcmode="lin" valueType="num">
                                      <p:cBhvr additive="base">
                                        <p:cTn id="31" dur="500"/>
                                        <p:tgtEl>
                                          <p:spTgt spid="1201"/>
                                        </p:tgtEl>
                                        <p:attrNameLst>
                                          <p:attrName>ppt_w</p:attrName>
                                        </p:attrNameLst>
                                      </p:cBhvr>
                                      <p:tavLst>
                                        <p:tav tm="0">
                                          <p:val>
                                            <p:strVal val="0"/>
                                          </p:val>
                                        </p:tav>
                                        <p:tav tm="100000">
                                          <p:val>
                                            <p:strVal val="#ppt_w"/>
                                          </p:val>
                                        </p:tav>
                                      </p:tavLst>
                                    </p:anim>
                                    <p:anim calcmode="lin" valueType="num">
                                      <p:cBhvr additive="base">
                                        <p:cTn id="32" dur="500"/>
                                        <p:tgtEl>
                                          <p:spTgt spid="1201"/>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02"/>
                                        </p:tgtEl>
                                        <p:attrNameLst>
                                          <p:attrName>style.visibility</p:attrName>
                                        </p:attrNameLst>
                                      </p:cBhvr>
                                      <p:to>
                                        <p:strVal val="visible"/>
                                      </p:to>
                                    </p:set>
                                    <p:anim calcmode="lin" valueType="num">
                                      <p:cBhvr additive="base">
                                        <p:cTn id="35" dur="500"/>
                                        <p:tgtEl>
                                          <p:spTgt spid="1202"/>
                                        </p:tgtEl>
                                        <p:attrNameLst>
                                          <p:attrName>ppt_w</p:attrName>
                                        </p:attrNameLst>
                                      </p:cBhvr>
                                      <p:tavLst>
                                        <p:tav tm="0">
                                          <p:val>
                                            <p:strVal val="0"/>
                                          </p:val>
                                        </p:tav>
                                        <p:tav tm="100000">
                                          <p:val>
                                            <p:strVal val="#ppt_w"/>
                                          </p:val>
                                        </p:tav>
                                      </p:tavLst>
                                    </p:anim>
                                    <p:anim calcmode="lin" valueType="num">
                                      <p:cBhvr additive="base">
                                        <p:cTn id="36" dur="500"/>
                                        <p:tgtEl>
                                          <p:spTgt spid="1202"/>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03"/>
                                        </p:tgtEl>
                                        <p:attrNameLst>
                                          <p:attrName>style.visibility</p:attrName>
                                        </p:attrNameLst>
                                      </p:cBhvr>
                                      <p:to>
                                        <p:strVal val="visible"/>
                                      </p:to>
                                    </p:set>
                                    <p:anim calcmode="lin" valueType="num">
                                      <p:cBhvr additive="base">
                                        <p:cTn id="39" dur="500"/>
                                        <p:tgtEl>
                                          <p:spTgt spid="1203"/>
                                        </p:tgtEl>
                                        <p:attrNameLst>
                                          <p:attrName>ppt_w</p:attrName>
                                        </p:attrNameLst>
                                      </p:cBhvr>
                                      <p:tavLst>
                                        <p:tav tm="0">
                                          <p:val>
                                            <p:strVal val="0"/>
                                          </p:val>
                                        </p:tav>
                                        <p:tav tm="100000">
                                          <p:val>
                                            <p:strVal val="#ppt_w"/>
                                          </p:val>
                                        </p:tav>
                                      </p:tavLst>
                                    </p:anim>
                                    <p:anim calcmode="lin" valueType="num">
                                      <p:cBhvr additive="base">
                                        <p:cTn id="40" dur="500"/>
                                        <p:tgtEl>
                                          <p:spTgt spid="1203"/>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204"/>
                                        </p:tgtEl>
                                        <p:attrNameLst>
                                          <p:attrName>style.visibility</p:attrName>
                                        </p:attrNameLst>
                                      </p:cBhvr>
                                      <p:to>
                                        <p:strVal val="visible"/>
                                      </p:to>
                                    </p:set>
                                    <p:anim calcmode="lin" valueType="num">
                                      <p:cBhvr additive="base">
                                        <p:cTn id="43" dur="500"/>
                                        <p:tgtEl>
                                          <p:spTgt spid="1204"/>
                                        </p:tgtEl>
                                        <p:attrNameLst>
                                          <p:attrName>ppt_w</p:attrName>
                                        </p:attrNameLst>
                                      </p:cBhvr>
                                      <p:tavLst>
                                        <p:tav tm="0">
                                          <p:val>
                                            <p:strVal val="0"/>
                                          </p:val>
                                        </p:tav>
                                        <p:tav tm="100000">
                                          <p:val>
                                            <p:strVal val="#ppt_w"/>
                                          </p:val>
                                        </p:tav>
                                      </p:tavLst>
                                    </p:anim>
                                    <p:anim calcmode="lin" valueType="num">
                                      <p:cBhvr additive="base">
                                        <p:cTn id="44" dur="500"/>
                                        <p:tgtEl>
                                          <p:spTgt spid="1204"/>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05"/>
                                        </p:tgtEl>
                                        <p:attrNameLst>
                                          <p:attrName>style.visibility</p:attrName>
                                        </p:attrNameLst>
                                      </p:cBhvr>
                                      <p:to>
                                        <p:strVal val="visible"/>
                                      </p:to>
                                    </p:set>
                                    <p:anim calcmode="lin" valueType="num">
                                      <p:cBhvr additive="base">
                                        <p:cTn id="47" dur="500"/>
                                        <p:tgtEl>
                                          <p:spTgt spid="1205"/>
                                        </p:tgtEl>
                                        <p:attrNameLst>
                                          <p:attrName>ppt_w</p:attrName>
                                        </p:attrNameLst>
                                      </p:cBhvr>
                                      <p:tavLst>
                                        <p:tav tm="0">
                                          <p:val>
                                            <p:strVal val="0"/>
                                          </p:val>
                                        </p:tav>
                                        <p:tav tm="100000">
                                          <p:val>
                                            <p:strVal val="#ppt_w"/>
                                          </p:val>
                                        </p:tav>
                                      </p:tavLst>
                                    </p:anim>
                                    <p:anim calcmode="lin" valueType="num">
                                      <p:cBhvr additive="base">
                                        <p:cTn id="48" dur="500"/>
                                        <p:tgtEl>
                                          <p:spTgt spid="1205"/>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206"/>
                                        </p:tgtEl>
                                        <p:attrNameLst>
                                          <p:attrName>style.visibility</p:attrName>
                                        </p:attrNameLst>
                                      </p:cBhvr>
                                      <p:to>
                                        <p:strVal val="visible"/>
                                      </p:to>
                                    </p:set>
                                    <p:anim calcmode="lin" valueType="num">
                                      <p:cBhvr additive="base">
                                        <p:cTn id="51" dur="500"/>
                                        <p:tgtEl>
                                          <p:spTgt spid="1206"/>
                                        </p:tgtEl>
                                        <p:attrNameLst>
                                          <p:attrName>ppt_w</p:attrName>
                                        </p:attrNameLst>
                                      </p:cBhvr>
                                      <p:tavLst>
                                        <p:tav tm="0">
                                          <p:val>
                                            <p:strVal val="0"/>
                                          </p:val>
                                        </p:tav>
                                        <p:tav tm="100000">
                                          <p:val>
                                            <p:strVal val="#ppt_w"/>
                                          </p:val>
                                        </p:tav>
                                      </p:tavLst>
                                    </p:anim>
                                    <p:anim calcmode="lin" valueType="num">
                                      <p:cBhvr additive="base">
                                        <p:cTn id="52" dur="500"/>
                                        <p:tgtEl>
                                          <p:spTgt spid="1206"/>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07"/>
                                        </p:tgtEl>
                                        <p:attrNameLst>
                                          <p:attrName>style.visibility</p:attrName>
                                        </p:attrNameLst>
                                      </p:cBhvr>
                                      <p:to>
                                        <p:strVal val="visible"/>
                                      </p:to>
                                    </p:set>
                                    <p:anim calcmode="lin" valueType="num">
                                      <p:cBhvr additive="base">
                                        <p:cTn id="55" dur="500"/>
                                        <p:tgtEl>
                                          <p:spTgt spid="1207"/>
                                        </p:tgtEl>
                                        <p:attrNameLst>
                                          <p:attrName>ppt_w</p:attrName>
                                        </p:attrNameLst>
                                      </p:cBhvr>
                                      <p:tavLst>
                                        <p:tav tm="0">
                                          <p:val>
                                            <p:strVal val="0"/>
                                          </p:val>
                                        </p:tav>
                                        <p:tav tm="100000">
                                          <p:val>
                                            <p:strVal val="#ppt_w"/>
                                          </p:val>
                                        </p:tav>
                                      </p:tavLst>
                                    </p:anim>
                                    <p:anim calcmode="lin" valueType="num">
                                      <p:cBhvr additive="base">
                                        <p:cTn id="56" dur="500"/>
                                        <p:tgtEl>
                                          <p:spTgt spid="1207"/>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08"/>
                                        </p:tgtEl>
                                        <p:attrNameLst>
                                          <p:attrName>style.visibility</p:attrName>
                                        </p:attrNameLst>
                                      </p:cBhvr>
                                      <p:to>
                                        <p:strVal val="visible"/>
                                      </p:to>
                                    </p:set>
                                    <p:anim calcmode="lin" valueType="num">
                                      <p:cBhvr additive="base">
                                        <p:cTn id="59" dur="500"/>
                                        <p:tgtEl>
                                          <p:spTgt spid="1208"/>
                                        </p:tgtEl>
                                        <p:attrNameLst>
                                          <p:attrName>ppt_w</p:attrName>
                                        </p:attrNameLst>
                                      </p:cBhvr>
                                      <p:tavLst>
                                        <p:tav tm="0">
                                          <p:val>
                                            <p:strVal val="0"/>
                                          </p:val>
                                        </p:tav>
                                        <p:tav tm="100000">
                                          <p:val>
                                            <p:strVal val="#ppt_w"/>
                                          </p:val>
                                        </p:tav>
                                      </p:tavLst>
                                    </p:anim>
                                    <p:anim calcmode="lin" valueType="num">
                                      <p:cBhvr additive="base">
                                        <p:cTn id="60" dur="500"/>
                                        <p:tgtEl>
                                          <p:spTgt spid="1208"/>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09"/>
                                        </p:tgtEl>
                                        <p:attrNameLst>
                                          <p:attrName>style.visibility</p:attrName>
                                        </p:attrNameLst>
                                      </p:cBhvr>
                                      <p:to>
                                        <p:strVal val="visible"/>
                                      </p:to>
                                    </p:set>
                                    <p:anim calcmode="lin" valueType="num">
                                      <p:cBhvr additive="base">
                                        <p:cTn id="63" dur="500"/>
                                        <p:tgtEl>
                                          <p:spTgt spid="1209"/>
                                        </p:tgtEl>
                                        <p:attrNameLst>
                                          <p:attrName>ppt_w</p:attrName>
                                        </p:attrNameLst>
                                      </p:cBhvr>
                                      <p:tavLst>
                                        <p:tav tm="0">
                                          <p:val>
                                            <p:strVal val="0"/>
                                          </p:val>
                                        </p:tav>
                                        <p:tav tm="100000">
                                          <p:val>
                                            <p:strVal val="#ppt_w"/>
                                          </p:val>
                                        </p:tav>
                                      </p:tavLst>
                                    </p:anim>
                                    <p:anim calcmode="lin" valueType="num">
                                      <p:cBhvr additive="base">
                                        <p:cTn id="64" dur="500"/>
                                        <p:tgtEl>
                                          <p:spTgt spid="1209"/>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10"/>
                                        </p:tgtEl>
                                        <p:attrNameLst>
                                          <p:attrName>style.visibility</p:attrName>
                                        </p:attrNameLst>
                                      </p:cBhvr>
                                      <p:to>
                                        <p:strVal val="visible"/>
                                      </p:to>
                                    </p:set>
                                    <p:anim calcmode="lin" valueType="num">
                                      <p:cBhvr additive="base">
                                        <p:cTn id="67" dur="500"/>
                                        <p:tgtEl>
                                          <p:spTgt spid="1210"/>
                                        </p:tgtEl>
                                        <p:attrNameLst>
                                          <p:attrName>ppt_w</p:attrName>
                                        </p:attrNameLst>
                                      </p:cBhvr>
                                      <p:tavLst>
                                        <p:tav tm="0">
                                          <p:val>
                                            <p:strVal val="0"/>
                                          </p:val>
                                        </p:tav>
                                        <p:tav tm="100000">
                                          <p:val>
                                            <p:strVal val="#ppt_w"/>
                                          </p:val>
                                        </p:tav>
                                      </p:tavLst>
                                    </p:anim>
                                    <p:anim calcmode="lin" valueType="num">
                                      <p:cBhvr additive="base">
                                        <p:cTn id="68" dur="500"/>
                                        <p:tgtEl>
                                          <p:spTgt spid="1210"/>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211"/>
                                        </p:tgtEl>
                                        <p:attrNameLst>
                                          <p:attrName>style.visibility</p:attrName>
                                        </p:attrNameLst>
                                      </p:cBhvr>
                                      <p:to>
                                        <p:strVal val="visible"/>
                                      </p:to>
                                    </p:set>
                                    <p:anim calcmode="lin" valueType="num">
                                      <p:cBhvr additive="base">
                                        <p:cTn id="71" dur="500"/>
                                        <p:tgtEl>
                                          <p:spTgt spid="1211"/>
                                        </p:tgtEl>
                                        <p:attrNameLst>
                                          <p:attrName>ppt_w</p:attrName>
                                        </p:attrNameLst>
                                      </p:cBhvr>
                                      <p:tavLst>
                                        <p:tav tm="0">
                                          <p:val>
                                            <p:strVal val="0"/>
                                          </p:val>
                                        </p:tav>
                                        <p:tav tm="100000">
                                          <p:val>
                                            <p:strVal val="#ppt_w"/>
                                          </p:val>
                                        </p:tav>
                                      </p:tavLst>
                                    </p:anim>
                                    <p:anim calcmode="lin" valueType="num">
                                      <p:cBhvr additive="base">
                                        <p:cTn id="72" dur="500"/>
                                        <p:tgtEl>
                                          <p:spTgt spid="1211"/>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212"/>
                                        </p:tgtEl>
                                        <p:attrNameLst>
                                          <p:attrName>style.visibility</p:attrName>
                                        </p:attrNameLst>
                                      </p:cBhvr>
                                      <p:to>
                                        <p:strVal val="visible"/>
                                      </p:to>
                                    </p:set>
                                    <p:anim calcmode="lin" valueType="num">
                                      <p:cBhvr additive="base">
                                        <p:cTn id="75" dur="500"/>
                                        <p:tgtEl>
                                          <p:spTgt spid="1212"/>
                                        </p:tgtEl>
                                        <p:attrNameLst>
                                          <p:attrName>ppt_w</p:attrName>
                                        </p:attrNameLst>
                                      </p:cBhvr>
                                      <p:tavLst>
                                        <p:tav tm="0">
                                          <p:val>
                                            <p:strVal val="0"/>
                                          </p:val>
                                        </p:tav>
                                        <p:tav tm="100000">
                                          <p:val>
                                            <p:strVal val="#ppt_w"/>
                                          </p:val>
                                        </p:tav>
                                      </p:tavLst>
                                    </p:anim>
                                    <p:anim calcmode="lin" valueType="num">
                                      <p:cBhvr additive="base">
                                        <p:cTn id="76" dur="500"/>
                                        <p:tgtEl>
                                          <p:spTgt spid="1212"/>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213"/>
                                        </p:tgtEl>
                                        <p:attrNameLst>
                                          <p:attrName>style.visibility</p:attrName>
                                        </p:attrNameLst>
                                      </p:cBhvr>
                                      <p:to>
                                        <p:strVal val="visible"/>
                                      </p:to>
                                    </p:set>
                                    <p:anim calcmode="lin" valueType="num">
                                      <p:cBhvr additive="base">
                                        <p:cTn id="79" dur="500"/>
                                        <p:tgtEl>
                                          <p:spTgt spid="1213"/>
                                        </p:tgtEl>
                                        <p:attrNameLst>
                                          <p:attrName>ppt_w</p:attrName>
                                        </p:attrNameLst>
                                      </p:cBhvr>
                                      <p:tavLst>
                                        <p:tav tm="0">
                                          <p:val>
                                            <p:strVal val="0"/>
                                          </p:val>
                                        </p:tav>
                                        <p:tav tm="100000">
                                          <p:val>
                                            <p:strVal val="#ppt_w"/>
                                          </p:val>
                                        </p:tav>
                                      </p:tavLst>
                                    </p:anim>
                                    <p:anim calcmode="lin" valueType="num">
                                      <p:cBhvr additive="base">
                                        <p:cTn id="80" dur="500"/>
                                        <p:tgtEl>
                                          <p:spTgt spid="1213"/>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214"/>
                                        </p:tgtEl>
                                        <p:attrNameLst>
                                          <p:attrName>style.visibility</p:attrName>
                                        </p:attrNameLst>
                                      </p:cBhvr>
                                      <p:to>
                                        <p:strVal val="visible"/>
                                      </p:to>
                                    </p:set>
                                    <p:anim calcmode="lin" valueType="num">
                                      <p:cBhvr additive="base">
                                        <p:cTn id="83" dur="500"/>
                                        <p:tgtEl>
                                          <p:spTgt spid="1214"/>
                                        </p:tgtEl>
                                        <p:attrNameLst>
                                          <p:attrName>ppt_w</p:attrName>
                                        </p:attrNameLst>
                                      </p:cBhvr>
                                      <p:tavLst>
                                        <p:tav tm="0">
                                          <p:val>
                                            <p:strVal val="0"/>
                                          </p:val>
                                        </p:tav>
                                        <p:tav tm="100000">
                                          <p:val>
                                            <p:strVal val="#ppt_w"/>
                                          </p:val>
                                        </p:tav>
                                      </p:tavLst>
                                    </p:anim>
                                    <p:anim calcmode="lin" valueType="num">
                                      <p:cBhvr additive="base">
                                        <p:cTn id="84" dur="500"/>
                                        <p:tgtEl>
                                          <p:spTgt spid="1214"/>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215"/>
                                        </p:tgtEl>
                                        <p:attrNameLst>
                                          <p:attrName>style.visibility</p:attrName>
                                        </p:attrNameLst>
                                      </p:cBhvr>
                                      <p:to>
                                        <p:strVal val="visible"/>
                                      </p:to>
                                    </p:set>
                                    <p:anim calcmode="lin" valueType="num">
                                      <p:cBhvr additive="base">
                                        <p:cTn id="87" dur="500"/>
                                        <p:tgtEl>
                                          <p:spTgt spid="1215"/>
                                        </p:tgtEl>
                                        <p:attrNameLst>
                                          <p:attrName>ppt_w</p:attrName>
                                        </p:attrNameLst>
                                      </p:cBhvr>
                                      <p:tavLst>
                                        <p:tav tm="0">
                                          <p:val>
                                            <p:strVal val="0"/>
                                          </p:val>
                                        </p:tav>
                                        <p:tav tm="100000">
                                          <p:val>
                                            <p:strVal val="#ppt_w"/>
                                          </p:val>
                                        </p:tav>
                                      </p:tavLst>
                                    </p:anim>
                                    <p:anim calcmode="lin" valueType="num">
                                      <p:cBhvr additive="base">
                                        <p:cTn id="88" dur="500"/>
                                        <p:tgtEl>
                                          <p:spTgt spid="1215"/>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216"/>
                                        </p:tgtEl>
                                        <p:attrNameLst>
                                          <p:attrName>style.visibility</p:attrName>
                                        </p:attrNameLst>
                                      </p:cBhvr>
                                      <p:to>
                                        <p:strVal val="visible"/>
                                      </p:to>
                                    </p:set>
                                    <p:anim calcmode="lin" valueType="num">
                                      <p:cBhvr additive="base">
                                        <p:cTn id="91" dur="500"/>
                                        <p:tgtEl>
                                          <p:spTgt spid="1216"/>
                                        </p:tgtEl>
                                        <p:attrNameLst>
                                          <p:attrName>ppt_w</p:attrName>
                                        </p:attrNameLst>
                                      </p:cBhvr>
                                      <p:tavLst>
                                        <p:tav tm="0">
                                          <p:val>
                                            <p:strVal val="0"/>
                                          </p:val>
                                        </p:tav>
                                        <p:tav tm="100000">
                                          <p:val>
                                            <p:strVal val="#ppt_w"/>
                                          </p:val>
                                        </p:tav>
                                      </p:tavLst>
                                    </p:anim>
                                    <p:anim calcmode="lin" valueType="num">
                                      <p:cBhvr additive="base">
                                        <p:cTn id="92" dur="500"/>
                                        <p:tgtEl>
                                          <p:spTgt spid="1216"/>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217"/>
                                        </p:tgtEl>
                                        <p:attrNameLst>
                                          <p:attrName>style.visibility</p:attrName>
                                        </p:attrNameLst>
                                      </p:cBhvr>
                                      <p:to>
                                        <p:strVal val="visible"/>
                                      </p:to>
                                    </p:set>
                                    <p:anim calcmode="lin" valueType="num">
                                      <p:cBhvr additive="base">
                                        <p:cTn id="95" dur="500"/>
                                        <p:tgtEl>
                                          <p:spTgt spid="1217"/>
                                        </p:tgtEl>
                                        <p:attrNameLst>
                                          <p:attrName>ppt_w</p:attrName>
                                        </p:attrNameLst>
                                      </p:cBhvr>
                                      <p:tavLst>
                                        <p:tav tm="0">
                                          <p:val>
                                            <p:strVal val="0"/>
                                          </p:val>
                                        </p:tav>
                                        <p:tav tm="100000">
                                          <p:val>
                                            <p:strVal val="#ppt_w"/>
                                          </p:val>
                                        </p:tav>
                                      </p:tavLst>
                                    </p:anim>
                                    <p:anim calcmode="lin" valueType="num">
                                      <p:cBhvr additive="base">
                                        <p:cTn id="96" dur="500"/>
                                        <p:tgtEl>
                                          <p:spTgt spid="1217"/>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218"/>
                                        </p:tgtEl>
                                        <p:attrNameLst>
                                          <p:attrName>style.visibility</p:attrName>
                                        </p:attrNameLst>
                                      </p:cBhvr>
                                      <p:to>
                                        <p:strVal val="visible"/>
                                      </p:to>
                                    </p:set>
                                    <p:anim calcmode="lin" valueType="num">
                                      <p:cBhvr additive="base">
                                        <p:cTn id="99" dur="500"/>
                                        <p:tgtEl>
                                          <p:spTgt spid="1218"/>
                                        </p:tgtEl>
                                        <p:attrNameLst>
                                          <p:attrName>ppt_w</p:attrName>
                                        </p:attrNameLst>
                                      </p:cBhvr>
                                      <p:tavLst>
                                        <p:tav tm="0">
                                          <p:val>
                                            <p:strVal val="0"/>
                                          </p:val>
                                        </p:tav>
                                        <p:tav tm="100000">
                                          <p:val>
                                            <p:strVal val="#ppt_w"/>
                                          </p:val>
                                        </p:tav>
                                      </p:tavLst>
                                    </p:anim>
                                    <p:anim calcmode="lin" valueType="num">
                                      <p:cBhvr additive="base">
                                        <p:cTn id="100" dur="500"/>
                                        <p:tgtEl>
                                          <p:spTgt spid="1218"/>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1219"/>
                                        </p:tgtEl>
                                        <p:attrNameLst>
                                          <p:attrName>style.visibility</p:attrName>
                                        </p:attrNameLst>
                                      </p:cBhvr>
                                      <p:to>
                                        <p:strVal val="visible"/>
                                      </p:to>
                                    </p:set>
                                    <p:anim calcmode="lin" valueType="num">
                                      <p:cBhvr additive="base">
                                        <p:cTn id="103" dur="500"/>
                                        <p:tgtEl>
                                          <p:spTgt spid="1219"/>
                                        </p:tgtEl>
                                        <p:attrNameLst>
                                          <p:attrName>ppt_w</p:attrName>
                                        </p:attrNameLst>
                                      </p:cBhvr>
                                      <p:tavLst>
                                        <p:tav tm="0">
                                          <p:val>
                                            <p:strVal val="0"/>
                                          </p:val>
                                        </p:tav>
                                        <p:tav tm="100000">
                                          <p:val>
                                            <p:strVal val="#ppt_w"/>
                                          </p:val>
                                        </p:tav>
                                      </p:tavLst>
                                    </p:anim>
                                    <p:anim calcmode="lin" valueType="num">
                                      <p:cBhvr additive="base">
                                        <p:cTn id="104" dur="500"/>
                                        <p:tgtEl>
                                          <p:spTgt spid="1219"/>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1220"/>
                                        </p:tgtEl>
                                        <p:attrNameLst>
                                          <p:attrName>style.visibility</p:attrName>
                                        </p:attrNameLst>
                                      </p:cBhvr>
                                      <p:to>
                                        <p:strVal val="visible"/>
                                      </p:to>
                                    </p:set>
                                    <p:anim calcmode="lin" valueType="num">
                                      <p:cBhvr additive="base">
                                        <p:cTn id="107" dur="500"/>
                                        <p:tgtEl>
                                          <p:spTgt spid="1220"/>
                                        </p:tgtEl>
                                        <p:attrNameLst>
                                          <p:attrName>ppt_w</p:attrName>
                                        </p:attrNameLst>
                                      </p:cBhvr>
                                      <p:tavLst>
                                        <p:tav tm="0">
                                          <p:val>
                                            <p:strVal val="0"/>
                                          </p:val>
                                        </p:tav>
                                        <p:tav tm="100000">
                                          <p:val>
                                            <p:strVal val="#ppt_w"/>
                                          </p:val>
                                        </p:tav>
                                      </p:tavLst>
                                    </p:anim>
                                    <p:anim calcmode="lin" valueType="num">
                                      <p:cBhvr additive="base">
                                        <p:cTn id="108" dur="500"/>
                                        <p:tgtEl>
                                          <p:spTgt spid="1220"/>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1221"/>
                                        </p:tgtEl>
                                        <p:attrNameLst>
                                          <p:attrName>style.visibility</p:attrName>
                                        </p:attrNameLst>
                                      </p:cBhvr>
                                      <p:to>
                                        <p:strVal val="visible"/>
                                      </p:to>
                                    </p:set>
                                    <p:anim calcmode="lin" valueType="num">
                                      <p:cBhvr additive="base">
                                        <p:cTn id="111" dur="500"/>
                                        <p:tgtEl>
                                          <p:spTgt spid="1221"/>
                                        </p:tgtEl>
                                        <p:attrNameLst>
                                          <p:attrName>ppt_w</p:attrName>
                                        </p:attrNameLst>
                                      </p:cBhvr>
                                      <p:tavLst>
                                        <p:tav tm="0">
                                          <p:val>
                                            <p:strVal val="0"/>
                                          </p:val>
                                        </p:tav>
                                        <p:tav tm="100000">
                                          <p:val>
                                            <p:strVal val="#ppt_w"/>
                                          </p:val>
                                        </p:tav>
                                      </p:tavLst>
                                    </p:anim>
                                    <p:anim calcmode="lin" valueType="num">
                                      <p:cBhvr additive="base">
                                        <p:cTn id="112" dur="500"/>
                                        <p:tgtEl>
                                          <p:spTgt spid="1221"/>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1222"/>
                                        </p:tgtEl>
                                        <p:attrNameLst>
                                          <p:attrName>style.visibility</p:attrName>
                                        </p:attrNameLst>
                                      </p:cBhvr>
                                      <p:to>
                                        <p:strVal val="visible"/>
                                      </p:to>
                                    </p:set>
                                    <p:anim calcmode="lin" valueType="num">
                                      <p:cBhvr additive="base">
                                        <p:cTn id="115" dur="500"/>
                                        <p:tgtEl>
                                          <p:spTgt spid="1222"/>
                                        </p:tgtEl>
                                        <p:attrNameLst>
                                          <p:attrName>ppt_w</p:attrName>
                                        </p:attrNameLst>
                                      </p:cBhvr>
                                      <p:tavLst>
                                        <p:tav tm="0">
                                          <p:val>
                                            <p:strVal val="0"/>
                                          </p:val>
                                        </p:tav>
                                        <p:tav tm="100000">
                                          <p:val>
                                            <p:strVal val="#ppt_w"/>
                                          </p:val>
                                        </p:tav>
                                      </p:tavLst>
                                    </p:anim>
                                    <p:anim calcmode="lin" valueType="num">
                                      <p:cBhvr additive="base">
                                        <p:cTn id="116" dur="500"/>
                                        <p:tgtEl>
                                          <p:spTgt spid="1222"/>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1223"/>
                                        </p:tgtEl>
                                        <p:attrNameLst>
                                          <p:attrName>style.visibility</p:attrName>
                                        </p:attrNameLst>
                                      </p:cBhvr>
                                      <p:to>
                                        <p:strVal val="visible"/>
                                      </p:to>
                                    </p:set>
                                    <p:anim calcmode="lin" valueType="num">
                                      <p:cBhvr additive="base">
                                        <p:cTn id="119" dur="500"/>
                                        <p:tgtEl>
                                          <p:spTgt spid="1223"/>
                                        </p:tgtEl>
                                        <p:attrNameLst>
                                          <p:attrName>ppt_w</p:attrName>
                                        </p:attrNameLst>
                                      </p:cBhvr>
                                      <p:tavLst>
                                        <p:tav tm="0">
                                          <p:val>
                                            <p:strVal val="0"/>
                                          </p:val>
                                        </p:tav>
                                        <p:tav tm="100000">
                                          <p:val>
                                            <p:strVal val="#ppt_w"/>
                                          </p:val>
                                        </p:tav>
                                      </p:tavLst>
                                    </p:anim>
                                    <p:anim calcmode="lin" valueType="num">
                                      <p:cBhvr additive="base">
                                        <p:cTn id="120" dur="500"/>
                                        <p:tgtEl>
                                          <p:spTgt spid="1223"/>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1224"/>
                                        </p:tgtEl>
                                        <p:attrNameLst>
                                          <p:attrName>style.visibility</p:attrName>
                                        </p:attrNameLst>
                                      </p:cBhvr>
                                      <p:to>
                                        <p:strVal val="visible"/>
                                      </p:to>
                                    </p:set>
                                    <p:anim calcmode="lin" valueType="num">
                                      <p:cBhvr additive="base">
                                        <p:cTn id="123" dur="500"/>
                                        <p:tgtEl>
                                          <p:spTgt spid="1224"/>
                                        </p:tgtEl>
                                        <p:attrNameLst>
                                          <p:attrName>ppt_w</p:attrName>
                                        </p:attrNameLst>
                                      </p:cBhvr>
                                      <p:tavLst>
                                        <p:tav tm="0">
                                          <p:val>
                                            <p:strVal val="0"/>
                                          </p:val>
                                        </p:tav>
                                        <p:tav tm="100000">
                                          <p:val>
                                            <p:strVal val="#ppt_w"/>
                                          </p:val>
                                        </p:tav>
                                      </p:tavLst>
                                    </p:anim>
                                    <p:anim calcmode="lin" valueType="num">
                                      <p:cBhvr additive="base">
                                        <p:cTn id="124" dur="500"/>
                                        <p:tgtEl>
                                          <p:spTgt spid="1224"/>
                                        </p:tgtEl>
                                        <p:attrNameLst>
                                          <p:attrName>ppt_h</p:attrName>
                                        </p:attrNameLst>
                                      </p:cBhvr>
                                      <p:tavLst>
                                        <p:tav tm="0">
                                          <p:val>
                                            <p:strVal val="0"/>
                                          </p:val>
                                        </p:tav>
                                        <p:tav tm="100000">
                                          <p:val>
                                            <p:strVal val="#ppt_h"/>
                                          </p:val>
                                        </p:tav>
                                      </p:tavLst>
                                    </p:anim>
                                  </p:childTnLst>
                                </p:cTn>
                              </p:par>
                              <p:par>
                                <p:cTn id="125" presetID="23" presetClass="entr" presetSubtype="16" fill="hold" nodeType="withEffect">
                                  <p:stCondLst>
                                    <p:cond delay="0"/>
                                  </p:stCondLst>
                                  <p:childTnLst>
                                    <p:set>
                                      <p:cBhvr>
                                        <p:cTn id="126" dur="1" fill="hold">
                                          <p:stCondLst>
                                            <p:cond delay="0"/>
                                          </p:stCondLst>
                                        </p:cTn>
                                        <p:tgtEl>
                                          <p:spTgt spid="1225"/>
                                        </p:tgtEl>
                                        <p:attrNameLst>
                                          <p:attrName>style.visibility</p:attrName>
                                        </p:attrNameLst>
                                      </p:cBhvr>
                                      <p:to>
                                        <p:strVal val="visible"/>
                                      </p:to>
                                    </p:set>
                                    <p:anim calcmode="lin" valueType="num">
                                      <p:cBhvr additive="base">
                                        <p:cTn id="127" dur="500"/>
                                        <p:tgtEl>
                                          <p:spTgt spid="1225"/>
                                        </p:tgtEl>
                                        <p:attrNameLst>
                                          <p:attrName>ppt_w</p:attrName>
                                        </p:attrNameLst>
                                      </p:cBhvr>
                                      <p:tavLst>
                                        <p:tav tm="0">
                                          <p:val>
                                            <p:strVal val="0"/>
                                          </p:val>
                                        </p:tav>
                                        <p:tav tm="100000">
                                          <p:val>
                                            <p:strVal val="#ppt_w"/>
                                          </p:val>
                                        </p:tav>
                                      </p:tavLst>
                                    </p:anim>
                                    <p:anim calcmode="lin" valueType="num">
                                      <p:cBhvr additive="base">
                                        <p:cTn id="128" dur="500"/>
                                        <p:tgtEl>
                                          <p:spTgt spid="1225"/>
                                        </p:tgtEl>
                                        <p:attrNameLst>
                                          <p:attrName>ppt_h</p:attrName>
                                        </p:attrNameLst>
                                      </p:cBhvr>
                                      <p:tavLst>
                                        <p:tav tm="0">
                                          <p:val>
                                            <p:strVal val="0"/>
                                          </p:val>
                                        </p:tav>
                                        <p:tav tm="100000">
                                          <p:val>
                                            <p:strVal val="#ppt_h"/>
                                          </p:val>
                                        </p:tav>
                                      </p:tavLst>
                                    </p:anim>
                                  </p:childTnLst>
                                </p:cTn>
                              </p:par>
                              <p:par>
                                <p:cTn id="129" presetID="23" presetClass="entr" presetSubtype="16" fill="hold" nodeType="withEffect">
                                  <p:stCondLst>
                                    <p:cond delay="0"/>
                                  </p:stCondLst>
                                  <p:childTnLst>
                                    <p:set>
                                      <p:cBhvr>
                                        <p:cTn id="130" dur="1" fill="hold">
                                          <p:stCondLst>
                                            <p:cond delay="0"/>
                                          </p:stCondLst>
                                        </p:cTn>
                                        <p:tgtEl>
                                          <p:spTgt spid="1226"/>
                                        </p:tgtEl>
                                        <p:attrNameLst>
                                          <p:attrName>style.visibility</p:attrName>
                                        </p:attrNameLst>
                                      </p:cBhvr>
                                      <p:to>
                                        <p:strVal val="visible"/>
                                      </p:to>
                                    </p:set>
                                    <p:anim calcmode="lin" valueType="num">
                                      <p:cBhvr additive="base">
                                        <p:cTn id="131" dur="500"/>
                                        <p:tgtEl>
                                          <p:spTgt spid="1226"/>
                                        </p:tgtEl>
                                        <p:attrNameLst>
                                          <p:attrName>ppt_w</p:attrName>
                                        </p:attrNameLst>
                                      </p:cBhvr>
                                      <p:tavLst>
                                        <p:tav tm="0">
                                          <p:val>
                                            <p:strVal val="0"/>
                                          </p:val>
                                        </p:tav>
                                        <p:tav tm="100000">
                                          <p:val>
                                            <p:strVal val="#ppt_w"/>
                                          </p:val>
                                        </p:tav>
                                      </p:tavLst>
                                    </p:anim>
                                    <p:anim calcmode="lin" valueType="num">
                                      <p:cBhvr additive="base">
                                        <p:cTn id="132" dur="500"/>
                                        <p:tgtEl>
                                          <p:spTgt spid="122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_Full Picture Placeholder">
  <p:cSld name="1_Full Picture Placeholder">
    <p:spTree>
      <p:nvGrpSpPr>
        <p:cNvPr id="1" name="Shape 1227"/>
        <p:cNvGrpSpPr/>
        <p:nvPr/>
      </p:nvGrpSpPr>
      <p:grpSpPr>
        <a:xfrm>
          <a:off x="0" y="0"/>
          <a:ext cx="0" cy="0"/>
          <a:chOff x="0" y="0"/>
          <a:chExt cx="0" cy="0"/>
        </a:xfrm>
      </p:grpSpPr>
      <p:sp>
        <p:nvSpPr>
          <p:cNvPr id="1228" name="Google Shape;1228;p55"/>
          <p:cNvSpPr>
            <a:spLocks noGrp="1"/>
          </p:cNvSpPr>
          <p:nvPr>
            <p:ph type="pic" idx="2"/>
          </p:nvPr>
        </p:nvSpPr>
        <p:spPr>
          <a:xfrm>
            <a:off x="0"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29" name="Google Shape;1229;p55"/>
          <p:cNvSpPr>
            <a:spLocks noGrp="1"/>
          </p:cNvSpPr>
          <p:nvPr>
            <p:ph type="pic" idx="3"/>
          </p:nvPr>
        </p:nvSpPr>
        <p:spPr>
          <a:xfrm>
            <a:off x="0"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0" name="Google Shape;1230;p55"/>
          <p:cNvSpPr>
            <a:spLocks noGrp="1"/>
          </p:cNvSpPr>
          <p:nvPr>
            <p:ph type="pic" idx="4"/>
          </p:nvPr>
        </p:nvSpPr>
        <p:spPr>
          <a:xfrm>
            <a:off x="0"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1" name="Google Shape;1231;p55"/>
          <p:cNvSpPr>
            <a:spLocks noGrp="1"/>
          </p:cNvSpPr>
          <p:nvPr>
            <p:ph type="pic" idx="5"/>
          </p:nvPr>
        </p:nvSpPr>
        <p:spPr>
          <a:xfrm>
            <a:off x="2037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2" name="Google Shape;1232;p55"/>
          <p:cNvSpPr>
            <a:spLocks noGrp="1"/>
          </p:cNvSpPr>
          <p:nvPr>
            <p:ph type="pic" idx="6"/>
          </p:nvPr>
        </p:nvSpPr>
        <p:spPr>
          <a:xfrm>
            <a:off x="2037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3" name="Google Shape;1233;p55"/>
          <p:cNvSpPr>
            <a:spLocks noGrp="1"/>
          </p:cNvSpPr>
          <p:nvPr>
            <p:ph type="pic" idx="7"/>
          </p:nvPr>
        </p:nvSpPr>
        <p:spPr>
          <a:xfrm>
            <a:off x="2037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4" name="Google Shape;1234;p55"/>
          <p:cNvSpPr>
            <a:spLocks noGrp="1"/>
          </p:cNvSpPr>
          <p:nvPr>
            <p:ph type="pic" idx="8"/>
          </p:nvPr>
        </p:nvSpPr>
        <p:spPr>
          <a:xfrm>
            <a:off x="4071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5" name="Google Shape;1235;p55"/>
          <p:cNvSpPr>
            <a:spLocks noGrp="1"/>
          </p:cNvSpPr>
          <p:nvPr>
            <p:ph type="pic" idx="9"/>
          </p:nvPr>
        </p:nvSpPr>
        <p:spPr>
          <a:xfrm>
            <a:off x="4071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6" name="Google Shape;1236;p55"/>
          <p:cNvSpPr>
            <a:spLocks noGrp="1"/>
          </p:cNvSpPr>
          <p:nvPr>
            <p:ph type="pic" idx="13"/>
          </p:nvPr>
        </p:nvSpPr>
        <p:spPr>
          <a:xfrm>
            <a:off x="4071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7" name="Google Shape;1237;p55"/>
          <p:cNvSpPr>
            <a:spLocks noGrp="1"/>
          </p:cNvSpPr>
          <p:nvPr>
            <p:ph type="pic" idx="14"/>
          </p:nvPr>
        </p:nvSpPr>
        <p:spPr>
          <a:xfrm>
            <a:off x="6108638"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8" name="Google Shape;1238;p55"/>
          <p:cNvSpPr>
            <a:spLocks noGrp="1"/>
          </p:cNvSpPr>
          <p:nvPr>
            <p:ph type="pic" idx="15"/>
          </p:nvPr>
        </p:nvSpPr>
        <p:spPr>
          <a:xfrm>
            <a:off x="6108638"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39" name="Google Shape;1239;p55"/>
          <p:cNvSpPr>
            <a:spLocks noGrp="1"/>
          </p:cNvSpPr>
          <p:nvPr>
            <p:ph type="pic" idx="16"/>
          </p:nvPr>
        </p:nvSpPr>
        <p:spPr>
          <a:xfrm>
            <a:off x="6108638"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0" name="Google Shape;1240;p55"/>
          <p:cNvSpPr>
            <a:spLocks noGrp="1"/>
          </p:cNvSpPr>
          <p:nvPr>
            <p:ph type="pic" idx="17"/>
          </p:nvPr>
        </p:nvSpPr>
        <p:spPr>
          <a:xfrm>
            <a:off x="8139319"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1" name="Google Shape;1241;p55"/>
          <p:cNvSpPr>
            <a:spLocks noGrp="1"/>
          </p:cNvSpPr>
          <p:nvPr>
            <p:ph type="pic" idx="18"/>
          </p:nvPr>
        </p:nvSpPr>
        <p:spPr>
          <a:xfrm>
            <a:off x="8139319"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2" name="Google Shape;1242;p55"/>
          <p:cNvSpPr>
            <a:spLocks noGrp="1"/>
          </p:cNvSpPr>
          <p:nvPr>
            <p:ph type="pic" idx="19"/>
          </p:nvPr>
        </p:nvSpPr>
        <p:spPr>
          <a:xfrm>
            <a:off x="8139319"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3" name="Google Shape;1243;p55"/>
          <p:cNvSpPr>
            <a:spLocks noGrp="1"/>
          </p:cNvSpPr>
          <p:nvPr>
            <p:ph type="pic" idx="20"/>
          </p:nvPr>
        </p:nvSpPr>
        <p:spPr>
          <a:xfrm>
            <a:off x="10176638" y="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4" name="Google Shape;1244;p55"/>
          <p:cNvSpPr>
            <a:spLocks noGrp="1"/>
          </p:cNvSpPr>
          <p:nvPr>
            <p:ph type="pic" idx="21"/>
          </p:nvPr>
        </p:nvSpPr>
        <p:spPr>
          <a:xfrm>
            <a:off x="10176638" y="2286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45" name="Google Shape;1245;p55"/>
          <p:cNvSpPr>
            <a:spLocks noGrp="1"/>
          </p:cNvSpPr>
          <p:nvPr>
            <p:ph type="pic" idx="22"/>
          </p:nvPr>
        </p:nvSpPr>
        <p:spPr>
          <a:xfrm>
            <a:off x="10176638" y="4572000"/>
            <a:ext cx="2034000" cy="2286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28"/>
                                        </p:tgtEl>
                                        <p:attrNameLst>
                                          <p:attrName>style.visibility</p:attrName>
                                        </p:attrNameLst>
                                      </p:cBhvr>
                                      <p:to>
                                        <p:strVal val="visible"/>
                                      </p:to>
                                    </p:set>
                                    <p:anim calcmode="lin" valueType="num">
                                      <p:cBhvr additive="base">
                                        <p:cTn id="7" dur="500"/>
                                        <p:tgtEl>
                                          <p:spTgt spid="1228"/>
                                        </p:tgtEl>
                                        <p:attrNameLst>
                                          <p:attrName>ppt_w</p:attrName>
                                        </p:attrNameLst>
                                      </p:cBhvr>
                                      <p:tavLst>
                                        <p:tav tm="0">
                                          <p:val>
                                            <p:strVal val="0"/>
                                          </p:val>
                                        </p:tav>
                                        <p:tav tm="100000">
                                          <p:val>
                                            <p:strVal val="#ppt_w"/>
                                          </p:val>
                                        </p:tav>
                                      </p:tavLst>
                                    </p:anim>
                                    <p:anim calcmode="lin" valueType="num">
                                      <p:cBhvr additive="base">
                                        <p:cTn id="8" dur="500"/>
                                        <p:tgtEl>
                                          <p:spTgt spid="1228"/>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229"/>
                                        </p:tgtEl>
                                        <p:attrNameLst>
                                          <p:attrName>style.visibility</p:attrName>
                                        </p:attrNameLst>
                                      </p:cBhvr>
                                      <p:to>
                                        <p:strVal val="visible"/>
                                      </p:to>
                                    </p:set>
                                    <p:anim calcmode="lin" valueType="num">
                                      <p:cBhvr additive="base">
                                        <p:cTn id="11" dur="500"/>
                                        <p:tgtEl>
                                          <p:spTgt spid="1229"/>
                                        </p:tgtEl>
                                        <p:attrNameLst>
                                          <p:attrName>ppt_w</p:attrName>
                                        </p:attrNameLst>
                                      </p:cBhvr>
                                      <p:tavLst>
                                        <p:tav tm="0">
                                          <p:val>
                                            <p:strVal val="0"/>
                                          </p:val>
                                        </p:tav>
                                        <p:tav tm="100000">
                                          <p:val>
                                            <p:strVal val="#ppt_w"/>
                                          </p:val>
                                        </p:tav>
                                      </p:tavLst>
                                    </p:anim>
                                    <p:anim calcmode="lin" valueType="num">
                                      <p:cBhvr additive="base">
                                        <p:cTn id="12" dur="500"/>
                                        <p:tgtEl>
                                          <p:spTgt spid="1229"/>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230"/>
                                        </p:tgtEl>
                                        <p:attrNameLst>
                                          <p:attrName>style.visibility</p:attrName>
                                        </p:attrNameLst>
                                      </p:cBhvr>
                                      <p:to>
                                        <p:strVal val="visible"/>
                                      </p:to>
                                    </p:set>
                                    <p:anim calcmode="lin" valueType="num">
                                      <p:cBhvr additive="base">
                                        <p:cTn id="15" dur="500"/>
                                        <p:tgtEl>
                                          <p:spTgt spid="1230"/>
                                        </p:tgtEl>
                                        <p:attrNameLst>
                                          <p:attrName>ppt_w</p:attrName>
                                        </p:attrNameLst>
                                      </p:cBhvr>
                                      <p:tavLst>
                                        <p:tav tm="0">
                                          <p:val>
                                            <p:strVal val="0"/>
                                          </p:val>
                                        </p:tav>
                                        <p:tav tm="100000">
                                          <p:val>
                                            <p:strVal val="#ppt_w"/>
                                          </p:val>
                                        </p:tav>
                                      </p:tavLst>
                                    </p:anim>
                                    <p:anim calcmode="lin" valueType="num">
                                      <p:cBhvr additive="base">
                                        <p:cTn id="16" dur="500"/>
                                        <p:tgtEl>
                                          <p:spTgt spid="1230"/>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231"/>
                                        </p:tgtEl>
                                        <p:attrNameLst>
                                          <p:attrName>style.visibility</p:attrName>
                                        </p:attrNameLst>
                                      </p:cBhvr>
                                      <p:to>
                                        <p:strVal val="visible"/>
                                      </p:to>
                                    </p:set>
                                    <p:anim calcmode="lin" valueType="num">
                                      <p:cBhvr additive="base">
                                        <p:cTn id="19" dur="500"/>
                                        <p:tgtEl>
                                          <p:spTgt spid="1231"/>
                                        </p:tgtEl>
                                        <p:attrNameLst>
                                          <p:attrName>ppt_w</p:attrName>
                                        </p:attrNameLst>
                                      </p:cBhvr>
                                      <p:tavLst>
                                        <p:tav tm="0">
                                          <p:val>
                                            <p:strVal val="0"/>
                                          </p:val>
                                        </p:tav>
                                        <p:tav tm="100000">
                                          <p:val>
                                            <p:strVal val="#ppt_w"/>
                                          </p:val>
                                        </p:tav>
                                      </p:tavLst>
                                    </p:anim>
                                    <p:anim calcmode="lin" valueType="num">
                                      <p:cBhvr additive="base">
                                        <p:cTn id="20" dur="500"/>
                                        <p:tgtEl>
                                          <p:spTgt spid="1231"/>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232"/>
                                        </p:tgtEl>
                                        <p:attrNameLst>
                                          <p:attrName>style.visibility</p:attrName>
                                        </p:attrNameLst>
                                      </p:cBhvr>
                                      <p:to>
                                        <p:strVal val="visible"/>
                                      </p:to>
                                    </p:set>
                                    <p:anim calcmode="lin" valueType="num">
                                      <p:cBhvr additive="base">
                                        <p:cTn id="23" dur="500"/>
                                        <p:tgtEl>
                                          <p:spTgt spid="1232"/>
                                        </p:tgtEl>
                                        <p:attrNameLst>
                                          <p:attrName>ppt_w</p:attrName>
                                        </p:attrNameLst>
                                      </p:cBhvr>
                                      <p:tavLst>
                                        <p:tav tm="0">
                                          <p:val>
                                            <p:strVal val="0"/>
                                          </p:val>
                                        </p:tav>
                                        <p:tav tm="100000">
                                          <p:val>
                                            <p:strVal val="#ppt_w"/>
                                          </p:val>
                                        </p:tav>
                                      </p:tavLst>
                                    </p:anim>
                                    <p:anim calcmode="lin" valueType="num">
                                      <p:cBhvr additive="base">
                                        <p:cTn id="24" dur="500"/>
                                        <p:tgtEl>
                                          <p:spTgt spid="1232"/>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33"/>
                                        </p:tgtEl>
                                        <p:attrNameLst>
                                          <p:attrName>style.visibility</p:attrName>
                                        </p:attrNameLst>
                                      </p:cBhvr>
                                      <p:to>
                                        <p:strVal val="visible"/>
                                      </p:to>
                                    </p:set>
                                    <p:anim calcmode="lin" valueType="num">
                                      <p:cBhvr additive="base">
                                        <p:cTn id="27" dur="500"/>
                                        <p:tgtEl>
                                          <p:spTgt spid="1233"/>
                                        </p:tgtEl>
                                        <p:attrNameLst>
                                          <p:attrName>ppt_w</p:attrName>
                                        </p:attrNameLst>
                                      </p:cBhvr>
                                      <p:tavLst>
                                        <p:tav tm="0">
                                          <p:val>
                                            <p:strVal val="0"/>
                                          </p:val>
                                        </p:tav>
                                        <p:tav tm="100000">
                                          <p:val>
                                            <p:strVal val="#ppt_w"/>
                                          </p:val>
                                        </p:tav>
                                      </p:tavLst>
                                    </p:anim>
                                    <p:anim calcmode="lin" valueType="num">
                                      <p:cBhvr additive="base">
                                        <p:cTn id="28" dur="500"/>
                                        <p:tgtEl>
                                          <p:spTgt spid="1233"/>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234"/>
                                        </p:tgtEl>
                                        <p:attrNameLst>
                                          <p:attrName>style.visibility</p:attrName>
                                        </p:attrNameLst>
                                      </p:cBhvr>
                                      <p:to>
                                        <p:strVal val="visible"/>
                                      </p:to>
                                    </p:set>
                                    <p:anim calcmode="lin" valueType="num">
                                      <p:cBhvr additive="base">
                                        <p:cTn id="31" dur="500"/>
                                        <p:tgtEl>
                                          <p:spTgt spid="1234"/>
                                        </p:tgtEl>
                                        <p:attrNameLst>
                                          <p:attrName>ppt_w</p:attrName>
                                        </p:attrNameLst>
                                      </p:cBhvr>
                                      <p:tavLst>
                                        <p:tav tm="0">
                                          <p:val>
                                            <p:strVal val="0"/>
                                          </p:val>
                                        </p:tav>
                                        <p:tav tm="100000">
                                          <p:val>
                                            <p:strVal val="#ppt_w"/>
                                          </p:val>
                                        </p:tav>
                                      </p:tavLst>
                                    </p:anim>
                                    <p:anim calcmode="lin" valueType="num">
                                      <p:cBhvr additive="base">
                                        <p:cTn id="32" dur="500"/>
                                        <p:tgtEl>
                                          <p:spTgt spid="1234"/>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235"/>
                                        </p:tgtEl>
                                        <p:attrNameLst>
                                          <p:attrName>style.visibility</p:attrName>
                                        </p:attrNameLst>
                                      </p:cBhvr>
                                      <p:to>
                                        <p:strVal val="visible"/>
                                      </p:to>
                                    </p:set>
                                    <p:anim calcmode="lin" valueType="num">
                                      <p:cBhvr additive="base">
                                        <p:cTn id="35" dur="500"/>
                                        <p:tgtEl>
                                          <p:spTgt spid="1235"/>
                                        </p:tgtEl>
                                        <p:attrNameLst>
                                          <p:attrName>ppt_w</p:attrName>
                                        </p:attrNameLst>
                                      </p:cBhvr>
                                      <p:tavLst>
                                        <p:tav tm="0">
                                          <p:val>
                                            <p:strVal val="0"/>
                                          </p:val>
                                        </p:tav>
                                        <p:tav tm="100000">
                                          <p:val>
                                            <p:strVal val="#ppt_w"/>
                                          </p:val>
                                        </p:tav>
                                      </p:tavLst>
                                    </p:anim>
                                    <p:anim calcmode="lin" valueType="num">
                                      <p:cBhvr additive="base">
                                        <p:cTn id="36" dur="500"/>
                                        <p:tgtEl>
                                          <p:spTgt spid="1235"/>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36"/>
                                        </p:tgtEl>
                                        <p:attrNameLst>
                                          <p:attrName>style.visibility</p:attrName>
                                        </p:attrNameLst>
                                      </p:cBhvr>
                                      <p:to>
                                        <p:strVal val="visible"/>
                                      </p:to>
                                    </p:set>
                                    <p:anim calcmode="lin" valueType="num">
                                      <p:cBhvr additive="base">
                                        <p:cTn id="39" dur="500"/>
                                        <p:tgtEl>
                                          <p:spTgt spid="1236"/>
                                        </p:tgtEl>
                                        <p:attrNameLst>
                                          <p:attrName>ppt_w</p:attrName>
                                        </p:attrNameLst>
                                      </p:cBhvr>
                                      <p:tavLst>
                                        <p:tav tm="0">
                                          <p:val>
                                            <p:strVal val="0"/>
                                          </p:val>
                                        </p:tav>
                                        <p:tav tm="100000">
                                          <p:val>
                                            <p:strVal val="#ppt_w"/>
                                          </p:val>
                                        </p:tav>
                                      </p:tavLst>
                                    </p:anim>
                                    <p:anim calcmode="lin" valueType="num">
                                      <p:cBhvr additive="base">
                                        <p:cTn id="40" dur="500"/>
                                        <p:tgtEl>
                                          <p:spTgt spid="1236"/>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1237"/>
                                        </p:tgtEl>
                                        <p:attrNameLst>
                                          <p:attrName>style.visibility</p:attrName>
                                        </p:attrNameLst>
                                      </p:cBhvr>
                                      <p:to>
                                        <p:strVal val="visible"/>
                                      </p:to>
                                    </p:set>
                                    <p:anim calcmode="lin" valueType="num">
                                      <p:cBhvr additive="base">
                                        <p:cTn id="43" dur="500"/>
                                        <p:tgtEl>
                                          <p:spTgt spid="1237"/>
                                        </p:tgtEl>
                                        <p:attrNameLst>
                                          <p:attrName>ppt_w</p:attrName>
                                        </p:attrNameLst>
                                      </p:cBhvr>
                                      <p:tavLst>
                                        <p:tav tm="0">
                                          <p:val>
                                            <p:strVal val="0"/>
                                          </p:val>
                                        </p:tav>
                                        <p:tav tm="100000">
                                          <p:val>
                                            <p:strVal val="#ppt_w"/>
                                          </p:val>
                                        </p:tav>
                                      </p:tavLst>
                                    </p:anim>
                                    <p:anim calcmode="lin" valueType="num">
                                      <p:cBhvr additive="base">
                                        <p:cTn id="44" dur="500"/>
                                        <p:tgtEl>
                                          <p:spTgt spid="1237"/>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1238"/>
                                        </p:tgtEl>
                                        <p:attrNameLst>
                                          <p:attrName>style.visibility</p:attrName>
                                        </p:attrNameLst>
                                      </p:cBhvr>
                                      <p:to>
                                        <p:strVal val="visible"/>
                                      </p:to>
                                    </p:set>
                                    <p:anim calcmode="lin" valueType="num">
                                      <p:cBhvr additive="base">
                                        <p:cTn id="47" dur="500"/>
                                        <p:tgtEl>
                                          <p:spTgt spid="1238"/>
                                        </p:tgtEl>
                                        <p:attrNameLst>
                                          <p:attrName>ppt_w</p:attrName>
                                        </p:attrNameLst>
                                      </p:cBhvr>
                                      <p:tavLst>
                                        <p:tav tm="0">
                                          <p:val>
                                            <p:strVal val="0"/>
                                          </p:val>
                                        </p:tav>
                                        <p:tav tm="100000">
                                          <p:val>
                                            <p:strVal val="#ppt_w"/>
                                          </p:val>
                                        </p:tav>
                                      </p:tavLst>
                                    </p:anim>
                                    <p:anim calcmode="lin" valueType="num">
                                      <p:cBhvr additive="base">
                                        <p:cTn id="48" dur="500"/>
                                        <p:tgtEl>
                                          <p:spTgt spid="1238"/>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239"/>
                                        </p:tgtEl>
                                        <p:attrNameLst>
                                          <p:attrName>style.visibility</p:attrName>
                                        </p:attrNameLst>
                                      </p:cBhvr>
                                      <p:to>
                                        <p:strVal val="visible"/>
                                      </p:to>
                                    </p:set>
                                    <p:anim calcmode="lin" valueType="num">
                                      <p:cBhvr additive="base">
                                        <p:cTn id="51" dur="500"/>
                                        <p:tgtEl>
                                          <p:spTgt spid="1239"/>
                                        </p:tgtEl>
                                        <p:attrNameLst>
                                          <p:attrName>ppt_w</p:attrName>
                                        </p:attrNameLst>
                                      </p:cBhvr>
                                      <p:tavLst>
                                        <p:tav tm="0">
                                          <p:val>
                                            <p:strVal val="0"/>
                                          </p:val>
                                        </p:tav>
                                        <p:tav tm="100000">
                                          <p:val>
                                            <p:strVal val="#ppt_w"/>
                                          </p:val>
                                        </p:tav>
                                      </p:tavLst>
                                    </p:anim>
                                    <p:anim calcmode="lin" valueType="num">
                                      <p:cBhvr additive="base">
                                        <p:cTn id="52" dur="500"/>
                                        <p:tgtEl>
                                          <p:spTgt spid="1239"/>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240"/>
                                        </p:tgtEl>
                                        <p:attrNameLst>
                                          <p:attrName>style.visibility</p:attrName>
                                        </p:attrNameLst>
                                      </p:cBhvr>
                                      <p:to>
                                        <p:strVal val="visible"/>
                                      </p:to>
                                    </p:set>
                                    <p:anim calcmode="lin" valueType="num">
                                      <p:cBhvr additive="base">
                                        <p:cTn id="55" dur="500"/>
                                        <p:tgtEl>
                                          <p:spTgt spid="1240"/>
                                        </p:tgtEl>
                                        <p:attrNameLst>
                                          <p:attrName>ppt_w</p:attrName>
                                        </p:attrNameLst>
                                      </p:cBhvr>
                                      <p:tavLst>
                                        <p:tav tm="0">
                                          <p:val>
                                            <p:strVal val="0"/>
                                          </p:val>
                                        </p:tav>
                                        <p:tav tm="100000">
                                          <p:val>
                                            <p:strVal val="#ppt_w"/>
                                          </p:val>
                                        </p:tav>
                                      </p:tavLst>
                                    </p:anim>
                                    <p:anim calcmode="lin" valueType="num">
                                      <p:cBhvr additive="base">
                                        <p:cTn id="56" dur="500"/>
                                        <p:tgtEl>
                                          <p:spTgt spid="1240"/>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241"/>
                                        </p:tgtEl>
                                        <p:attrNameLst>
                                          <p:attrName>style.visibility</p:attrName>
                                        </p:attrNameLst>
                                      </p:cBhvr>
                                      <p:to>
                                        <p:strVal val="visible"/>
                                      </p:to>
                                    </p:set>
                                    <p:anim calcmode="lin" valueType="num">
                                      <p:cBhvr additive="base">
                                        <p:cTn id="59" dur="500"/>
                                        <p:tgtEl>
                                          <p:spTgt spid="1241"/>
                                        </p:tgtEl>
                                        <p:attrNameLst>
                                          <p:attrName>ppt_w</p:attrName>
                                        </p:attrNameLst>
                                      </p:cBhvr>
                                      <p:tavLst>
                                        <p:tav tm="0">
                                          <p:val>
                                            <p:strVal val="0"/>
                                          </p:val>
                                        </p:tav>
                                        <p:tav tm="100000">
                                          <p:val>
                                            <p:strVal val="#ppt_w"/>
                                          </p:val>
                                        </p:tav>
                                      </p:tavLst>
                                    </p:anim>
                                    <p:anim calcmode="lin" valueType="num">
                                      <p:cBhvr additive="base">
                                        <p:cTn id="60" dur="500"/>
                                        <p:tgtEl>
                                          <p:spTgt spid="1241"/>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242"/>
                                        </p:tgtEl>
                                        <p:attrNameLst>
                                          <p:attrName>style.visibility</p:attrName>
                                        </p:attrNameLst>
                                      </p:cBhvr>
                                      <p:to>
                                        <p:strVal val="visible"/>
                                      </p:to>
                                    </p:set>
                                    <p:anim calcmode="lin" valueType="num">
                                      <p:cBhvr additive="base">
                                        <p:cTn id="63" dur="500"/>
                                        <p:tgtEl>
                                          <p:spTgt spid="1242"/>
                                        </p:tgtEl>
                                        <p:attrNameLst>
                                          <p:attrName>ppt_w</p:attrName>
                                        </p:attrNameLst>
                                      </p:cBhvr>
                                      <p:tavLst>
                                        <p:tav tm="0">
                                          <p:val>
                                            <p:strVal val="0"/>
                                          </p:val>
                                        </p:tav>
                                        <p:tav tm="100000">
                                          <p:val>
                                            <p:strVal val="#ppt_w"/>
                                          </p:val>
                                        </p:tav>
                                      </p:tavLst>
                                    </p:anim>
                                    <p:anim calcmode="lin" valueType="num">
                                      <p:cBhvr additive="base">
                                        <p:cTn id="64" dur="500"/>
                                        <p:tgtEl>
                                          <p:spTgt spid="1242"/>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243"/>
                                        </p:tgtEl>
                                        <p:attrNameLst>
                                          <p:attrName>style.visibility</p:attrName>
                                        </p:attrNameLst>
                                      </p:cBhvr>
                                      <p:to>
                                        <p:strVal val="visible"/>
                                      </p:to>
                                    </p:set>
                                    <p:anim calcmode="lin" valueType="num">
                                      <p:cBhvr additive="base">
                                        <p:cTn id="67" dur="500"/>
                                        <p:tgtEl>
                                          <p:spTgt spid="1243"/>
                                        </p:tgtEl>
                                        <p:attrNameLst>
                                          <p:attrName>ppt_w</p:attrName>
                                        </p:attrNameLst>
                                      </p:cBhvr>
                                      <p:tavLst>
                                        <p:tav tm="0">
                                          <p:val>
                                            <p:strVal val="0"/>
                                          </p:val>
                                        </p:tav>
                                        <p:tav tm="100000">
                                          <p:val>
                                            <p:strVal val="#ppt_w"/>
                                          </p:val>
                                        </p:tav>
                                      </p:tavLst>
                                    </p:anim>
                                    <p:anim calcmode="lin" valueType="num">
                                      <p:cBhvr additive="base">
                                        <p:cTn id="68" dur="500"/>
                                        <p:tgtEl>
                                          <p:spTgt spid="1243"/>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244"/>
                                        </p:tgtEl>
                                        <p:attrNameLst>
                                          <p:attrName>style.visibility</p:attrName>
                                        </p:attrNameLst>
                                      </p:cBhvr>
                                      <p:to>
                                        <p:strVal val="visible"/>
                                      </p:to>
                                    </p:set>
                                    <p:anim calcmode="lin" valueType="num">
                                      <p:cBhvr additive="base">
                                        <p:cTn id="71" dur="500"/>
                                        <p:tgtEl>
                                          <p:spTgt spid="1244"/>
                                        </p:tgtEl>
                                        <p:attrNameLst>
                                          <p:attrName>ppt_w</p:attrName>
                                        </p:attrNameLst>
                                      </p:cBhvr>
                                      <p:tavLst>
                                        <p:tav tm="0">
                                          <p:val>
                                            <p:strVal val="0"/>
                                          </p:val>
                                        </p:tav>
                                        <p:tav tm="100000">
                                          <p:val>
                                            <p:strVal val="#ppt_w"/>
                                          </p:val>
                                        </p:tav>
                                      </p:tavLst>
                                    </p:anim>
                                    <p:anim calcmode="lin" valueType="num">
                                      <p:cBhvr additive="base">
                                        <p:cTn id="72" dur="500"/>
                                        <p:tgtEl>
                                          <p:spTgt spid="1244"/>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245"/>
                                        </p:tgtEl>
                                        <p:attrNameLst>
                                          <p:attrName>style.visibility</p:attrName>
                                        </p:attrNameLst>
                                      </p:cBhvr>
                                      <p:to>
                                        <p:strVal val="visible"/>
                                      </p:to>
                                    </p:set>
                                    <p:anim calcmode="lin" valueType="num">
                                      <p:cBhvr additive="base">
                                        <p:cTn id="75" dur="500"/>
                                        <p:tgtEl>
                                          <p:spTgt spid="1245"/>
                                        </p:tgtEl>
                                        <p:attrNameLst>
                                          <p:attrName>ppt_w</p:attrName>
                                        </p:attrNameLst>
                                      </p:cBhvr>
                                      <p:tavLst>
                                        <p:tav tm="0">
                                          <p:val>
                                            <p:strVal val="0"/>
                                          </p:val>
                                        </p:tav>
                                        <p:tav tm="100000">
                                          <p:val>
                                            <p:strVal val="#ppt_w"/>
                                          </p:val>
                                        </p:tav>
                                      </p:tavLst>
                                    </p:anim>
                                    <p:anim calcmode="lin" valueType="num">
                                      <p:cBhvr additive="base">
                                        <p:cTn id="76" dur="500"/>
                                        <p:tgtEl>
                                          <p:spTgt spid="124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1246"/>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Welcome Message">
  <p:cSld name="Welcome Message">
    <p:spTree>
      <p:nvGrpSpPr>
        <p:cNvPr id="1" name="Shape 1247"/>
        <p:cNvGrpSpPr/>
        <p:nvPr/>
      </p:nvGrpSpPr>
      <p:grpSpPr>
        <a:xfrm>
          <a:off x="0" y="0"/>
          <a:ext cx="0" cy="0"/>
          <a:chOff x="0" y="0"/>
          <a:chExt cx="0" cy="0"/>
        </a:xfrm>
      </p:grpSpPr>
      <p:sp>
        <p:nvSpPr>
          <p:cNvPr id="1248" name="Google Shape;1248;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9" name="Google Shape;1249;p5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50" name="Google Shape;1250;p5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51" name="Google Shape;1251;p57"/>
          <p:cNvGrpSpPr/>
          <p:nvPr/>
        </p:nvGrpSpPr>
        <p:grpSpPr>
          <a:xfrm>
            <a:off x="338952" y="6409324"/>
            <a:ext cx="224082" cy="221156"/>
            <a:chOff x="4328868" y="5502988"/>
            <a:chExt cx="500307" cy="493774"/>
          </a:xfrm>
        </p:grpSpPr>
        <p:sp>
          <p:nvSpPr>
            <p:cNvPr id="1252" name="Google Shape;1252;p5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3" name="Google Shape;1253;p5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254" name="Google Shape;1254;p57"/>
          <p:cNvGrpSpPr/>
          <p:nvPr/>
        </p:nvGrpSpPr>
        <p:grpSpPr>
          <a:xfrm flipH="1">
            <a:off x="11637433" y="6409324"/>
            <a:ext cx="224082" cy="221156"/>
            <a:chOff x="4328868" y="5502988"/>
            <a:chExt cx="500307" cy="493774"/>
          </a:xfrm>
        </p:grpSpPr>
        <p:sp>
          <p:nvSpPr>
            <p:cNvPr id="1255" name="Google Shape;1255;p5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6" name="Google Shape;1256;p5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
        <p:nvSpPr>
          <p:cNvPr id="1257" name="Google Shape;1257;p57"/>
          <p:cNvSpPr>
            <a:spLocks noGrp="1"/>
          </p:cNvSpPr>
          <p:nvPr>
            <p:ph type="pic" idx="2"/>
          </p:nvPr>
        </p:nvSpPr>
        <p:spPr>
          <a:xfrm>
            <a:off x="5106000" y="1124312"/>
            <a:ext cx="1980000" cy="1980000"/>
          </a:xfrm>
          <a:prstGeom prst="ellipse">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258" name="Google Shape;1258;p57"/>
          <p:cNvSpPr txBox="1">
            <a:spLocks noGrp="1"/>
          </p:cNvSpPr>
          <p:nvPr>
            <p:ph type="body" idx="1"/>
          </p:nvPr>
        </p:nvSpPr>
        <p:spPr>
          <a:xfrm>
            <a:off x="2481263" y="4050168"/>
            <a:ext cx="7229475" cy="1744662"/>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dk1"/>
              </a:buClr>
              <a:buSzPts val="1600"/>
              <a:buChar char="•"/>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259" name="Google Shape;1259;p57"/>
          <p:cNvGrpSpPr/>
          <p:nvPr/>
        </p:nvGrpSpPr>
        <p:grpSpPr>
          <a:xfrm>
            <a:off x="0" y="6824981"/>
            <a:ext cx="12192000" cy="45719"/>
            <a:chOff x="0" y="6756401"/>
            <a:chExt cx="12192000" cy="114300"/>
          </a:xfrm>
        </p:grpSpPr>
        <p:sp>
          <p:nvSpPr>
            <p:cNvPr id="1260" name="Google Shape;1260;p5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1" name="Google Shape;1261;p5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2" name="Google Shape;1262;p5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3" name="Google Shape;1263;p5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4" name="Google Shape;1264;p5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65" name="Google Shape;1265;p57"/>
          <p:cNvGrpSpPr/>
          <p:nvPr/>
        </p:nvGrpSpPr>
        <p:grpSpPr>
          <a:xfrm>
            <a:off x="0" y="0"/>
            <a:ext cx="12192000" cy="45719"/>
            <a:chOff x="0" y="6756401"/>
            <a:chExt cx="12192000" cy="114300"/>
          </a:xfrm>
        </p:grpSpPr>
        <p:sp>
          <p:nvSpPr>
            <p:cNvPr id="1266" name="Google Shape;1266;p5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7" name="Google Shape;1267;p5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8" name="Google Shape;1268;p5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69" name="Google Shape;1269;p5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70" name="Google Shape;1270;p5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7"/>
                                        </p:tgtEl>
                                        <p:attrNameLst>
                                          <p:attrName>style.visibility</p:attrName>
                                        </p:attrNameLst>
                                      </p:cBhvr>
                                      <p:to>
                                        <p:strVal val="visible"/>
                                      </p:to>
                                    </p:set>
                                    <p:animEffect transition="in" filter="fade">
                                      <p:cBhvr>
                                        <p:cTn id="7" dur="500"/>
                                        <p:tgtEl>
                                          <p:spTgt spid="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271"/>
        <p:cNvGrpSpPr/>
        <p:nvPr/>
      </p:nvGrpSpPr>
      <p:grpSpPr>
        <a:xfrm>
          <a:off x="0" y="0"/>
          <a:ext cx="0" cy="0"/>
          <a:chOff x="0" y="0"/>
          <a:chExt cx="0" cy="0"/>
        </a:xfrm>
      </p:grpSpPr>
      <p:sp>
        <p:nvSpPr>
          <p:cNvPr id="1272" name="Google Shape;1272;p5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73" name="Google Shape;127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4" name="Google Shape;1274;p58"/>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75" name="Google Shape;1275;p58"/>
          <p:cNvGrpSpPr/>
          <p:nvPr/>
        </p:nvGrpSpPr>
        <p:grpSpPr>
          <a:xfrm flipH="1">
            <a:off x="11637433" y="6409324"/>
            <a:ext cx="224082" cy="221156"/>
            <a:chOff x="4328868" y="5502988"/>
            <a:chExt cx="500307" cy="493774"/>
          </a:xfrm>
        </p:grpSpPr>
        <p:sp>
          <p:nvSpPr>
            <p:cNvPr id="1276" name="Google Shape;1276;p5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77" name="Google Shape;1277;p5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278" name="Google Shape;1278;p58"/>
          <p:cNvGrpSpPr/>
          <p:nvPr/>
        </p:nvGrpSpPr>
        <p:grpSpPr>
          <a:xfrm>
            <a:off x="0" y="6824981"/>
            <a:ext cx="12192000" cy="45719"/>
            <a:chOff x="0" y="6756401"/>
            <a:chExt cx="12192000" cy="114300"/>
          </a:xfrm>
        </p:grpSpPr>
        <p:sp>
          <p:nvSpPr>
            <p:cNvPr id="1279" name="Google Shape;1279;p5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0" name="Google Shape;1280;p5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1" name="Google Shape;1281;p5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2" name="Google Shape;1282;p5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3" name="Google Shape;1283;p5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84" name="Google Shape;1284;p58"/>
          <p:cNvGrpSpPr/>
          <p:nvPr/>
        </p:nvGrpSpPr>
        <p:grpSpPr>
          <a:xfrm>
            <a:off x="0" y="0"/>
            <a:ext cx="12192000" cy="45719"/>
            <a:chOff x="0" y="6756401"/>
            <a:chExt cx="12192000" cy="114300"/>
          </a:xfrm>
        </p:grpSpPr>
        <p:sp>
          <p:nvSpPr>
            <p:cNvPr id="1285" name="Google Shape;1285;p5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6" name="Google Shape;1286;p5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7" name="Google Shape;1287;p5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8" name="Google Shape;1288;p5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289" name="Google Shape;1289;p5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290" name="Google Shape;1290;p58"/>
          <p:cNvGrpSpPr/>
          <p:nvPr/>
        </p:nvGrpSpPr>
        <p:grpSpPr>
          <a:xfrm>
            <a:off x="338952" y="6409324"/>
            <a:ext cx="224082" cy="221156"/>
            <a:chOff x="4328868" y="5502988"/>
            <a:chExt cx="500307" cy="493774"/>
          </a:xfrm>
        </p:grpSpPr>
        <p:sp>
          <p:nvSpPr>
            <p:cNvPr id="1291" name="Google Shape;1291;p5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92" name="Google Shape;1292;p5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hone with hand mockup">
  <p:cSld name="Phone with hand mockup">
    <p:spTree>
      <p:nvGrpSpPr>
        <p:cNvPr id="1" name="Shape 1293"/>
        <p:cNvGrpSpPr/>
        <p:nvPr/>
      </p:nvGrpSpPr>
      <p:grpSpPr>
        <a:xfrm>
          <a:off x="0" y="0"/>
          <a:ext cx="0" cy="0"/>
          <a:chOff x="0" y="0"/>
          <a:chExt cx="0" cy="0"/>
        </a:xfrm>
      </p:grpSpPr>
      <p:sp>
        <p:nvSpPr>
          <p:cNvPr id="1294" name="Google Shape;1294;p59"/>
          <p:cNvSpPr>
            <a:spLocks noGrp="1"/>
          </p:cNvSpPr>
          <p:nvPr>
            <p:ph type="pic" idx="2"/>
          </p:nvPr>
        </p:nvSpPr>
        <p:spPr>
          <a:xfrm>
            <a:off x="0" y="46038"/>
            <a:ext cx="5362575" cy="6778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95" name="Google Shape;1295;p5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296" name="Google Shape;1296;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7" name="Google Shape;1297;p59"/>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298" name="Google Shape;1298;p59"/>
          <p:cNvGrpSpPr/>
          <p:nvPr/>
        </p:nvGrpSpPr>
        <p:grpSpPr>
          <a:xfrm flipH="1">
            <a:off x="11637433" y="6409324"/>
            <a:ext cx="224082" cy="221156"/>
            <a:chOff x="4328868" y="5502988"/>
            <a:chExt cx="500307" cy="493774"/>
          </a:xfrm>
        </p:grpSpPr>
        <p:sp>
          <p:nvSpPr>
            <p:cNvPr id="1299" name="Google Shape;1299;p5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00" name="Google Shape;1300;p5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01" name="Google Shape;1301;p59"/>
          <p:cNvGrpSpPr/>
          <p:nvPr/>
        </p:nvGrpSpPr>
        <p:grpSpPr>
          <a:xfrm>
            <a:off x="0" y="6824981"/>
            <a:ext cx="12192000" cy="45719"/>
            <a:chOff x="0" y="6756401"/>
            <a:chExt cx="12192000" cy="114300"/>
          </a:xfrm>
        </p:grpSpPr>
        <p:sp>
          <p:nvSpPr>
            <p:cNvPr id="1302" name="Google Shape;1302;p5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3" name="Google Shape;1303;p5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4" name="Google Shape;1304;p5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5" name="Google Shape;1305;p5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6" name="Google Shape;1306;p5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07" name="Google Shape;1307;p59"/>
          <p:cNvGrpSpPr/>
          <p:nvPr/>
        </p:nvGrpSpPr>
        <p:grpSpPr>
          <a:xfrm>
            <a:off x="0" y="0"/>
            <a:ext cx="12192000" cy="45719"/>
            <a:chOff x="0" y="6756401"/>
            <a:chExt cx="12192000" cy="114300"/>
          </a:xfrm>
        </p:grpSpPr>
        <p:sp>
          <p:nvSpPr>
            <p:cNvPr id="1308" name="Google Shape;1308;p5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09" name="Google Shape;1309;p5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0" name="Google Shape;1310;p5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1" name="Google Shape;1311;p5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12" name="Google Shape;1312;p5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13" name="Google Shape;1313;p59"/>
          <p:cNvSpPr>
            <a:spLocks noGrp="1"/>
          </p:cNvSpPr>
          <p:nvPr>
            <p:ph type="pic" idx="3"/>
          </p:nvPr>
        </p:nvSpPr>
        <p:spPr>
          <a:xfrm>
            <a:off x="1076325" y="2143125"/>
            <a:ext cx="1828800" cy="3276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4"/>
                                        </p:tgtEl>
                                        <p:attrNameLst>
                                          <p:attrName>style.visibility</p:attrName>
                                        </p:attrNameLst>
                                      </p:cBhvr>
                                      <p:to>
                                        <p:strVal val="visible"/>
                                      </p:to>
                                    </p:set>
                                    <p:animEffect transition="in" filter="fade">
                                      <p:cBhvr>
                                        <p:cTn id="7" dur="500"/>
                                        <p:tgtEl>
                                          <p:spTgt spid="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Web Mockup">
  <p:cSld name="Web Mockup">
    <p:spTree>
      <p:nvGrpSpPr>
        <p:cNvPr id="1" name="Shape 1314"/>
        <p:cNvGrpSpPr/>
        <p:nvPr/>
      </p:nvGrpSpPr>
      <p:grpSpPr>
        <a:xfrm>
          <a:off x="0" y="0"/>
          <a:ext cx="0" cy="0"/>
          <a:chOff x="0" y="0"/>
          <a:chExt cx="0" cy="0"/>
        </a:xfrm>
      </p:grpSpPr>
      <p:sp>
        <p:nvSpPr>
          <p:cNvPr id="1315" name="Google Shape;1315;p60"/>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16" name="Google Shape;131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7" name="Google Shape;1317;p60"/>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18" name="Google Shape;1318;p60"/>
          <p:cNvGrpSpPr/>
          <p:nvPr/>
        </p:nvGrpSpPr>
        <p:grpSpPr>
          <a:xfrm flipH="1">
            <a:off x="11637433" y="6409324"/>
            <a:ext cx="224082" cy="221156"/>
            <a:chOff x="4328868" y="5502988"/>
            <a:chExt cx="500307" cy="493774"/>
          </a:xfrm>
        </p:grpSpPr>
        <p:sp>
          <p:nvSpPr>
            <p:cNvPr id="1319" name="Google Shape;1319;p6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20" name="Google Shape;1320;p6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21" name="Google Shape;1321;p60"/>
          <p:cNvGrpSpPr/>
          <p:nvPr/>
        </p:nvGrpSpPr>
        <p:grpSpPr>
          <a:xfrm>
            <a:off x="0" y="6824981"/>
            <a:ext cx="12192000" cy="45719"/>
            <a:chOff x="0" y="6756401"/>
            <a:chExt cx="12192000" cy="114300"/>
          </a:xfrm>
        </p:grpSpPr>
        <p:sp>
          <p:nvSpPr>
            <p:cNvPr id="1322" name="Google Shape;1322;p6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3" name="Google Shape;1323;p6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4" name="Google Shape;1324;p6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5" name="Google Shape;1325;p6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6" name="Google Shape;1326;p6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27" name="Google Shape;1327;p60"/>
          <p:cNvGrpSpPr/>
          <p:nvPr/>
        </p:nvGrpSpPr>
        <p:grpSpPr>
          <a:xfrm>
            <a:off x="0" y="0"/>
            <a:ext cx="12192000" cy="45719"/>
            <a:chOff x="0" y="6756401"/>
            <a:chExt cx="12192000" cy="114300"/>
          </a:xfrm>
        </p:grpSpPr>
        <p:sp>
          <p:nvSpPr>
            <p:cNvPr id="1328" name="Google Shape;1328;p6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29" name="Google Shape;1329;p6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0" name="Google Shape;1330;p6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1" name="Google Shape;1331;p6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32" name="Google Shape;1332;p6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33" name="Google Shape;1333;p60"/>
          <p:cNvSpPr>
            <a:spLocks noGrp="1"/>
          </p:cNvSpPr>
          <p:nvPr>
            <p:ph type="pic" idx="2"/>
          </p:nvPr>
        </p:nvSpPr>
        <p:spPr>
          <a:xfrm>
            <a:off x="554567" y="1987551"/>
            <a:ext cx="5417608" cy="407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334" name="Google Shape;1334;p60"/>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5" name="Google Shape;1335;p60"/>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36" name="Google Shape;1336;p60"/>
          <p:cNvGrpSpPr/>
          <p:nvPr/>
        </p:nvGrpSpPr>
        <p:grpSpPr>
          <a:xfrm>
            <a:off x="338952" y="6409324"/>
            <a:ext cx="224082" cy="221156"/>
            <a:chOff x="4328868" y="5502988"/>
            <a:chExt cx="500307" cy="493774"/>
          </a:xfrm>
        </p:grpSpPr>
        <p:sp>
          <p:nvSpPr>
            <p:cNvPr id="1337" name="Google Shape;1337;p6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38" name="Google Shape;1338;p6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4"/>
                                        </p:tgtEl>
                                        <p:attrNameLst>
                                          <p:attrName>style.visibility</p:attrName>
                                        </p:attrNameLst>
                                      </p:cBhvr>
                                      <p:to>
                                        <p:strVal val="visible"/>
                                      </p:to>
                                    </p:set>
                                    <p:animEffect transition="in" filter="fade">
                                      <p:cBhvr>
                                        <p:cTn id="7" dur="500"/>
                                        <p:tgtEl>
                                          <p:spTgt spid="13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35">
                                            <p:txEl>
                                              <p:pRg st="0" end="0"/>
                                            </p:txEl>
                                          </p:spTgt>
                                        </p:tgtEl>
                                        <p:attrNameLst>
                                          <p:attrName>style.visibility</p:attrName>
                                        </p:attrNameLst>
                                      </p:cBhvr>
                                      <p:to>
                                        <p:strVal val="visible"/>
                                      </p:to>
                                    </p:set>
                                    <p:animEffect transition="in" filter="fade">
                                      <p:cBhvr>
                                        <p:cTn id="11" dur="500"/>
                                        <p:tgtEl>
                                          <p:spTgt spid="133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35">
                                            <p:txEl>
                                              <p:pRg st="1" end="1"/>
                                            </p:txEl>
                                          </p:spTgt>
                                        </p:tgtEl>
                                        <p:attrNameLst>
                                          <p:attrName>style.visibility</p:attrName>
                                        </p:attrNameLst>
                                      </p:cBhvr>
                                      <p:to>
                                        <p:strVal val="visible"/>
                                      </p:to>
                                    </p:set>
                                    <p:animEffect transition="in" filter="fade">
                                      <p:cBhvr>
                                        <p:cTn id="15" dur="500"/>
                                        <p:tgtEl>
                                          <p:spTgt spid="133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35">
                                            <p:txEl>
                                              <p:pRg st="2" end="2"/>
                                            </p:txEl>
                                          </p:spTgt>
                                        </p:tgtEl>
                                        <p:attrNameLst>
                                          <p:attrName>style.visibility</p:attrName>
                                        </p:attrNameLst>
                                      </p:cBhvr>
                                      <p:to>
                                        <p:strVal val="visible"/>
                                      </p:to>
                                    </p:set>
                                    <p:animEffect transition="in" filter="fade">
                                      <p:cBhvr>
                                        <p:cTn id="19" dur="500"/>
                                        <p:tgtEl>
                                          <p:spTgt spid="133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35">
                                            <p:txEl>
                                              <p:pRg st="3" end="3"/>
                                            </p:txEl>
                                          </p:spTgt>
                                        </p:tgtEl>
                                        <p:attrNameLst>
                                          <p:attrName>style.visibility</p:attrName>
                                        </p:attrNameLst>
                                      </p:cBhvr>
                                      <p:to>
                                        <p:strVal val="visible"/>
                                      </p:to>
                                    </p:set>
                                    <p:animEffect transition="in" filter="fade">
                                      <p:cBhvr>
                                        <p:cTn id="23" dur="500"/>
                                        <p:tgtEl>
                                          <p:spTgt spid="133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35">
                                            <p:txEl>
                                              <p:pRg st="4" end="4"/>
                                            </p:txEl>
                                          </p:spTgt>
                                        </p:tgtEl>
                                        <p:attrNameLst>
                                          <p:attrName>style.visibility</p:attrName>
                                        </p:attrNameLst>
                                      </p:cBhvr>
                                      <p:to>
                                        <p:strVal val="visible"/>
                                      </p:to>
                                    </p:set>
                                    <p:animEffect transition="in" filter="fade">
                                      <p:cBhvr>
                                        <p:cTn id="27" dur="500"/>
                                        <p:tgtEl>
                                          <p:spTgt spid="133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35">
                                            <p:txEl>
                                              <p:pRg st="5" end="5"/>
                                            </p:txEl>
                                          </p:spTgt>
                                        </p:tgtEl>
                                        <p:attrNameLst>
                                          <p:attrName>style.visibility</p:attrName>
                                        </p:attrNameLst>
                                      </p:cBhvr>
                                      <p:to>
                                        <p:strVal val="visible"/>
                                      </p:to>
                                    </p:set>
                                    <p:animEffect transition="in" filter="fade">
                                      <p:cBhvr>
                                        <p:cTn id="31" dur="500"/>
                                        <p:tgtEl>
                                          <p:spTgt spid="133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35">
                                            <p:txEl>
                                              <p:pRg st="6" end="6"/>
                                            </p:txEl>
                                          </p:spTgt>
                                        </p:tgtEl>
                                        <p:attrNameLst>
                                          <p:attrName>style.visibility</p:attrName>
                                        </p:attrNameLst>
                                      </p:cBhvr>
                                      <p:to>
                                        <p:strVal val="visible"/>
                                      </p:to>
                                    </p:set>
                                    <p:animEffect transition="in" filter="fade">
                                      <p:cBhvr>
                                        <p:cTn id="35" dur="500"/>
                                        <p:tgtEl>
                                          <p:spTgt spid="133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35">
                                            <p:txEl>
                                              <p:pRg st="7" end="7"/>
                                            </p:txEl>
                                          </p:spTgt>
                                        </p:tgtEl>
                                        <p:attrNameLst>
                                          <p:attrName>style.visibility</p:attrName>
                                        </p:attrNameLst>
                                      </p:cBhvr>
                                      <p:to>
                                        <p:strVal val="visible"/>
                                      </p:to>
                                    </p:set>
                                    <p:animEffect transition="in" filter="fade">
                                      <p:cBhvr>
                                        <p:cTn id="39" dur="500"/>
                                        <p:tgtEl>
                                          <p:spTgt spid="133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35">
                                            <p:txEl>
                                              <p:pRg st="8" end="8"/>
                                            </p:txEl>
                                          </p:spTgt>
                                        </p:tgtEl>
                                        <p:attrNameLst>
                                          <p:attrName>style.visibility</p:attrName>
                                        </p:attrNameLst>
                                      </p:cBhvr>
                                      <p:to>
                                        <p:strVal val="visible"/>
                                      </p:to>
                                    </p:set>
                                    <p:animEffect transition="in" filter="fade">
                                      <p:cBhvr>
                                        <p:cTn id="43" dur="500"/>
                                        <p:tgtEl>
                                          <p:spTgt spid="13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ablet with hand mockup">
  <p:cSld name="Tablet with hand mockup">
    <p:spTree>
      <p:nvGrpSpPr>
        <p:cNvPr id="1" name="Shape 1339"/>
        <p:cNvGrpSpPr/>
        <p:nvPr/>
      </p:nvGrpSpPr>
      <p:grpSpPr>
        <a:xfrm>
          <a:off x="0" y="0"/>
          <a:ext cx="0" cy="0"/>
          <a:chOff x="0" y="0"/>
          <a:chExt cx="0" cy="0"/>
        </a:xfrm>
      </p:grpSpPr>
      <p:sp>
        <p:nvSpPr>
          <p:cNvPr id="1340" name="Google Shape;1340;p6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41" name="Google Shape;1341;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2" name="Google Shape;1342;p61"/>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43" name="Google Shape;1343;p61"/>
          <p:cNvGrpSpPr/>
          <p:nvPr/>
        </p:nvGrpSpPr>
        <p:grpSpPr>
          <a:xfrm flipH="1">
            <a:off x="11637433" y="6409324"/>
            <a:ext cx="224082" cy="221156"/>
            <a:chOff x="4328868" y="5502988"/>
            <a:chExt cx="500307" cy="493774"/>
          </a:xfrm>
        </p:grpSpPr>
        <p:sp>
          <p:nvSpPr>
            <p:cNvPr id="1344" name="Google Shape;1344;p6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45" name="Google Shape;1345;p6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46" name="Google Shape;1346;p61"/>
          <p:cNvGrpSpPr/>
          <p:nvPr/>
        </p:nvGrpSpPr>
        <p:grpSpPr>
          <a:xfrm>
            <a:off x="0" y="6824981"/>
            <a:ext cx="12192000" cy="45719"/>
            <a:chOff x="0" y="6756401"/>
            <a:chExt cx="12192000" cy="114300"/>
          </a:xfrm>
        </p:grpSpPr>
        <p:sp>
          <p:nvSpPr>
            <p:cNvPr id="1347" name="Google Shape;1347;p6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48" name="Google Shape;1348;p6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49" name="Google Shape;1349;p6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0" name="Google Shape;1350;p6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1" name="Google Shape;1351;p6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52" name="Google Shape;1352;p61"/>
          <p:cNvGrpSpPr/>
          <p:nvPr/>
        </p:nvGrpSpPr>
        <p:grpSpPr>
          <a:xfrm>
            <a:off x="0" y="0"/>
            <a:ext cx="12192000" cy="45719"/>
            <a:chOff x="0" y="6756401"/>
            <a:chExt cx="12192000" cy="114300"/>
          </a:xfrm>
        </p:grpSpPr>
        <p:sp>
          <p:nvSpPr>
            <p:cNvPr id="1353" name="Google Shape;1353;p6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4" name="Google Shape;1354;p6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5" name="Google Shape;1355;p6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6" name="Google Shape;1356;p6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57" name="Google Shape;1357;p6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58" name="Google Shape;1358;p61"/>
          <p:cNvSpPr>
            <a:spLocks noGrp="1"/>
          </p:cNvSpPr>
          <p:nvPr>
            <p:ph type="pic" idx="2"/>
          </p:nvPr>
        </p:nvSpPr>
        <p:spPr>
          <a:xfrm>
            <a:off x="1676400" y="1409700"/>
            <a:ext cx="3178175" cy="42291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grpSp>
        <p:nvGrpSpPr>
          <p:cNvPr id="1359" name="Google Shape;1359;p61"/>
          <p:cNvGrpSpPr/>
          <p:nvPr/>
        </p:nvGrpSpPr>
        <p:grpSpPr>
          <a:xfrm>
            <a:off x="338952" y="6409324"/>
            <a:ext cx="224082" cy="221156"/>
            <a:chOff x="4328868" y="5502988"/>
            <a:chExt cx="500307" cy="493774"/>
          </a:xfrm>
        </p:grpSpPr>
        <p:sp>
          <p:nvSpPr>
            <p:cNvPr id="1360" name="Google Shape;1360;p6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61" name="Google Shape;1361;p6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act Us">
  <p:cSld name="Contact U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6" name="Google Shape;136;p17"/>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37" name="Google Shape;137;p17"/>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8" name="Google Shape;138;p17"/>
          <p:cNvGrpSpPr/>
          <p:nvPr/>
        </p:nvGrpSpPr>
        <p:grpSpPr>
          <a:xfrm>
            <a:off x="338952" y="6409324"/>
            <a:ext cx="224082" cy="221156"/>
            <a:chOff x="4328868" y="5502988"/>
            <a:chExt cx="500307" cy="493774"/>
          </a:xfrm>
        </p:grpSpPr>
        <p:sp>
          <p:nvSpPr>
            <p:cNvPr id="139" name="Google Shape;139;p1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0" name="Google Shape;140;p1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 name="Google Shape;141;p17"/>
          <p:cNvGrpSpPr/>
          <p:nvPr/>
        </p:nvGrpSpPr>
        <p:grpSpPr>
          <a:xfrm flipH="1">
            <a:off x="11637433" y="6409324"/>
            <a:ext cx="224082" cy="221156"/>
            <a:chOff x="4328868" y="5502988"/>
            <a:chExt cx="500307" cy="493774"/>
          </a:xfrm>
        </p:grpSpPr>
        <p:sp>
          <p:nvSpPr>
            <p:cNvPr id="142" name="Google Shape;142;p1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 name="Google Shape;143;p1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4" name="Google Shape;144;p17"/>
          <p:cNvGrpSpPr/>
          <p:nvPr/>
        </p:nvGrpSpPr>
        <p:grpSpPr>
          <a:xfrm>
            <a:off x="0" y="6824981"/>
            <a:ext cx="12192000" cy="45719"/>
            <a:chOff x="0" y="6756401"/>
            <a:chExt cx="12192000" cy="114300"/>
          </a:xfrm>
        </p:grpSpPr>
        <p:sp>
          <p:nvSpPr>
            <p:cNvPr id="145" name="Google Shape;145;p1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 name="Google Shape;146;p1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 name="Google Shape;147;p1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 name="Google Shape;148;p1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 name="Google Shape;149;p1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0" name="Google Shape;150;p17"/>
          <p:cNvGrpSpPr/>
          <p:nvPr/>
        </p:nvGrpSpPr>
        <p:grpSpPr>
          <a:xfrm>
            <a:off x="0" y="0"/>
            <a:ext cx="12192000" cy="45719"/>
            <a:chOff x="0" y="6756401"/>
            <a:chExt cx="12192000" cy="114300"/>
          </a:xfrm>
        </p:grpSpPr>
        <p:sp>
          <p:nvSpPr>
            <p:cNvPr id="151" name="Google Shape;151;p1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 name="Google Shape;152;p1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 name="Google Shape;153;p1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4" name="Google Shape;154;p1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5" name="Google Shape;155;p1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6" name="Google Shape;156;p17"/>
          <p:cNvSpPr>
            <a:spLocks noGrp="1"/>
          </p:cNvSpPr>
          <p:nvPr>
            <p:ph type="pic" idx="2"/>
          </p:nvPr>
        </p:nvSpPr>
        <p:spPr>
          <a:xfrm>
            <a:off x="0" y="2565100"/>
            <a:ext cx="7556500" cy="3175299"/>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7">
                                            <p:txEl>
                                              <p:pRg st="0" end="0"/>
                                            </p:txEl>
                                          </p:spTgt>
                                        </p:tgtEl>
                                        <p:attrNameLst>
                                          <p:attrName>style.visibility</p:attrName>
                                        </p:attrNameLst>
                                      </p:cBhvr>
                                      <p:to>
                                        <p:strVal val="visible"/>
                                      </p:to>
                                    </p:set>
                                    <p:animEffect transition="in" filter="fade">
                                      <p:cBhvr>
                                        <p:cTn id="11" dur="500"/>
                                        <p:tgtEl>
                                          <p:spTgt spid="1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7">
                                            <p:txEl>
                                              <p:pRg st="1" end="1"/>
                                            </p:txEl>
                                          </p:spTgt>
                                        </p:tgtEl>
                                        <p:attrNameLst>
                                          <p:attrName>style.visibility</p:attrName>
                                        </p:attrNameLst>
                                      </p:cBhvr>
                                      <p:to>
                                        <p:strVal val="visible"/>
                                      </p:to>
                                    </p:set>
                                    <p:animEffect transition="in" filter="fade">
                                      <p:cBhvr>
                                        <p:cTn id="15" dur="500"/>
                                        <p:tgtEl>
                                          <p:spTgt spid="1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7">
                                            <p:txEl>
                                              <p:pRg st="2" end="2"/>
                                            </p:txEl>
                                          </p:spTgt>
                                        </p:tgtEl>
                                        <p:attrNameLst>
                                          <p:attrName>style.visibility</p:attrName>
                                        </p:attrNameLst>
                                      </p:cBhvr>
                                      <p:to>
                                        <p:strVal val="visible"/>
                                      </p:to>
                                    </p:set>
                                    <p:animEffect transition="in" filter="fade">
                                      <p:cBhvr>
                                        <p:cTn id="19" dur="500"/>
                                        <p:tgtEl>
                                          <p:spTgt spid="1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7">
                                            <p:txEl>
                                              <p:pRg st="3" end="3"/>
                                            </p:txEl>
                                          </p:spTgt>
                                        </p:tgtEl>
                                        <p:attrNameLst>
                                          <p:attrName>style.visibility</p:attrName>
                                        </p:attrNameLst>
                                      </p:cBhvr>
                                      <p:to>
                                        <p:strVal val="visible"/>
                                      </p:to>
                                    </p:set>
                                    <p:animEffect transition="in" filter="fade">
                                      <p:cBhvr>
                                        <p:cTn id="23" dur="500"/>
                                        <p:tgtEl>
                                          <p:spTgt spid="1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500"/>
                                        <p:tgtEl>
                                          <p:spTgt spid="1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7">
                                            <p:txEl>
                                              <p:pRg st="5" end="5"/>
                                            </p:txEl>
                                          </p:spTgt>
                                        </p:tgtEl>
                                        <p:attrNameLst>
                                          <p:attrName>style.visibility</p:attrName>
                                        </p:attrNameLst>
                                      </p:cBhvr>
                                      <p:to>
                                        <p:strVal val="visible"/>
                                      </p:to>
                                    </p:set>
                                    <p:animEffect transition="in" filter="fade">
                                      <p:cBhvr>
                                        <p:cTn id="31" dur="500"/>
                                        <p:tgtEl>
                                          <p:spTgt spid="1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7">
                                            <p:txEl>
                                              <p:pRg st="6" end="6"/>
                                            </p:txEl>
                                          </p:spTgt>
                                        </p:tgtEl>
                                        <p:attrNameLst>
                                          <p:attrName>style.visibility</p:attrName>
                                        </p:attrNameLst>
                                      </p:cBhvr>
                                      <p:to>
                                        <p:strVal val="visible"/>
                                      </p:to>
                                    </p:set>
                                    <p:animEffect transition="in" filter="fade">
                                      <p:cBhvr>
                                        <p:cTn id="35" dur="500"/>
                                        <p:tgtEl>
                                          <p:spTgt spid="1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7">
                                            <p:txEl>
                                              <p:pRg st="7" end="7"/>
                                            </p:txEl>
                                          </p:spTgt>
                                        </p:tgtEl>
                                        <p:attrNameLst>
                                          <p:attrName>style.visibility</p:attrName>
                                        </p:attrNameLst>
                                      </p:cBhvr>
                                      <p:to>
                                        <p:strVal val="visible"/>
                                      </p:to>
                                    </p:set>
                                    <p:animEffect transition="in" filter="fade">
                                      <p:cBhvr>
                                        <p:cTn id="39" dur="500"/>
                                        <p:tgtEl>
                                          <p:spTgt spid="1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7">
                                            <p:txEl>
                                              <p:pRg st="8" end="8"/>
                                            </p:txEl>
                                          </p:spTgt>
                                        </p:tgtEl>
                                        <p:attrNameLst>
                                          <p:attrName>style.visibility</p:attrName>
                                        </p:attrNameLst>
                                      </p:cBhvr>
                                      <p:to>
                                        <p:strVal val="visible"/>
                                      </p:to>
                                    </p:set>
                                    <p:animEffect transition="in" filter="fade">
                                      <p:cBhvr>
                                        <p:cTn id="43" dur="500"/>
                                        <p:tgtEl>
                                          <p:spTgt spid="13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Phone mockup with hand">
  <p:cSld name="Phone mockup with hand">
    <p:spTree>
      <p:nvGrpSpPr>
        <p:cNvPr id="1" name="Shape 1362"/>
        <p:cNvGrpSpPr/>
        <p:nvPr/>
      </p:nvGrpSpPr>
      <p:grpSpPr>
        <a:xfrm>
          <a:off x="0" y="0"/>
          <a:ext cx="0" cy="0"/>
          <a:chOff x="0" y="0"/>
          <a:chExt cx="0" cy="0"/>
        </a:xfrm>
      </p:grpSpPr>
      <p:sp>
        <p:nvSpPr>
          <p:cNvPr id="1363" name="Google Shape;1363;p62"/>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64" name="Google Shape;1364;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5" name="Google Shape;1365;p62"/>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66" name="Google Shape;1366;p62"/>
          <p:cNvGrpSpPr/>
          <p:nvPr/>
        </p:nvGrpSpPr>
        <p:grpSpPr>
          <a:xfrm flipH="1">
            <a:off x="11637433" y="6409324"/>
            <a:ext cx="224082" cy="221156"/>
            <a:chOff x="4328868" y="5502988"/>
            <a:chExt cx="500307" cy="493774"/>
          </a:xfrm>
        </p:grpSpPr>
        <p:sp>
          <p:nvSpPr>
            <p:cNvPr id="1367" name="Google Shape;1367;p62">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68" name="Google Shape;1368;p62">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69" name="Google Shape;1369;p62"/>
          <p:cNvGrpSpPr/>
          <p:nvPr/>
        </p:nvGrpSpPr>
        <p:grpSpPr>
          <a:xfrm>
            <a:off x="0" y="6824981"/>
            <a:ext cx="12192000" cy="45719"/>
            <a:chOff x="0" y="6756401"/>
            <a:chExt cx="12192000" cy="114300"/>
          </a:xfrm>
        </p:grpSpPr>
        <p:sp>
          <p:nvSpPr>
            <p:cNvPr id="1370" name="Google Shape;1370;p6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1" name="Google Shape;1371;p6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2" name="Google Shape;1372;p6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3" name="Google Shape;1373;p6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4" name="Google Shape;1374;p6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375" name="Google Shape;1375;p62"/>
          <p:cNvGrpSpPr/>
          <p:nvPr/>
        </p:nvGrpSpPr>
        <p:grpSpPr>
          <a:xfrm>
            <a:off x="0" y="0"/>
            <a:ext cx="12192000" cy="45719"/>
            <a:chOff x="0" y="6756401"/>
            <a:chExt cx="12192000" cy="114300"/>
          </a:xfrm>
        </p:grpSpPr>
        <p:sp>
          <p:nvSpPr>
            <p:cNvPr id="1376" name="Google Shape;1376;p6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7" name="Google Shape;1377;p6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8" name="Google Shape;1378;p6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79" name="Google Shape;1379;p6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80" name="Google Shape;1380;p6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381" name="Google Shape;1381;p62"/>
          <p:cNvSpPr>
            <a:spLocks noGrp="1"/>
          </p:cNvSpPr>
          <p:nvPr>
            <p:ph type="pic" idx="2"/>
          </p:nvPr>
        </p:nvSpPr>
        <p:spPr>
          <a:xfrm>
            <a:off x="7679666" y="1933036"/>
            <a:ext cx="2621951" cy="274775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grpSp>
        <p:nvGrpSpPr>
          <p:cNvPr id="1382" name="Google Shape;1382;p62"/>
          <p:cNvGrpSpPr/>
          <p:nvPr/>
        </p:nvGrpSpPr>
        <p:grpSpPr>
          <a:xfrm>
            <a:off x="338952" y="6409324"/>
            <a:ext cx="224082" cy="221156"/>
            <a:chOff x="4328868" y="5502988"/>
            <a:chExt cx="500307" cy="493774"/>
          </a:xfrm>
        </p:grpSpPr>
        <p:sp>
          <p:nvSpPr>
            <p:cNvPr id="1383" name="Google Shape;1383;p62">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84" name="Google Shape;1384;p62">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 Phone Mockup">
  <p:cSld name="2 Phone Mockup">
    <p:spTree>
      <p:nvGrpSpPr>
        <p:cNvPr id="1" name="Shape 1385"/>
        <p:cNvGrpSpPr/>
        <p:nvPr/>
      </p:nvGrpSpPr>
      <p:grpSpPr>
        <a:xfrm>
          <a:off x="0" y="0"/>
          <a:ext cx="0" cy="0"/>
          <a:chOff x="0" y="0"/>
          <a:chExt cx="0" cy="0"/>
        </a:xfrm>
      </p:grpSpPr>
      <p:sp>
        <p:nvSpPr>
          <p:cNvPr id="1386" name="Google Shape;1386;p63"/>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387" name="Google Shape;1387;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8" name="Google Shape;1388;p63"/>
          <p:cNvSpPr txBox="1">
            <a:spLocks noGrp="1"/>
          </p:cNvSpPr>
          <p:nvPr>
            <p:ph type="sldNum" idx="12"/>
          </p:nvPr>
        </p:nvSpPr>
        <p:spPr>
          <a:xfrm>
            <a:off x="11382932"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grpSp>
        <p:nvGrpSpPr>
          <p:cNvPr id="1389" name="Google Shape;1389;p63"/>
          <p:cNvGrpSpPr/>
          <p:nvPr/>
        </p:nvGrpSpPr>
        <p:grpSpPr>
          <a:xfrm>
            <a:off x="338952" y="6409324"/>
            <a:ext cx="224082" cy="221156"/>
            <a:chOff x="4328868" y="5502988"/>
            <a:chExt cx="500307" cy="493774"/>
          </a:xfrm>
        </p:grpSpPr>
        <p:sp>
          <p:nvSpPr>
            <p:cNvPr id="1390" name="Google Shape;1390;p63">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91" name="Google Shape;1391;p63">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92" name="Google Shape;1392;p63"/>
          <p:cNvGrpSpPr/>
          <p:nvPr/>
        </p:nvGrpSpPr>
        <p:grpSpPr>
          <a:xfrm flipH="1">
            <a:off x="11637433" y="6409324"/>
            <a:ext cx="224082" cy="221156"/>
            <a:chOff x="4328868" y="5502988"/>
            <a:chExt cx="500307" cy="493774"/>
          </a:xfrm>
        </p:grpSpPr>
        <p:sp>
          <p:nvSpPr>
            <p:cNvPr id="1393" name="Google Shape;1393;p63">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394" name="Google Shape;1394;p63">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395" name="Google Shape;1395;p63"/>
          <p:cNvGrpSpPr/>
          <p:nvPr/>
        </p:nvGrpSpPr>
        <p:grpSpPr>
          <a:xfrm>
            <a:off x="0" y="6824981"/>
            <a:ext cx="12192000" cy="45719"/>
            <a:chOff x="0" y="6756401"/>
            <a:chExt cx="12192000" cy="114300"/>
          </a:xfrm>
        </p:grpSpPr>
        <p:sp>
          <p:nvSpPr>
            <p:cNvPr id="1396" name="Google Shape;1396;p6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7" name="Google Shape;1397;p6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8" name="Google Shape;1398;p6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399" name="Google Shape;1399;p6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0" name="Google Shape;1400;p6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01" name="Google Shape;1401;p63"/>
          <p:cNvGrpSpPr/>
          <p:nvPr/>
        </p:nvGrpSpPr>
        <p:grpSpPr>
          <a:xfrm>
            <a:off x="0" y="0"/>
            <a:ext cx="12192000" cy="45719"/>
            <a:chOff x="0" y="6756401"/>
            <a:chExt cx="12192000" cy="114300"/>
          </a:xfrm>
        </p:grpSpPr>
        <p:sp>
          <p:nvSpPr>
            <p:cNvPr id="1402" name="Google Shape;1402;p63"/>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3" name="Google Shape;1403;p63"/>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4" name="Google Shape;1404;p63"/>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5" name="Google Shape;1405;p63"/>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06" name="Google Shape;1406;p63"/>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07" name="Google Shape;1407;p63"/>
          <p:cNvSpPr>
            <a:spLocks noGrp="1"/>
          </p:cNvSpPr>
          <p:nvPr>
            <p:ph type="pic" idx="2"/>
          </p:nvPr>
        </p:nvSpPr>
        <p:spPr>
          <a:xfrm>
            <a:off x="669079" y="1623881"/>
            <a:ext cx="1708065" cy="254466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08" name="Google Shape;1408;p63"/>
          <p:cNvSpPr>
            <a:spLocks noGrp="1"/>
          </p:cNvSpPr>
          <p:nvPr>
            <p:ph type="pic" idx="3"/>
          </p:nvPr>
        </p:nvSpPr>
        <p:spPr>
          <a:xfrm>
            <a:off x="2535979" y="2289450"/>
            <a:ext cx="1675879" cy="289321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409"/>
        <p:cNvGrpSpPr/>
        <p:nvPr/>
      </p:nvGrpSpPr>
      <p:grpSpPr>
        <a:xfrm>
          <a:off x="0" y="0"/>
          <a:ext cx="0" cy="0"/>
          <a:chOff x="0" y="0"/>
          <a:chExt cx="0" cy="0"/>
        </a:xfrm>
      </p:grpSpPr>
      <p:sp>
        <p:nvSpPr>
          <p:cNvPr id="1410" name="Google Shape;1410;p64"/>
          <p:cNvSpPr>
            <a:spLocks noGrp="1"/>
          </p:cNvSpPr>
          <p:nvPr>
            <p:ph type="pic" idx="2"/>
          </p:nvPr>
        </p:nvSpPr>
        <p:spPr>
          <a:xfrm>
            <a:off x="0" y="0"/>
            <a:ext cx="12192000" cy="334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11" name="Google Shape;1411;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12" name="Google Shape;1412;p64"/>
          <p:cNvGrpSpPr/>
          <p:nvPr/>
        </p:nvGrpSpPr>
        <p:grpSpPr>
          <a:xfrm>
            <a:off x="338952" y="6409324"/>
            <a:ext cx="224082" cy="221156"/>
            <a:chOff x="4328868" y="5502988"/>
            <a:chExt cx="500307" cy="493774"/>
          </a:xfrm>
        </p:grpSpPr>
        <p:sp>
          <p:nvSpPr>
            <p:cNvPr id="1413" name="Google Shape;1413;p64">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14" name="Google Shape;1414;p64">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5" name="Google Shape;1415;p64"/>
          <p:cNvGrpSpPr/>
          <p:nvPr/>
        </p:nvGrpSpPr>
        <p:grpSpPr>
          <a:xfrm flipH="1">
            <a:off x="11637433" y="6409324"/>
            <a:ext cx="224082" cy="221156"/>
            <a:chOff x="4328868" y="5502988"/>
            <a:chExt cx="500307" cy="493774"/>
          </a:xfrm>
        </p:grpSpPr>
        <p:sp>
          <p:nvSpPr>
            <p:cNvPr id="1416" name="Google Shape;1416;p64">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17" name="Google Shape;1417;p64">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18" name="Google Shape;1418;p64"/>
          <p:cNvGrpSpPr/>
          <p:nvPr/>
        </p:nvGrpSpPr>
        <p:grpSpPr>
          <a:xfrm>
            <a:off x="0" y="6824981"/>
            <a:ext cx="12192000" cy="45719"/>
            <a:chOff x="0" y="6756401"/>
            <a:chExt cx="12192000" cy="114300"/>
          </a:xfrm>
        </p:grpSpPr>
        <p:sp>
          <p:nvSpPr>
            <p:cNvPr id="1419" name="Google Shape;1419;p6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0" name="Google Shape;1420;p6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1" name="Google Shape;1421;p6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2" name="Google Shape;1422;p6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3" name="Google Shape;1423;p6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24" name="Google Shape;1424;p64"/>
          <p:cNvGrpSpPr/>
          <p:nvPr/>
        </p:nvGrpSpPr>
        <p:grpSpPr>
          <a:xfrm>
            <a:off x="0" y="3355522"/>
            <a:ext cx="12192000" cy="45719"/>
            <a:chOff x="0" y="6756401"/>
            <a:chExt cx="12192000" cy="114300"/>
          </a:xfrm>
        </p:grpSpPr>
        <p:sp>
          <p:nvSpPr>
            <p:cNvPr id="1425" name="Google Shape;1425;p64"/>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6" name="Google Shape;1426;p64"/>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7" name="Google Shape;1427;p64"/>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8" name="Google Shape;1428;p64"/>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29" name="Google Shape;1429;p64"/>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10"/>
                                        </p:tgtEl>
                                        <p:attrNameLst>
                                          <p:attrName>style.visibility</p:attrName>
                                        </p:attrNameLst>
                                      </p:cBhvr>
                                      <p:to>
                                        <p:strVal val="visible"/>
                                      </p:to>
                                    </p:set>
                                    <p:animEffect transition="in" filter="fade">
                                      <p:cBhvr>
                                        <p:cTn id="7" dur="500"/>
                                        <p:tgtEl>
                                          <p:spTgt spid="1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martPhone Mockup">
  <p:cSld name="SmartPhone Mockup">
    <p:spTree>
      <p:nvGrpSpPr>
        <p:cNvPr id="1" name="Shape 1430"/>
        <p:cNvGrpSpPr/>
        <p:nvPr/>
      </p:nvGrpSpPr>
      <p:grpSpPr>
        <a:xfrm>
          <a:off x="0" y="0"/>
          <a:ext cx="0" cy="0"/>
          <a:chOff x="0" y="0"/>
          <a:chExt cx="0" cy="0"/>
        </a:xfrm>
      </p:grpSpPr>
      <p:sp>
        <p:nvSpPr>
          <p:cNvPr id="1431" name="Google Shape;1431;p65"/>
          <p:cNvSpPr>
            <a:spLocks noGrp="1"/>
          </p:cNvSpPr>
          <p:nvPr>
            <p:ph type="pic" idx="2"/>
          </p:nvPr>
        </p:nvSpPr>
        <p:spPr>
          <a:xfrm>
            <a:off x="0" y="0"/>
            <a:ext cx="12192000" cy="334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32" name="Google Shape;143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33" name="Google Shape;1433;p65"/>
          <p:cNvGrpSpPr/>
          <p:nvPr/>
        </p:nvGrpSpPr>
        <p:grpSpPr>
          <a:xfrm>
            <a:off x="338952" y="6409324"/>
            <a:ext cx="224082" cy="221156"/>
            <a:chOff x="4328868" y="5502988"/>
            <a:chExt cx="500307" cy="493774"/>
          </a:xfrm>
        </p:grpSpPr>
        <p:sp>
          <p:nvSpPr>
            <p:cNvPr id="1434" name="Google Shape;1434;p65">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5" name="Google Shape;1435;p65">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36" name="Google Shape;1436;p65"/>
          <p:cNvGrpSpPr/>
          <p:nvPr/>
        </p:nvGrpSpPr>
        <p:grpSpPr>
          <a:xfrm flipH="1">
            <a:off x="11637433" y="6409324"/>
            <a:ext cx="224082" cy="221156"/>
            <a:chOff x="4328868" y="5502988"/>
            <a:chExt cx="500307" cy="493774"/>
          </a:xfrm>
        </p:grpSpPr>
        <p:sp>
          <p:nvSpPr>
            <p:cNvPr id="1437" name="Google Shape;1437;p65">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38" name="Google Shape;1438;p65">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39" name="Google Shape;1439;p65"/>
          <p:cNvGrpSpPr/>
          <p:nvPr/>
        </p:nvGrpSpPr>
        <p:grpSpPr>
          <a:xfrm>
            <a:off x="0" y="6824981"/>
            <a:ext cx="12192000" cy="45719"/>
            <a:chOff x="0" y="6756401"/>
            <a:chExt cx="12192000" cy="114300"/>
          </a:xfrm>
        </p:grpSpPr>
        <p:sp>
          <p:nvSpPr>
            <p:cNvPr id="1440" name="Google Shape;1440;p6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1" name="Google Shape;1441;p6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2" name="Google Shape;1442;p6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3" name="Google Shape;1443;p6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4" name="Google Shape;1444;p6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45" name="Google Shape;1445;p65"/>
          <p:cNvGrpSpPr/>
          <p:nvPr/>
        </p:nvGrpSpPr>
        <p:grpSpPr>
          <a:xfrm>
            <a:off x="0" y="3355522"/>
            <a:ext cx="12192000" cy="45719"/>
            <a:chOff x="0" y="6756401"/>
            <a:chExt cx="12192000" cy="114300"/>
          </a:xfrm>
        </p:grpSpPr>
        <p:sp>
          <p:nvSpPr>
            <p:cNvPr id="1446" name="Google Shape;1446;p65"/>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7" name="Google Shape;1447;p65"/>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8" name="Google Shape;1448;p65"/>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49" name="Google Shape;1449;p65"/>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50" name="Google Shape;1450;p65"/>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51" name="Google Shape;1451;p65"/>
          <p:cNvSpPr>
            <a:spLocks noGrp="1"/>
          </p:cNvSpPr>
          <p:nvPr>
            <p:ph type="pic" idx="3"/>
          </p:nvPr>
        </p:nvSpPr>
        <p:spPr>
          <a:xfrm>
            <a:off x="831850" y="1778000"/>
            <a:ext cx="1784350" cy="3276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1"/>
                                        </p:tgtEl>
                                        <p:attrNameLst>
                                          <p:attrName>style.visibility</p:attrName>
                                        </p:attrNameLst>
                                      </p:cBhvr>
                                      <p:to>
                                        <p:strVal val="visible"/>
                                      </p:to>
                                    </p:set>
                                    <p:animEffect transition="in" filter="fade">
                                      <p:cBhvr>
                                        <p:cTn id="7" dur="500"/>
                                        <p:tgtEl>
                                          <p:spTgt spid="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1452"/>
        <p:cNvGrpSpPr/>
        <p:nvPr/>
      </p:nvGrpSpPr>
      <p:grpSpPr>
        <a:xfrm>
          <a:off x="0" y="0"/>
          <a:ext cx="0" cy="0"/>
          <a:chOff x="0" y="0"/>
          <a:chExt cx="0" cy="0"/>
        </a:xfrm>
      </p:grpSpPr>
      <p:sp>
        <p:nvSpPr>
          <p:cNvPr id="1453" name="Google Shape;1453;p66"/>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54" name="Google Shape;1454;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55" name="Google Shape;1455;p66"/>
          <p:cNvGrpSpPr/>
          <p:nvPr/>
        </p:nvGrpSpPr>
        <p:grpSpPr>
          <a:xfrm>
            <a:off x="338952" y="6409324"/>
            <a:ext cx="224082" cy="221156"/>
            <a:chOff x="4328868" y="5502988"/>
            <a:chExt cx="500307" cy="493774"/>
          </a:xfrm>
        </p:grpSpPr>
        <p:sp>
          <p:nvSpPr>
            <p:cNvPr id="1456" name="Google Shape;1456;p66">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57" name="Google Shape;1457;p66">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58" name="Google Shape;1458;p66"/>
          <p:cNvGrpSpPr/>
          <p:nvPr/>
        </p:nvGrpSpPr>
        <p:grpSpPr>
          <a:xfrm flipH="1">
            <a:off x="11637433" y="6409324"/>
            <a:ext cx="224082" cy="221156"/>
            <a:chOff x="4328868" y="5502988"/>
            <a:chExt cx="500307" cy="493774"/>
          </a:xfrm>
        </p:grpSpPr>
        <p:sp>
          <p:nvSpPr>
            <p:cNvPr id="1459" name="Google Shape;1459;p66">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60" name="Google Shape;1460;p66">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61" name="Google Shape;1461;p66"/>
          <p:cNvGrpSpPr/>
          <p:nvPr/>
        </p:nvGrpSpPr>
        <p:grpSpPr>
          <a:xfrm>
            <a:off x="0" y="6824981"/>
            <a:ext cx="12192000" cy="45719"/>
            <a:chOff x="0" y="6756401"/>
            <a:chExt cx="12192000" cy="114300"/>
          </a:xfrm>
        </p:grpSpPr>
        <p:sp>
          <p:nvSpPr>
            <p:cNvPr id="1462" name="Google Shape;1462;p6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3" name="Google Shape;1463;p6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4" name="Google Shape;1464;p6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5" name="Google Shape;1465;p6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6" name="Google Shape;1466;p6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67" name="Google Shape;1467;p66"/>
          <p:cNvGrpSpPr/>
          <p:nvPr/>
        </p:nvGrpSpPr>
        <p:grpSpPr>
          <a:xfrm>
            <a:off x="0" y="4850490"/>
            <a:ext cx="12192000" cy="45719"/>
            <a:chOff x="0" y="6756401"/>
            <a:chExt cx="12192000" cy="114300"/>
          </a:xfrm>
        </p:grpSpPr>
        <p:sp>
          <p:nvSpPr>
            <p:cNvPr id="1468" name="Google Shape;1468;p66"/>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69" name="Google Shape;1469;p66"/>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0" name="Google Shape;1470;p66"/>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1" name="Google Shape;1471;p66"/>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72" name="Google Shape;1472;p66"/>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53"/>
                                        </p:tgtEl>
                                        <p:attrNameLst>
                                          <p:attrName>style.visibility</p:attrName>
                                        </p:attrNameLst>
                                      </p:cBhvr>
                                      <p:to>
                                        <p:strVal val="visible"/>
                                      </p:to>
                                    </p:set>
                                    <p:animEffect transition="in" filter="fade">
                                      <p:cBhvr>
                                        <p:cTn id="7" dur="500"/>
                                        <p:tgtEl>
                                          <p:spTgt spid="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Phone with background">
  <p:cSld name="Phone with background">
    <p:spTree>
      <p:nvGrpSpPr>
        <p:cNvPr id="1" name="Shape 1473"/>
        <p:cNvGrpSpPr/>
        <p:nvPr/>
      </p:nvGrpSpPr>
      <p:grpSpPr>
        <a:xfrm>
          <a:off x="0" y="0"/>
          <a:ext cx="0" cy="0"/>
          <a:chOff x="0" y="0"/>
          <a:chExt cx="0" cy="0"/>
        </a:xfrm>
      </p:grpSpPr>
      <p:sp>
        <p:nvSpPr>
          <p:cNvPr id="1474" name="Google Shape;1474;p67"/>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75" name="Google Shape;1475;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76" name="Google Shape;1476;p67"/>
          <p:cNvGrpSpPr/>
          <p:nvPr/>
        </p:nvGrpSpPr>
        <p:grpSpPr>
          <a:xfrm>
            <a:off x="338952" y="6409324"/>
            <a:ext cx="224082" cy="221156"/>
            <a:chOff x="4328868" y="5502988"/>
            <a:chExt cx="500307" cy="493774"/>
          </a:xfrm>
        </p:grpSpPr>
        <p:sp>
          <p:nvSpPr>
            <p:cNvPr id="1477" name="Google Shape;1477;p67">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78" name="Google Shape;1478;p67">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79" name="Google Shape;1479;p67"/>
          <p:cNvGrpSpPr/>
          <p:nvPr/>
        </p:nvGrpSpPr>
        <p:grpSpPr>
          <a:xfrm flipH="1">
            <a:off x="11637433" y="6409324"/>
            <a:ext cx="224082" cy="221156"/>
            <a:chOff x="4328868" y="5502988"/>
            <a:chExt cx="500307" cy="493774"/>
          </a:xfrm>
        </p:grpSpPr>
        <p:sp>
          <p:nvSpPr>
            <p:cNvPr id="1480" name="Google Shape;1480;p67">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481" name="Google Shape;1481;p67">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482" name="Google Shape;1482;p67"/>
          <p:cNvGrpSpPr/>
          <p:nvPr/>
        </p:nvGrpSpPr>
        <p:grpSpPr>
          <a:xfrm>
            <a:off x="0" y="6824981"/>
            <a:ext cx="12192000" cy="45719"/>
            <a:chOff x="0" y="6756401"/>
            <a:chExt cx="12192000" cy="114300"/>
          </a:xfrm>
        </p:grpSpPr>
        <p:sp>
          <p:nvSpPr>
            <p:cNvPr id="1483" name="Google Shape;1483;p6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4" name="Google Shape;1484;p6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5" name="Google Shape;1485;p6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6" name="Google Shape;1486;p6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87" name="Google Shape;1487;p6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488" name="Google Shape;1488;p67"/>
          <p:cNvGrpSpPr/>
          <p:nvPr/>
        </p:nvGrpSpPr>
        <p:grpSpPr>
          <a:xfrm>
            <a:off x="0" y="4850490"/>
            <a:ext cx="12192000" cy="45719"/>
            <a:chOff x="0" y="6756401"/>
            <a:chExt cx="12192000" cy="114300"/>
          </a:xfrm>
        </p:grpSpPr>
        <p:sp>
          <p:nvSpPr>
            <p:cNvPr id="1489" name="Google Shape;1489;p67"/>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0" name="Google Shape;1490;p67"/>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1" name="Google Shape;1491;p67"/>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2" name="Google Shape;1492;p67"/>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493" name="Google Shape;1493;p67"/>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494" name="Google Shape;1494;p67"/>
          <p:cNvSpPr>
            <a:spLocks noGrp="1"/>
          </p:cNvSpPr>
          <p:nvPr>
            <p:ph type="pic" idx="3"/>
          </p:nvPr>
        </p:nvSpPr>
        <p:spPr>
          <a:xfrm>
            <a:off x="2057400" y="1379538"/>
            <a:ext cx="4351338" cy="24304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ablet mockup with background">
  <p:cSld name="Tablet mockup with background">
    <p:spTree>
      <p:nvGrpSpPr>
        <p:cNvPr id="1" name="Shape 1495"/>
        <p:cNvGrpSpPr/>
        <p:nvPr/>
      </p:nvGrpSpPr>
      <p:grpSpPr>
        <a:xfrm>
          <a:off x="0" y="0"/>
          <a:ext cx="0" cy="0"/>
          <a:chOff x="0" y="0"/>
          <a:chExt cx="0" cy="0"/>
        </a:xfrm>
      </p:grpSpPr>
      <p:sp>
        <p:nvSpPr>
          <p:cNvPr id="1496" name="Google Shape;1496;p68"/>
          <p:cNvSpPr>
            <a:spLocks noGrp="1"/>
          </p:cNvSpPr>
          <p:nvPr>
            <p:ph type="pic" idx="2"/>
          </p:nvPr>
        </p:nvSpPr>
        <p:spPr>
          <a:xfrm>
            <a:off x="0" y="-1"/>
            <a:ext cx="12192000" cy="384628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497" name="Google Shape;149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498" name="Google Shape;1498;p68"/>
          <p:cNvGrpSpPr/>
          <p:nvPr/>
        </p:nvGrpSpPr>
        <p:grpSpPr>
          <a:xfrm>
            <a:off x="338952" y="6409324"/>
            <a:ext cx="224082" cy="221156"/>
            <a:chOff x="4328868" y="5502988"/>
            <a:chExt cx="500307" cy="493774"/>
          </a:xfrm>
        </p:grpSpPr>
        <p:sp>
          <p:nvSpPr>
            <p:cNvPr id="1499" name="Google Shape;1499;p6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00" name="Google Shape;1500;p6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01" name="Google Shape;1501;p68"/>
          <p:cNvGrpSpPr/>
          <p:nvPr/>
        </p:nvGrpSpPr>
        <p:grpSpPr>
          <a:xfrm flipH="1">
            <a:off x="11637433" y="6409324"/>
            <a:ext cx="224082" cy="221156"/>
            <a:chOff x="4328868" y="5502988"/>
            <a:chExt cx="500307" cy="493774"/>
          </a:xfrm>
        </p:grpSpPr>
        <p:sp>
          <p:nvSpPr>
            <p:cNvPr id="1502" name="Google Shape;1502;p6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03" name="Google Shape;1503;p6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04" name="Google Shape;1504;p68"/>
          <p:cNvGrpSpPr/>
          <p:nvPr/>
        </p:nvGrpSpPr>
        <p:grpSpPr>
          <a:xfrm>
            <a:off x="0" y="6824981"/>
            <a:ext cx="12192000" cy="45719"/>
            <a:chOff x="0" y="6756401"/>
            <a:chExt cx="12192000" cy="114300"/>
          </a:xfrm>
        </p:grpSpPr>
        <p:sp>
          <p:nvSpPr>
            <p:cNvPr id="1505" name="Google Shape;1505;p6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6" name="Google Shape;1506;p6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7" name="Google Shape;1507;p6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8" name="Google Shape;1508;p6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09" name="Google Shape;1509;p6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10" name="Google Shape;1510;p68"/>
          <p:cNvGrpSpPr/>
          <p:nvPr/>
        </p:nvGrpSpPr>
        <p:grpSpPr>
          <a:xfrm>
            <a:off x="0" y="3843757"/>
            <a:ext cx="12192000" cy="45719"/>
            <a:chOff x="0" y="6756401"/>
            <a:chExt cx="12192000" cy="114300"/>
          </a:xfrm>
        </p:grpSpPr>
        <p:sp>
          <p:nvSpPr>
            <p:cNvPr id="1511" name="Google Shape;1511;p6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2" name="Google Shape;1512;p6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3" name="Google Shape;1513;p6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4" name="Google Shape;1514;p6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15" name="Google Shape;1515;p6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16" name="Google Shape;1516;p68"/>
          <p:cNvSpPr>
            <a:spLocks noGrp="1"/>
          </p:cNvSpPr>
          <p:nvPr>
            <p:ph type="pic" idx="3"/>
          </p:nvPr>
        </p:nvSpPr>
        <p:spPr>
          <a:xfrm>
            <a:off x="4357688" y="1534935"/>
            <a:ext cx="3487737" cy="26638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6"/>
                                        </p:tgtEl>
                                        <p:attrNameLst>
                                          <p:attrName>style.visibility</p:attrName>
                                        </p:attrNameLst>
                                      </p:cBhvr>
                                      <p:to>
                                        <p:strVal val="visible"/>
                                      </p:to>
                                    </p:set>
                                    <p:animEffect transition="in" filter="fade">
                                      <p:cBhvr>
                                        <p:cTn id="7" dur="500"/>
                                        <p:tgtEl>
                                          <p:spTgt spid="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Phone Mockup">
  <p:cSld name="Phone Mockup">
    <p:spTree>
      <p:nvGrpSpPr>
        <p:cNvPr id="1" name="Shape 1517"/>
        <p:cNvGrpSpPr/>
        <p:nvPr/>
      </p:nvGrpSpPr>
      <p:grpSpPr>
        <a:xfrm>
          <a:off x="0" y="0"/>
          <a:ext cx="0" cy="0"/>
          <a:chOff x="0" y="0"/>
          <a:chExt cx="0" cy="0"/>
        </a:xfrm>
      </p:grpSpPr>
      <p:sp>
        <p:nvSpPr>
          <p:cNvPr id="1518" name="Google Shape;1518;p69"/>
          <p:cNvSpPr>
            <a:spLocks noGrp="1"/>
          </p:cNvSpPr>
          <p:nvPr>
            <p:ph type="pic" idx="2"/>
          </p:nvPr>
        </p:nvSpPr>
        <p:spPr>
          <a:xfrm>
            <a:off x="0" y="-1"/>
            <a:ext cx="12192000" cy="484777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519" name="Google Shape;151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520" name="Google Shape;1520;p69"/>
          <p:cNvGrpSpPr/>
          <p:nvPr/>
        </p:nvGrpSpPr>
        <p:grpSpPr>
          <a:xfrm>
            <a:off x="338952" y="6409324"/>
            <a:ext cx="224082" cy="221156"/>
            <a:chOff x="4328868" y="5502988"/>
            <a:chExt cx="500307" cy="493774"/>
          </a:xfrm>
        </p:grpSpPr>
        <p:sp>
          <p:nvSpPr>
            <p:cNvPr id="1521" name="Google Shape;1521;p6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22" name="Google Shape;1522;p6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23" name="Google Shape;1523;p69"/>
          <p:cNvGrpSpPr/>
          <p:nvPr/>
        </p:nvGrpSpPr>
        <p:grpSpPr>
          <a:xfrm flipH="1">
            <a:off x="11637433" y="6409324"/>
            <a:ext cx="224082" cy="221156"/>
            <a:chOff x="4328868" y="5502988"/>
            <a:chExt cx="500307" cy="493774"/>
          </a:xfrm>
        </p:grpSpPr>
        <p:sp>
          <p:nvSpPr>
            <p:cNvPr id="1524" name="Google Shape;1524;p6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525" name="Google Shape;1525;p6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526" name="Google Shape;1526;p69"/>
          <p:cNvGrpSpPr/>
          <p:nvPr/>
        </p:nvGrpSpPr>
        <p:grpSpPr>
          <a:xfrm>
            <a:off x="0" y="6824981"/>
            <a:ext cx="12192000" cy="45719"/>
            <a:chOff x="0" y="6756401"/>
            <a:chExt cx="12192000" cy="114300"/>
          </a:xfrm>
        </p:grpSpPr>
        <p:sp>
          <p:nvSpPr>
            <p:cNvPr id="1527" name="Google Shape;1527;p6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8" name="Google Shape;1528;p6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29" name="Google Shape;1529;p6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0" name="Google Shape;1530;p6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1" name="Google Shape;1531;p6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532" name="Google Shape;1532;p69"/>
          <p:cNvGrpSpPr/>
          <p:nvPr/>
        </p:nvGrpSpPr>
        <p:grpSpPr>
          <a:xfrm>
            <a:off x="0" y="4850490"/>
            <a:ext cx="12192000" cy="45719"/>
            <a:chOff x="0" y="6756401"/>
            <a:chExt cx="12192000" cy="114300"/>
          </a:xfrm>
        </p:grpSpPr>
        <p:sp>
          <p:nvSpPr>
            <p:cNvPr id="1533" name="Google Shape;1533;p6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4" name="Google Shape;1534;p6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5" name="Google Shape;1535;p6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6" name="Google Shape;1536;p6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537" name="Google Shape;1537;p6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538" name="Google Shape;1538;p69"/>
          <p:cNvSpPr>
            <a:spLocks noGrp="1"/>
          </p:cNvSpPr>
          <p:nvPr>
            <p:ph type="pic" idx="3"/>
          </p:nvPr>
        </p:nvSpPr>
        <p:spPr>
          <a:xfrm>
            <a:off x="1549400" y="1943100"/>
            <a:ext cx="1828800" cy="27178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18"/>
                                        </p:tgtEl>
                                        <p:attrNameLst>
                                          <p:attrName>style.visibility</p:attrName>
                                        </p:attrNameLst>
                                      </p:cBhvr>
                                      <p:to>
                                        <p:strVal val="visible"/>
                                      </p:to>
                                    </p:set>
                                    <p:animEffect transition="in" filter="fade">
                                      <p:cBhvr>
                                        <p:cTn id="7" dur="500"/>
                                        <p:tgtEl>
                                          <p:spTgt spid="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Lat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9" name="Google Shape;19;p12"/>
          <p:cNvGrpSpPr/>
          <p:nvPr/>
        </p:nvGrpSpPr>
        <p:grpSpPr>
          <a:xfrm>
            <a:off x="0" y="6824981"/>
            <a:ext cx="12192000" cy="45719"/>
            <a:chOff x="0" y="6756401"/>
            <a:chExt cx="12192000" cy="114300"/>
          </a:xfrm>
        </p:grpSpPr>
        <p:sp>
          <p:nvSpPr>
            <p:cNvPr id="20" name="Google Shape;20;p1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1" name="Google Shape;21;p1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2" name="Google Shape;22;p1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3" name="Google Shape;23;p1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4" name="Google Shape;24;p1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grpSp>
        <p:nvGrpSpPr>
          <p:cNvPr id="25" name="Google Shape;25;p12"/>
          <p:cNvGrpSpPr/>
          <p:nvPr/>
        </p:nvGrpSpPr>
        <p:grpSpPr>
          <a:xfrm>
            <a:off x="0" y="0"/>
            <a:ext cx="12192000" cy="45719"/>
            <a:chOff x="0" y="6756401"/>
            <a:chExt cx="12192000" cy="114300"/>
          </a:xfrm>
        </p:grpSpPr>
        <p:sp>
          <p:nvSpPr>
            <p:cNvPr id="26" name="Google Shape;26;p12"/>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7" name="Google Shape;27;p12"/>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8" name="Google Shape;28;p12"/>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9" name="Google Shape;29;p12"/>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0" name="Google Shape;30;p12"/>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spTree>
    <p:extLst>
      <p:ext uri="{BB962C8B-B14F-4D97-AF65-F5344CB8AC3E}">
        <p14:creationId xmlns:p14="http://schemas.microsoft.com/office/powerpoint/2010/main" val="714848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artnership">
  <p:cSld name="Partnership">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61" name="Google Shape;161;p18"/>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162" name="Google Shape;162;p18"/>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63" name="Google Shape;163;p18"/>
          <p:cNvGrpSpPr/>
          <p:nvPr/>
        </p:nvGrpSpPr>
        <p:grpSpPr>
          <a:xfrm>
            <a:off x="338952" y="6409324"/>
            <a:ext cx="224082" cy="221156"/>
            <a:chOff x="4328868" y="5502988"/>
            <a:chExt cx="500307" cy="493774"/>
          </a:xfrm>
        </p:grpSpPr>
        <p:sp>
          <p:nvSpPr>
            <p:cNvPr id="164" name="Google Shape;164;p18">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5" name="Google Shape;165;p18">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66" name="Google Shape;166;p18"/>
          <p:cNvGrpSpPr/>
          <p:nvPr/>
        </p:nvGrpSpPr>
        <p:grpSpPr>
          <a:xfrm flipH="1">
            <a:off x="11637433" y="6409324"/>
            <a:ext cx="224082" cy="221156"/>
            <a:chOff x="4328868" y="5502988"/>
            <a:chExt cx="500307" cy="493774"/>
          </a:xfrm>
        </p:grpSpPr>
        <p:sp>
          <p:nvSpPr>
            <p:cNvPr id="167" name="Google Shape;167;p18">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68" name="Google Shape;168;p18">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169" name="Google Shape;169;p18"/>
          <p:cNvGrpSpPr/>
          <p:nvPr/>
        </p:nvGrpSpPr>
        <p:grpSpPr>
          <a:xfrm>
            <a:off x="0" y="6824981"/>
            <a:ext cx="12192000" cy="45719"/>
            <a:chOff x="0" y="6756401"/>
            <a:chExt cx="12192000" cy="114300"/>
          </a:xfrm>
        </p:grpSpPr>
        <p:sp>
          <p:nvSpPr>
            <p:cNvPr id="170" name="Google Shape;170;p1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1" name="Google Shape;171;p1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2" name="Google Shape;172;p1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3" name="Google Shape;173;p1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4" name="Google Shape;174;p1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175" name="Google Shape;175;p18"/>
          <p:cNvGrpSpPr/>
          <p:nvPr/>
        </p:nvGrpSpPr>
        <p:grpSpPr>
          <a:xfrm>
            <a:off x="0" y="0"/>
            <a:ext cx="12192000" cy="45719"/>
            <a:chOff x="0" y="6756401"/>
            <a:chExt cx="12192000" cy="114300"/>
          </a:xfrm>
        </p:grpSpPr>
        <p:sp>
          <p:nvSpPr>
            <p:cNvPr id="176" name="Google Shape;176;p18"/>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7" name="Google Shape;177;p18"/>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8" name="Google Shape;178;p18"/>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9" name="Google Shape;179;p18"/>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80" name="Google Shape;180;p18"/>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181" name="Google Shape;181;p18"/>
          <p:cNvSpPr>
            <a:spLocks noGrp="1"/>
          </p:cNvSpPr>
          <p:nvPr>
            <p:ph type="pic" idx="2"/>
          </p:nvPr>
        </p:nvSpPr>
        <p:spPr>
          <a:xfrm>
            <a:off x="1012755" y="2279803"/>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2" name="Google Shape;182;p18"/>
          <p:cNvSpPr>
            <a:spLocks noGrp="1"/>
          </p:cNvSpPr>
          <p:nvPr>
            <p:ph type="pic" idx="3"/>
          </p:nvPr>
        </p:nvSpPr>
        <p:spPr>
          <a:xfrm>
            <a:off x="3247354"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3" name="Google Shape;183;p18"/>
          <p:cNvSpPr>
            <a:spLocks noGrp="1"/>
          </p:cNvSpPr>
          <p:nvPr>
            <p:ph type="pic" idx="4"/>
          </p:nvPr>
        </p:nvSpPr>
        <p:spPr>
          <a:xfrm>
            <a:off x="5477053"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4" name="Google Shape;184;p18"/>
          <p:cNvSpPr>
            <a:spLocks noGrp="1"/>
          </p:cNvSpPr>
          <p:nvPr>
            <p:ph type="pic" idx="5"/>
          </p:nvPr>
        </p:nvSpPr>
        <p:spPr>
          <a:xfrm>
            <a:off x="7681198"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5" name="Google Shape;185;p18"/>
          <p:cNvSpPr>
            <a:spLocks noGrp="1"/>
          </p:cNvSpPr>
          <p:nvPr>
            <p:ph type="pic" idx="6"/>
          </p:nvPr>
        </p:nvSpPr>
        <p:spPr>
          <a:xfrm>
            <a:off x="9887007" y="227980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6" name="Google Shape;186;p18"/>
          <p:cNvSpPr>
            <a:spLocks noGrp="1"/>
          </p:cNvSpPr>
          <p:nvPr>
            <p:ph type="pic" idx="7"/>
          </p:nvPr>
        </p:nvSpPr>
        <p:spPr>
          <a:xfrm>
            <a:off x="2111550"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7" name="Google Shape;187;p18"/>
          <p:cNvSpPr>
            <a:spLocks noGrp="1"/>
          </p:cNvSpPr>
          <p:nvPr>
            <p:ph type="pic" idx="8"/>
          </p:nvPr>
        </p:nvSpPr>
        <p:spPr>
          <a:xfrm>
            <a:off x="4380924"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8" name="Google Shape;188;p18"/>
          <p:cNvSpPr>
            <a:spLocks noGrp="1"/>
          </p:cNvSpPr>
          <p:nvPr>
            <p:ph type="pic" idx="9"/>
          </p:nvPr>
        </p:nvSpPr>
        <p:spPr>
          <a:xfrm>
            <a:off x="6585069"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89" name="Google Shape;189;p18"/>
          <p:cNvSpPr>
            <a:spLocks noGrp="1"/>
          </p:cNvSpPr>
          <p:nvPr>
            <p:ph type="pic" idx="13"/>
          </p:nvPr>
        </p:nvSpPr>
        <p:spPr>
          <a:xfrm>
            <a:off x="8796442" y="3174444"/>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0" name="Google Shape;190;p18"/>
          <p:cNvSpPr>
            <a:spLocks noGrp="1"/>
          </p:cNvSpPr>
          <p:nvPr>
            <p:ph type="pic" idx="14"/>
          </p:nvPr>
        </p:nvSpPr>
        <p:spPr>
          <a:xfrm>
            <a:off x="3282129"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1" name="Google Shape;191;p18"/>
          <p:cNvSpPr>
            <a:spLocks noGrp="1"/>
          </p:cNvSpPr>
          <p:nvPr>
            <p:ph type="pic" idx="15"/>
          </p:nvPr>
        </p:nvSpPr>
        <p:spPr>
          <a:xfrm>
            <a:off x="5511828"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2" name="Google Shape;192;p18"/>
          <p:cNvSpPr>
            <a:spLocks noGrp="1"/>
          </p:cNvSpPr>
          <p:nvPr>
            <p:ph type="pic" idx="16"/>
          </p:nvPr>
        </p:nvSpPr>
        <p:spPr>
          <a:xfrm>
            <a:off x="7715973"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3" name="Google Shape;193;p18"/>
          <p:cNvSpPr>
            <a:spLocks noGrp="1"/>
          </p:cNvSpPr>
          <p:nvPr>
            <p:ph type="pic" idx="17"/>
          </p:nvPr>
        </p:nvSpPr>
        <p:spPr>
          <a:xfrm>
            <a:off x="9921783"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94" name="Google Shape;194;p18"/>
          <p:cNvSpPr>
            <a:spLocks noGrp="1"/>
          </p:cNvSpPr>
          <p:nvPr>
            <p:ph type="pic" idx="18"/>
          </p:nvPr>
        </p:nvSpPr>
        <p:spPr>
          <a:xfrm>
            <a:off x="1012755" y="4097492"/>
            <a:ext cx="1294283" cy="1294283"/>
          </a:xfrm>
          <a:prstGeom prst="ellipse">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000"/>
              <a:buFont typeface="Arial"/>
              <a:buNone/>
              <a:defRPr sz="1000" b="0" i="0" u="none" strike="noStrike" cap="none">
                <a:solidFill>
                  <a:schemeClr val="dk2"/>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2">
                                            <p:txEl>
                                              <p:pRg st="0" end="0"/>
                                            </p:txEl>
                                          </p:spTgt>
                                        </p:tgtEl>
                                        <p:attrNameLst>
                                          <p:attrName>style.visibility</p:attrName>
                                        </p:attrNameLst>
                                      </p:cBhvr>
                                      <p:to>
                                        <p:strVal val="visible"/>
                                      </p:to>
                                    </p:set>
                                    <p:animEffect transition="in" filter="fade">
                                      <p:cBhvr>
                                        <p:cTn id="11" dur="500"/>
                                        <p:tgtEl>
                                          <p:spTgt spid="16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2">
                                            <p:txEl>
                                              <p:pRg st="1" end="1"/>
                                            </p:txEl>
                                          </p:spTgt>
                                        </p:tgtEl>
                                        <p:attrNameLst>
                                          <p:attrName>style.visibility</p:attrName>
                                        </p:attrNameLst>
                                      </p:cBhvr>
                                      <p:to>
                                        <p:strVal val="visible"/>
                                      </p:to>
                                    </p:set>
                                    <p:animEffect transition="in" filter="fade">
                                      <p:cBhvr>
                                        <p:cTn id="15" dur="500"/>
                                        <p:tgtEl>
                                          <p:spTgt spid="16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2">
                                            <p:txEl>
                                              <p:pRg st="2" end="2"/>
                                            </p:txEl>
                                          </p:spTgt>
                                        </p:tgtEl>
                                        <p:attrNameLst>
                                          <p:attrName>style.visibility</p:attrName>
                                        </p:attrNameLst>
                                      </p:cBhvr>
                                      <p:to>
                                        <p:strVal val="visible"/>
                                      </p:to>
                                    </p:set>
                                    <p:animEffect transition="in" filter="fade">
                                      <p:cBhvr>
                                        <p:cTn id="19" dur="500"/>
                                        <p:tgtEl>
                                          <p:spTgt spid="16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2">
                                            <p:txEl>
                                              <p:pRg st="3" end="3"/>
                                            </p:txEl>
                                          </p:spTgt>
                                        </p:tgtEl>
                                        <p:attrNameLst>
                                          <p:attrName>style.visibility</p:attrName>
                                        </p:attrNameLst>
                                      </p:cBhvr>
                                      <p:to>
                                        <p:strVal val="visible"/>
                                      </p:to>
                                    </p:set>
                                    <p:animEffect transition="in" filter="fade">
                                      <p:cBhvr>
                                        <p:cTn id="23" dur="500"/>
                                        <p:tgtEl>
                                          <p:spTgt spid="16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2">
                                            <p:txEl>
                                              <p:pRg st="4" end="4"/>
                                            </p:txEl>
                                          </p:spTgt>
                                        </p:tgtEl>
                                        <p:attrNameLst>
                                          <p:attrName>style.visibility</p:attrName>
                                        </p:attrNameLst>
                                      </p:cBhvr>
                                      <p:to>
                                        <p:strVal val="visible"/>
                                      </p:to>
                                    </p:set>
                                    <p:animEffect transition="in" filter="fade">
                                      <p:cBhvr>
                                        <p:cTn id="27" dur="500"/>
                                        <p:tgtEl>
                                          <p:spTgt spid="16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2">
                                            <p:txEl>
                                              <p:pRg st="5" end="5"/>
                                            </p:txEl>
                                          </p:spTgt>
                                        </p:tgtEl>
                                        <p:attrNameLst>
                                          <p:attrName>style.visibility</p:attrName>
                                        </p:attrNameLst>
                                      </p:cBhvr>
                                      <p:to>
                                        <p:strVal val="visible"/>
                                      </p:to>
                                    </p:set>
                                    <p:animEffect transition="in" filter="fade">
                                      <p:cBhvr>
                                        <p:cTn id="31" dur="500"/>
                                        <p:tgtEl>
                                          <p:spTgt spid="16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2">
                                            <p:txEl>
                                              <p:pRg st="6" end="6"/>
                                            </p:txEl>
                                          </p:spTgt>
                                        </p:tgtEl>
                                        <p:attrNameLst>
                                          <p:attrName>style.visibility</p:attrName>
                                        </p:attrNameLst>
                                      </p:cBhvr>
                                      <p:to>
                                        <p:strVal val="visible"/>
                                      </p:to>
                                    </p:set>
                                    <p:animEffect transition="in" filter="fade">
                                      <p:cBhvr>
                                        <p:cTn id="35" dur="500"/>
                                        <p:tgtEl>
                                          <p:spTgt spid="16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2">
                                            <p:txEl>
                                              <p:pRg st="7" end="7"/>
                                            </p:txEl>
                                          </p:spTgt>
                                        </p:tgtEl>
                                        <p:attrNameLst>
                                          <p:attrName>style.visibility</p:attrName>
                                        </p:attrNameLst>
                                      </p:cBhvr>
                                      <p:to>
                                        <p:strVal val="visible"/>
                                      </p:to>
                                    </p:set>
                                    <p:animEffect transition="in" filter="fade">
                                      <p:cBhvr>
                                        <p:cTn id="39" dur="500"/>
                                        <p:tgtEl>
                                          <p:spTgt spid="16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2">
                                            <p:txEl>
                                              <p:pRg st="8" end="8"/>
                                            </p:txEl>
                                          </p:spTgt>
                                        </p:tgtEl>
                                        <p:attrNameLst>
                                          <p:attrName>style.visibility</p:attrName>
                                        </p:attrNameLst>
                                      </p:cBhvr>
                                      <p:to>
                                        <p:strVal val="visible"/>
                                      </p:to>
                                    </p:set>
                                    <p:animEffect transition="in" filter="fade">
                                      <p:cBhvr>
                                        <p:cTn id="43" dur="500"/>
                                        <p:tgtEl>
                                          <p:spTgt spid="16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181"/>
                                        </p:tgtEl>
                                        <p:attrNameLst>
                                          <p:attrName>style.visibility</p:attrName>
                                        </p:attrNameLst>
                                      </p:cBhvr>
                                      <p:to>
                                        <p:strVal val="visible"/>
                                      </p:to>
                                    </p:set>
                                    <p:anim calcmode="lin" valueType="num">
                                      <p:cBhvr additive="base">
                                        <p:cTn id="47" dur="500"/>
                                        <p:tgtEl>
                                          <p:spTgt spid="181"/>
                                        </p:tgtEl>
                                        <p:attrNameLst>
                                          <p:attrName>ppt_w</p:attrName>
                                        </p:attrNameLst>
                                      </p:cBhvr>
                                      <p:tavLst>
                                        <p:tav tm="0">
                                          <p:val>
                                            <p:strVal val="0"/>
                                          </p:val>
                                        </p:tav>
                                        <p:tav tm="100000">
                                          <p:val>
                                            <p:strVal val="#ppt_w"/>
                                          </p:val>
                                        </p:tav>
                                      </p:tavLst>
                                    </p:anim>
                                    <p:anim calcmode="lin" valueType="num">
                                      <p:cBhvr additive="base">
                                        <p:cTn id="48" dur="500"/>
                                        <p:tgtEl>
                                          <p:spTgt spid="181"/>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182"/>
                                        </p:tgtEl>
                                        <p:attrNameLst>
                                          <p:attrName>style.visibility</p:attrName>
                                        </p:attrNameLst>
                                      </p:cBhvr>
                                      <p:to>
                                        <p:strVal val="visible"/>
                                      </p:to>
                                    </p:set>
                                    <p:anim calcmode="lin" valueType="num">
                                      <p:cBhvr additive="base">
                                        <p:cTn id="51" dur="500"/>
                                        <p:tgtEl>
                                          <p:spTgt spid="182"/>
                                        </p:tgtEl>
                                        <p:attrNameLst>
                                          <p:attrName>ppt_w</p:attrName>
                                        </p:attrNameLst>
                                      </p:cBhvr>
                                      <p:tavLst>
                                        <p:tav tm="0">
                                          <p:val>
                                            <p:strVal val="0"/>
                                          </p:val>
                                        </p:tav>
                                        <p:tav tm="100000">
                                          <p:val>
                                            <p:strVal val="#ppt_w"/>
                                          </p:val>
                                        </p:tav>
                                      </p:tavLst>
                                    </p:anim>
                                    <p:anim calcmode="lin" valueType="num">
                                      <p:cBhvr additive="base">
                                        <p:cTn id="52" dur="500"/>
                                        <p:tgtEl>
                                          <p:spTgt spid="182"/>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183"/>
                                        </p:tgtEl>
                                        <p:attrNameLst>
                                          <p:attrName>style.visibility</p:attrName>
                                        </p:attrNameLst>
                                      </p:cBhvr>
                                      <p:to>
                                        <p:strVal val="visible"/>
                                      </p:to>
                                    </p:set>
                                    <p:anim calcmode="lin" valueType="num">
                                      <p:cBhvr additive="base">
                                        <p:cTn id="55" dur="500"/>
                                        <p:tgtEl>
                                          <p:spTgt spid="183"/>
                                        </p:tgtEl>
                                        <p:attrNameLst>
                                          <p:attrName>ppt_w</p:attrName>
                                        </p:attrNameLst>
                                      </p:cBhvr>
                                      <p:tavLst>
                                        <p:tav tm="0">
                                          <p:val>
                                            <p:strVal val="0"/>
                                          </p:val>
                                        </p:tav>
                                        <p:tav tm="100000">
                                          <p:val>
                                            <p:strVal val="#ppt_w"/>
                                          </p:val>
                                        </p:tav>
                                      </p:tavLst>
                                    </p:anim>
                                    <p:anim calcmode="lin" valueType="num">
                                      <p:cBhvr additive="base">
                                        <p:cTn id="56" dur="500"/>
                                        <p:tgtEl>
                                          <p:spTgt spid="183"/>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84"/>
                                        </p:tgtEl>
                                        <p:attrNameLst>
                                          <p:attrName>style.visibility</p:attrName>
                                        </p:attrNameLst>
                                      </p:cBhvr>
                                      <p:to>
                                        <p:strVal val="visible"/>
                                      </p:to>
                                    </p:set>
                                    <p:anim calcmode="lin" valueType="num">
                                      <p:cBhvr additive="base">
                                        <p:cTn id="59" dur="500"/>
                                        <p:tgtEl>
                                          <p:spTgt spid="184"/>
                                        </p:tgtEl>
                                        <p:attrNameLst>
                                          <p:attrName>ppt_w</p:attrName>
                                        </p:attrNameLst>
                                      </p:cBhvr>
                                      <p:tavLst>
                                        <p:tav tm="0">
                                          <p:val>
                                            <p:strVal val="0"/>
                                          </p:val>
                                        </p:tav>
                                        <p:tav tm="100000">
                                          <p:val>
                                            <p:strVal val="#ppt_w"/>
                                          </p:val>
                                        </p:tav>
                                      </p:tavLst>
                                    </p:anim>
                                    <p:anim calcmode="lin" valueType="num">
                                      <p:cBhvr additive="base">
                                        <p:cTn id="60" dur="500"/>
                                        <p:tgtEl>
                                          <p:spTgt spid="184"/>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85"/>
                                        </p:tgtEl>
                                        <p:attrNameLst>
                                          <p:attrName>style.visibility</p:attrName>
                                        </p:attrNameLst>
                                      </p:cBhvr>
                                      <p:to>
                                        <p:strVal val="visible"/>
                                      </p:to>
                                    </p:set>
                                    <p:anim calcmode="lin" valueType="num">
                                      <p:cBhvr additive="base">
                                        <p:cTn id="63" dur="500"/>
                                        <p:tgtEl>
                                          <p:spTgt spid="185"/>
                                        </p:tgtEl>
                                        <p:attrNameLst>
                                          <p:attrName>ppt_w</p:attrName>
                                        </p:attrNameLst>
                                      </p:cBhvr>
                                      <p:tavLst>
                                        <p:tav tm="0">
                                          <p:val>
                                            <p:strVal val="0"/>
                                          </p:val>
                                        </p:tav>
                                        <p:tav tm="100000">
                                          <p:val>
                                            <p:strVal val="#ppt_w"/>
                                          </p:val>
                                        </p:tav>
                                      </p:tavLst>
                                    </p:anim>
                                    <p:anim calcmode="lin" valueType="num">
                                      <p:cBhvr additive="base">
                                        <p:cTn id="64" dur="500"/>
                                        <p:tgtEl>
                                          <p:spTgt spid="185"/>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186"/>
                                        </p:tgtEl>
                                        <p:attrNameLst>
                                          <p:attrName>style.visibility</p:attrName>
                                        </p:attrNameLst>
                                      </p:cBhvr>
                                      <p:to>
                                        <p:strVal val="visible"/>
                                      </p:to>
                                    </p:set>
                                    <p:anim calcmode="lin" valueType="num">
                                      <p:cBhvr additive="base">
                                        <p:cTn id="67" dur="500"/>
                                        <p:tgtEl>
                                          <p:spTgt spid="186"/>
                                        </p:tgtEl>
                                        <p:attrNameLst>
                                          <p:attrName>ppt_w</p:attrName>
                                        </p:attrNameLst>
                                      </p:cBhvr>
                                      <p:tavLst>
                                        <p:tav tm="0">
                                          <p:val>
                                            <p:strVal val="0"/>
                                          </p:val>
                                        </p:tav>
                                        <p:tav tm="100000">
                                          <p:val>
                                            <p:strVal val="#ppt_w"/>
                                          </p:val>
                                        </p:tav>
                                      </p:tavLst>
                                    </p:anim>
                                    <p:anim calcmode="lin" valueType="num">
                                      <p:cBhvr additive="base">
                                        <p:cTn id="68" dur="500"/>
                                        <p:tgtEl>
                                          <p:spTgt spid="186"/>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187"/>
                                        </p:tgtEl>
                                        <p:attrNameLst>
                                          <p:attrName>style.visibility</p:attrName>
                                        </p:attrNameLst>
                                      </p:cBhvr>
                                      <p:to>
                                        <p:strVal val="visible"/>
                                      </p:to>
                                    </p:set>
                                    <p:anim calcmode="lin" valueType="num">
                                      <p:cBhvr additive="base">
                                        <p:cTn id="71" dur="500"/>
                                        <p:tgtEl>
                                          <p:spTgt spid="187"/>
                                        </p:tgtEl>
                                        <p:attrNameLst>
                                          <p:attrName>ppt_w</p:attrName>
                                        </p:attrNameLst>
                                      </p:cBhvr>
                                      <p:tavLst>
                                        <p:tav tm="0">
                                          <p:val>
                                            <p:strVal val="0"/>
                                          </p:val>
                                        </p:tav>
                                        <p:tav tm="100000">
                                          <p:val>
                                            <p:strVal val="#ppt_w"/>
                                          </p:val>
                                        </p:tav>
                                      </p:tavLst>
                                    </p:anim>
                                    <p:anim calcmode="lin" valueType="num">
                                      <p:cBhvr additive="base">
                                        <p:cTn id="72" dur="500"/>
                                        <p:tgtEl>
                                          <p:spTgt spid="187"/>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88"/>
                                        </p:tgtEl>
                                        <p:attrNameLst>
                                          <p:attrName>style.visibility</p:attrName>
                                        </p:attrNameLst>
                                      </p:cBhvr>
                                      <p:to>
                                        <p:strVal val="visible"/>
                                      </p:to>
                                    </p:set>
                                    <p:anim calcmode="lin" valueType="num">
                                      <p:cBhvr additive="base">
                                        <p:cTn id="75" dur="500"/>
                                        <p:tgtEl>
                                          <p:spTgt spid="188"/>
                                        </p:tgtEl>
                                        <p:attrNameLst>
                                          <p:attrName>ppt_w</p:attrName>
                                        </p:attrNameLst>
                                      </p:cBhvr>
                                      <p:tavLst>
                                        <p:tav tm="0">
                                          <p:val>
                                            <p:strVal val="0"/>
                                          </p:val>
                                        </p:tav>
                                        <p:tav tm="100000">
                                          <p:val>
                                            <p:strVal val="#ppt_w"/>
                                          </p:val>
                                        </p:tav>
                                      </p:tavLst>
                                    </p:anim>
                                    <p:anim calcmode="lin" valueType="num">
                                      <p:cBhvr additive="base">
                                        <p:cTn id="76" dur="500"/>
                                        <p:tgtEl>
                                          <p:spTgt spid="188"/>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189"/>
                                        </p:tgtEl>
                                        <p:attrNameLst>
                                          <p:attrName>style.visibility</p:attrName>
                                        </p:attrNameLst>
                                      </p:cBhvr>
                                      <p:to>
                                        <p:strVal val="visible"/>
                                      </p:to>
                                    </p:set>
                                    <p:anim calcmode="lin" valueType="num">
                                      <p:cBhvr additive="base">
                                        <p:cTn id="79" dur="500"/>
                                        <p:tgtEl>
                                          <p:spTgt spid="189"/>
                                        </p:tgtEl>
                                        <p:attrNameLst>
                                          <p:attrName>ppt_w</p:attrName>
                                        </p:attrNameLst>
                                      </p:cBhvr>
                                      <p:tavLst>
                                        <p:tav tm="0">
                                          <p:val>
                                            <p:strVal val="0"/>
                                          </p:val>
                                        </p:tav>
                                        <p:tav tm="100000">
                                          <p:val>
                                            <p:strVal val="#ppt_w"/>
                                          </p:val>
                                        </p:tav>
                                      </p:tavLst>
                                    </p:anim>
                                    <p:anim calcmode="lin" valueType="num">
                                      <p:cBhvr additive="base">
                                        <p:cTn id="80" dur="500"/>
                                        <p:tgtEl>
                                          <p:spTgt spid="189"/>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190"/>
                                        </p:tgtEl>
                                        <p:attrNameLst>
                                          <p:attrName>style.visibility</p:attrName>
                                        </p:attrNameLst>
                                      </p:cBhvr>
                                      <p:to>
                                        <p:strVal val="visible"/>
                                      </p:to>
                                    </p:set>
                                    <p:anim calcmode="lin" valueType="num">
                                      <p:cBhvr additive="base">
                                        <p:cTn id="83" dur="500"/>
                                        <p:tgtEl>
                                          <p:spTgt spid="190"/>
                                        </p:tgtEl>
                                        <p:attrNameLst>
                                          <p:attrName>ppt_w</p:attrName>
                                        </p:attrNameLst>
                                      </p:cBhvr>
                                      <p:tavLst>
                                        <p:tav tm="0">
                                          <p:val>
                                            <p:strVal val="0"/>
                                          </p:val>
                                        </p:tav>
                                        <p:tav tm="100000">
                                          <p:val>
                                            <p:strVal val="#ppt_w"/>
                                          </p:val>
                                        </p:tav>
                                      </p:tavLst>
                                    </p:anim>
                                    <p:anim calcmode="lin" valueType="num">
                                      <p:cBhvr additive="base">
                                        <p:cTn id="84" dur="500"/>
                                        <p:tgtEl>
                                          <p:spTgt spid="190"/>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191"/>
                                        </p:tgtEl>
                                        <p:attrNameLst>
                                          <p:attrName>style.visibility</p:attrName>
                                        </p:attrNameLst>
                                      </p:cBhvr>
                                      <p:to>
                                        <p:strVal val="visible"/>
                                      </p:to>
                                    </p:set>
                                    <p:anim calcmode="lin" valueType="num">
                                      <p:cBhvr additive="base">
                                        <p:cTn id="87" dur="500"/>
                                        <p:tgtEl>
                                          <p:spTgt spid="191"/>
                                        </p:tgtEl>
                                        <p:attrNameLst>
                                          <p:attrName>ppt_w</p:attrName>
                                        </p:attrNameLst>
                                      </p:cBhvr>
                                      <p:tavLst>
                                        <p:tav tm="0">
                                          <p:val>
                                            <p:strVal val="0"/>
                                          </p:val>
                                        </p:tav>
                                        <p:tav tm="100000">
                                          <p:val>
                                            <p:strVal val="#ppt_w"/>
                                          </p:val>
                                        </p:tav>
                                      </p:tavLst>
                                    </p:anim>
                                    <p:anim calcmode="lin" valueType="num">
                                      <p:cBhvr additive="base">
                                        <p:cTn id="88" dur="500"/>
                                        <p:tgtEl>
                                          <p:spTgt spid="191"/>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192"/>
                                        </p:tgtEl>
                                        <p:attrNameLst>
                                          <p:attrName>style.visibility</p:attrName>
                                        </p:attrNameLst>
                                      </p:cBhvr>
                                      <p:to>
                                        <p:strVal val="visible"/>
                                      </p:to>
                                    </p:set>
                                    <p:anim calcmode="lin" valueType="num">
                                      <p:cBhvr additive="base">
                                        <p:cTn id="91" dur="500"/>
                                        <p:tgtEl>
                                          <p:spTgt spid="192"/>
                                        </p:tgtEl>
                                        <p:attrNameLst>
                                          <p:attrName>ppt_w</p:attrName>
                                        </p:attrNameLst>
                                      </p:cBhvr>
                                      <p:tavLst>
                                        <p:tav tm="0">
                                          <p:val>
                                            <p:strVal val="0"/>
                                          </p:val>
                                        </p:tav>
                                        <p:tav tm="100000">
                                          <p:val>
                                            <p:strVal val="#ppt_w"/>
                                          </p:val>
                                        </p:tav>
                                      </p:tavLst>
                                    </p:anim>
                                    <p:anim calcmode="lin" valueType="num">
                                      <p:cBhvr additive="base">
                                        <p:cTn id="92" dur="500"/>
                                        <p:tgtEl>
                                          <p:spTgt spid="192"/>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193"/>
                                        </p:tgtEl>
                                        <p:attrNameLst>
                                          <p:attrName>style.visibility</p:attrName>
                                        </p:attrNameLst>
                                      </p:cBhvr>
                                      <p:to>
                                        <p:strVal val="visible"/>
                                      </p:to>
                                    </p:set>
                                    <p:anim calcmode="lin" valueType="num">
                                      <p:cBhvr additive="base">
                                        <p:cTn id="95" dur="500"/>
                                        <p:tgtEl>
                                          <p:spTgt spid="193"/>
                                        </p:tgtEl>
                                        <p:attrNameLst>
                                          <p:attrName>ppt_w</p:attrName>
                                        </p:attrNameLst>
                                      </p:cBhvr>
                                      <p:tavLst>
                                        <p:tav tm="0">
                                          <p:val>
                                            <p:strVal val="0"/>
                                          </p:val>
                                        </p:tav>
                                        <p:tav tm="100000">
                                          <p:val>
                                            <p:strVal val="#ppt_w"/>
                                          </p:val>
                                        </p:tav>
                                      </p:tavLst>
                                    </p:anim>
                                    <p:anim calcmode="lin" valueType="num">
                                      <p:cBhvr additive="base">
                                        <p:cTn id="96" dur="500"/>
                                        <p:tgtEl>
                                          <p:spTgt spid="193"/>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194"/>
                                        </p:tgtEl>
                                        <p:attrNameLst>
                                          <p:attrName>style.visibility</p:attrName>
                                        </p:attrNameLst>
                                      </p:cBhvr>
                                      <p:to>
                                        <p:strVal val="visible"/>
                                      </p:to>
                                    </p:set>
                                    <p:anim calcmode="lin" valueType="num">
                                      <p:cBhvr additive="base">
                                        <p:cTn id="99" dur="500"/>
                                        <p:tgtEl>
                                          <p:spTgt spid="194"/>
                                        </p:tgtEl>
                                        <p:attrNameLst>
                                          <p:attrName>ppt_w</p:attrName>
                                        </p:attrNameLst>
                                      </p:cBhvr>
                                      <p:tavLst>
                                        <p:tav tm="0">
                                          <p:val>
                                            <p:strVal val="0"/>
                                          </p:val>
                                        </p:tav>
                                        <p:tav tm="100000">
                                          <p:val>
                                            <p:strVal val="#ppt_w"/>
                                          </p:val>
                                        </p:tav>
                                      </p:tavLst>
                                    </p:anim>
                                    <p:anim calcmode="lin" valueType="num">
                                      <p:cBhvr additive="base">
                                        <p:cTn id="100" dur="500"/>
                                        <p:tgtEl>
                                          <p:spTgt spid="19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stimonial">
  <p:cSld name="Testimonial">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9"/>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199" name="Google Shape;199;p19"/>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200" name="Google Shape;200;p19"/>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01" name="Google Shape;201;p19"/>
          <p:cNvGrpSpPr/>
          <p:nvPr/>
        </p:nvGrpSpPr>
        <p:grpSpPr>
          <a:xfrm>
            <a:off x="338952" y="6409324"/>
            <a:ext cx="224082" cy="221156"/>
            <a:chOff x="4328868" y="5502988"/>
            <a:chExt cx="500307" cy="493774"/>
          </a:xfrm>
        </p:grpSpPr>
        <p:sp>
          <p:nvSpPr>
            <p:cNvPr id="202" name="Google Shape;202;p19">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03" name="Google Shape;203;p19">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04" name="Google Shape;204;p19"/>
          <p:cNvGrpSpPr/>
          <p:nvPr/>
        </p:nvGrpSpPr>
        <p:grpSpPr>
          <a:xfrm flipH="1">
            <a:off x="11637433" y="6409324"/>
            <a:ext cx="224082" cy="221156"/>
            <a:chOff x="4328868" y="5502988"/>
            <a:chExt cx="500307" cy="493774"/>
          </a:xfrm>
        </p:grpSpPr>
        <p:sp>
          <p:nvSpPr>
            <p:cNvPr id="205" name="Google Shape;205;p19">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06" name="Google Shape;206;p19">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07" name="Google Shape;207;p19"/>
          <p:cNvGrpSpPr/>
          <p:nvPr/>
        </p:nvGrpSpPr>
        <p:grpSpPr>
          <a:xfrm>
            <a:off x="0" y="6824981"/>
            <a:ext cx="12192000" cy="45719"/>
            <a:chOff x="0" y="6756401"/>
            <a:chExt cx="12192000" cy="114300"/>
          </a:xfrm>
        </p:grpSpPr>
        <p:sp>
          <p:nvSpPr>
            <p:cNvPr id="208" name="Google Shape;208;p1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09" name="Google Shape;209;p1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0" name="Google Shape;210;p1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1" name="Google Shape;211;p1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2" name="Google Shape;212;p1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13" name="Google Shape;213;p19"/>
          <p:cNvGrpSpPr/>
          <p:nvPr/>
        </p:nvGrpSpPr>
        <p:grpSpPr>
          <a:xfrm>
            <a:off x="0" y="0"/>
            <a:ext cx="12192000" cy="45719"/>
            <a:chOff x="0" y="6756401"/>
            <a:chExt cx="12192000" cy="114300"/>
          </a:xfrm>
        </p:grpSpPr>
        <p:sp>
          <p:nvSpPr>
            <p:cNvPr id="214" name="Google Shape;214;p19"/>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5" name="Google Shape;215;p19"/>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6" name="Google Shape;216;p19"/>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7" name="Google Shape;217;p19"/>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18" name="Google Shape;218;p19"/>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19" name="Google Shape;219;p19"/>
          <p:cNvSpPr>
            <a:spLocks noGrp="1"/>
          </p:cNvSpPr>
          <p:nvPr>
            <p:ph type="pic" idx="2"/>
          </p:nvPr>
        </p:nvSpPr>
        <p:spPr>
          <a:xfrm>
            <a:off x="51434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20" name="Google Shape;220;p19"/>
          <p:cNvSpPr>
            <a:spLocks noGrp="1"/>
          </p:cNvSpPr>
          <p:nvPr>
            <p:ph type="pic" idx="3"/>
          </p:nvPr>
        </p:nvSpPr>
        <p:spPr>
          <a:xfrm>
            <a:off x="853439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21" name="Google Shape;221;p19"/>
          <p:cNvSpPr>
            <a:spLocks noGrp="1"/>
          </p:cNvSpPr>
          <p:nvPr>
            <p:ph type="pic" idx="4"/>
          </p:nvPr>
        </p:nvSpPr>
        <p:spPr>
          <a:xfrm>
            <a:off x="4610099" y="1938336"/>
            <a:ext cx="900000" cy="900000"/>
          </a:xfrm>
          <a:prstGeom prst="roundRect">
            <a:avLst>
              <a:gd name="adj" fmla="val 16667"/>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0">
                                            <p:txEl>
                                              <p:pRg st="0" end="0"/>
                                            </p:txEl>
                                          </p:spTgt>
                                        </p:tgtEl>
                                        <p:attrNameLst>
                                          <p:attrName>style.visibility</p:attrName>
                                        </p:attrNameLst>
                                      </p:cBhvr>
                                      <p:to>
                                        <p:strVal val="visible"/>
                                      </p:to>
                                    </p:set>
                                    <p:animEffect transition="in" filter="fade">
                                      <p:cBhvr>
                                        <p:cTn id="11" dur="500"/>
                                        <p:tgtEl>
                                          <p:spTgt spid="20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0">
                                            <p:txEl>
                                              <p:pRg st="1" end="1"/>
                                            </p:txEl>
                                          </p:spTgt>
                                        </p:tgtEl>
                                        <p:attrNameLst>
                                          <p:attrName>style.visibility</p:attrName>
                                        </p:attrNameLst>
                                      </p:cBhvr>
                                      <p:to>
                                        <p:strVal val="visible"/>
                                      </p:to>
                                    </p:set>
                                    <p:animEffect transition="in" filter="fade">
                                      <p:cBhvr>
                                        <p:cTn id="15" dur="500"/>
                                        <p:tgtEl>
                                          <p:spTgt spid="20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0">
                                            <p:txEl>
                                              <p:pRg st="2" end="2"/>
                                            </p:txEl>
                                          </p:spTgt>
                                        </p:tgtEl>
                                        <p:attrNameLst>
                                          <p:attrName>style.visibility</p:attrName>
                                        </p:attrNameLst>
                                      </p:cBhvr>
                                      <p:to>
                                        <p:strVal val="visible"/>
                                      </p:to>
                                    </p:set>
                                    <p:animEffect transition="in" filter="fade">
                                      <p:cBhvr>
                                        <p:cTn id="19" dur="500"/>
                                        <p:tgtEl>
                                          <p:spTgt spid="20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0">
                                            <p:txEl>
                                              <p:pRg st="3" end="3"/>
                                            </p:txEl>
                                          </p:spTgt>
                                        </p:tgtEl>
                                        <p:attrNameLst>
                                          <p:attrName>style.visibility</p:attrName>
                                        </p:attrNameLst>
                                      </p:cBhvr>
                                      <p:to>
                                        <p:strVal val="visible"/>
                                      </p:to>
                                    </p:set>
                                    <p:animEffect transition="in" filter="fade">
                                      <p:cBhvr>
                                        <p:cTn id="23" dur="500"/>
                                        <p:tgtEl>
                                          <p:spTgt spid="20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00">
                                            <p:txEl>
                                              <p:pRg st="4" end="4"/>
                                            </p:txEl>
                                          </p:spTgt>
                                        </p:tgtEl>
                                        <p:attrNameLst>
                                          <p:attrName>style.visibility</p:attrName>
                                        </p:attrNameLst>
                                      </p:cBhvr>
                                      <p:to>
                                        <p:strVal val="visible"/>
                                      </p:to>
                                    </p:set>
                                    <p:animEffect transition="in" filter="fade">
                                      <p:cBhvr>
                                        <p:cTn id="27" dur="500"/>
                                        <p:tgtEl>
                                          <p:spTgt spid="20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0">
                                            <p:txEl>
                                              <p:pRg st="5" end="5"/>
                                            </p:txEl>
                                          </p:spTgt>
                                        </p:tgtEl>
                                        <p:attrNameLst>
                                          <p:attrName>style.visibility</p:attrName>
                                        </p:attrNameLst>
                                      </p:cBhvr>
                                      <p:to>
                                        <p:strVal val="visible"/>
                                      </p:to>
                                    </p:set>
                                    <p:animEffect transition="in" filter="fade">
                                      <p:cBhvr>
                                        <p:cTn id="31" dur="500"/>
                                        <p:tgtEl>
                                          <p:spTgt spid="20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0">
                                            <p:txEl>
                                              <p:pRg st="6" end="6"/>
                                            </p:txEl>
                                          </p:spTgt>
                                        </p:tgtEl>
                                        <p:attrNameLst>
                                          <p:attrName>style.visibility</p:attrName>
                                        </p:attrNameLst>
                                      </p:cBhvr>
                                      <p:to>
                                        <p:strVal val="visible"/>
                                      </p:to>
                                    </p:set>
                                    <p:animEffect transition="in" filter="fade">
                                      <p:cBhvr>
                                        <p:cTn id="35" dur="500"/>
                                        <p:tgtEl>
                                          <p:spTgt spid="20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00">
                                            <p:txEl>
                                              <p:pRg st="7" end="7"/>
                                            </p:txEl>
                                          </p:spTgt>
                                        </p:tgtEl>
                                        <p:attrNameLst>
                                          <p:attrName>style.visibility</p:attrName>
                                        </p:attrNameLst>
                                      </p:cBhvr>
                                      <p:to>
                                        <p:strVal val="visible"/>
                                      </p:to>
                                    </p:set>
                                    <p:animEffect transition="in" filter="fade">
                                      <p:cBhvr>
                                        <p:cTn id="39" dur="500"/>
                                        <p:tgtEl>
                                          <p:spTgt spid="20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00">
                                            <p:txEl>
                                              <p:pRg st="8" end="8"/>
                                            </p:txEl>
                                          </p:spTgt>
                                        </p:tgtEl>
                                        <p:attrNameLst>
                                          <p:attrName>style.visibility</p:attrName>
                                        </p:attrNameLst>
                                      </p:cBhvr>
                                      <p:to>
                                        <p:strVal val="visible"/>
                                      </p:to>
                                    </p:set>
                                    <p:animEffect transition="in" filter="fade">
                                      <p:cBhvr>
                                        <p:cTn id="43" dur="500"/>
                                        <p:tgtEl>
                                          <p:spTgt spid="200">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219"/>
                                        </p:tgtEl>
                                        <p:attrNameLst>
                                          <p:attrName>style.visibility</p:attrName>
                                        </p:attrNameLst>
                                      </p:cBhvr>
                                      <p:to>
                                        <p:strVal val="visible"/>
                                      </p:to>
                                    </p:set>
                                    <p:anim calcmode="lin" valueType="num">
                                      <p:cBhvr additive="base">
                                        <p:cTn id="47" dur="500"/>
                                        <p:tgtEl>
                                          <p:spTgt spid="219"/>
                                        </p:tgtEl>
                                        <p:attrNameLst>
                                          <p:attrName>ppt_w</p:attrName>
                                        </p:attrNameLst>
                                      </p:cBhvr>
                                      <p:tavLst>
                                        <p:tav tm="0">
                                          <p:val>
                                            <p:strVal val="0"/>
                                          </p:val>
                                        </p:tav>
                                        <p:tav tm="100000">
                                          <p:val>
                                            <p:strVal val="#ppt_w"/>
                                          </p:val>
                                        </p:tav>
                                      </p:tavLst>
                                    </p:anim>
                                    <p:anim calcmode="lin" valueType="num">
                                      <p:cBhvr additive="base">
                                        <p:cTn id="48" dur="500"/>
                                        <p:tgtEl>
                                          <p:spTgt spid="219"/>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21"/>
                                        </p:tgtEl>
                                        <p:attrNameLst>
                                          <p:attrName>style.visibility</p:attrName>
                                        </p:attrNameLst>
                                      </p:cBhvr>
                                      <p:to>
                                        <p:strVal val="visible"/>
                                      </p:to>
                                    </p:set>
                                    <p:anim calcmode="lin" valueType="num">
                                      <p:cBhvr additive="base">
                                        <p:cTn id="51" dur="500"/>
                                        <p:tgtEl>
                                          <p:spTgt spid="221"/>
                                        </p:tgtEl>
                                        <p:attrNameLst>
                                          <p:attrName>ppt_w</p:attrName>
                                        </p:attrNameLst>
                                      </p:cBhvr>
                                      <p:tavLst>
                                        <p:tav tm="0">
                                          <p:val>
                                            <p:strVal val="0"/>
                                          </p:val>
                                        </p:tav>
                                        <p:tav tm="100000">
                                          <p:val>
                                            <p:strVal val="#ppt_w"/>
                                          </p:val>
                                        </p:tav>
                                      </p:tavLst>
                                    </p:anim>
                                    <p:anim calcmode="lin" valueType="num">
                                      <p:cBhvr additive="base">
                                        <p:cTn id="52" dur="500"/>
                                        <p:tgtEl>
                                          <p:spTgt spid="221"/>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20"/>
                                        </p:tgtEl>
                                        <p:attrNameLst>
                                          <p:attrName>style.visibility</p:attrName>
                                        </p:attrNameLst>
                                      </p:cBhvr>
                                      <p:to>
                                        <p:strVal val="visible"/>
                                      </p:to>
                                    </p:set>
                                    <p:anim calcmode="lin" valueType="num">
                                      <p:cBhvr additive="base">
                                        <p:cTn id="55" dur="500"/>
                                        <p:tgtEl>
                                          <p:spTgt spid="220"/>
                                        </p:tgtEl>
                                        <p:attrNameLst>
                                          <p:attrName>ppt_w</p:attrName>
                                        </p:attrNameLst>
                                      </p:cBhvr>
                                      <p:tavLst>
                                        <p:tav tm="0">
                                          <p:val>
                                            <p:strVal val="0"/>
                                          </p:val>
                                        </p:tav>
                                        <p:tav tm="100000">
                                          <p:val>
                                            <p:strVal val="#ppt_w"/>
                                          </p:val>
                                        </p:tav>
                                      </p:tavLst>
                                    </p:anim>
                                    <p:anim calcmode="lin" valueType="num">
                                      <p:cBhvr additive="base">
                                        <p:cTn id="56" dur="500"/>
                                        <p:tgtEl>
                                          <p:spTgt spid="22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ient list">
  <p:cSld name="Client list">
    <p:spTree>
      <p:nvGrpSpPr>
        <p:cNvPr id="1" name="Shape 222"/>
        <p:cNvGrpSpPr/>
        <p:nvPr/>
      </p:nvGrpSpPr>
      <p:grpSpPr>
        <a:xfrm>
          <a:off x="0" y="0"/>
          <a:ext cx="0" cy="0"/>
          <a:chOff x="0" y="0"/>
          <a:chExt cx="0" cy="0"/>
        </a:xfrm>
      </p:grpSpPr>
      <p:sp>
        <p:nvSpPr>
          <p:cNvPr id="223" name="Google Shape;22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24" name="Google Shape;224;p20"/>
          <p:cNvGrpSpPr/>
          <p:nvPr/>
        </p:nvGrpSpPr>
        <p:grpSpPr>
          <a:xfrm>
            <a:off x="338952" y="6409324"/>
            <a:ext cx="224082" cy="221156"/>
            <a:chOff x="4328868" y="5502988"/>
            <a:chExt cx="500307" cy="493774"/>
          </a:xfrm>
        </p:grpSpPr>
        <p:sp>
          <p:nvSpPr>
            <p:cNvPr id="225" name="Google Shape;225;p20">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26" name="Google Shape;226;p20">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27" name="Google Shape;227;p20"/>
          <p:cNvGrpSpPr/>
          <p:nvPr/>
        </p:nvGrpSpPr>
        <p:grpSpPr>
          <a:xfrm flipH="1">
            <a:off x="11637433" y="6409324"/>
            <a:ext cx="224082" cy="221156"/>
            <a:chOff x="4328868" y="5502988"/>
            <a:chExt cx="500307" cy="493774"/>
          </a:xfrm>
        </p:grpSpPr>
        <p:sp>
          <p:nvSpPr>
            <p:cNvPr id="228" name="Google Shape;228;p20">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29" name="Google Shape;229;p20">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30" name="Google Shape;230;p20"/>
          <p:cNvGrpSpPr/>
          <p:nvPr/>
        </p:nvGrpSpPr>
        <p:grpSpPr>
          <a:xfrm>
            <a:off x="0" y="6824981"/>
            <a:ext cx="12192000" cy="45719"/>
            <a:chOff x="0" y="6756401"/>
            <a:chExt cx="12192000" cy="114300"/>
          </a:xfrm>
        </p:grpSpPr>
        <p:sp>
          <p:nvSpPr>
            <p:cNvPr id="231" name="Google Shape;231;p2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2" name="Google Shape;232;p2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3" name="Google Shape;233;p2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4" name="Google Shape;234;p2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5" name="Google Shape;235;p2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36" name="Google Shape;236;p20"/>
          <p:cNvGrpSpPr/>
          <p:nvPr/>
        </p:nvGrpSpPr>
        <p:grpSpPr>
          <a:xfrm>
            <a:off x="0" y="0"/>
            <a:ext cx="12192000" cy="45719"/>
            <a:chOff x="0" y="6756401"/>
            <a:chExt cx="12192000" cy="114300"/>
          </a:xfrm>
        </p:grpSpPr>
        <p:sp>
          <p:nvSpPr>
            <p:cNvPr id="237" name="Google Shape;237;p20"/>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8" name="Google Shape;238;p20"/>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39" name="Google Shape;239;p20"/>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40" name="Google Shape;240;p20"/>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41" name="Google Shape;241;p20"/>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42" name="Google Shape;242;p20"/>
          <p:cNvSpPr>
            <a:spLocks noGrp="1"/>
          </p:cNvSpPr>
          <p:nvPr>
            <p:ph type="pic" idx="2"/>
          </p:nvPr>
        </p:nvSpPr>
        <p:spPr>
          <a:xfrm>
            <a:off x="0"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3" name="Google Shape;243;p20"/>
          <p:cNvSpPr>
            <a:spLocks noGrp="1"/>
          </p:cNvSpPr>
          <p:nvPr>
            <p:ph type="pic" idx="3"/>
          </p:nvPr>
        </p:nvSpPr>
        <p:spPr>
          <a:xfrm>
            <a:off x="121602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4" name="Google Shape;244;p20"/>
          <p:cNvSpPr>
            <a:spLocks noGrp="1"/>
          </p:cNvSpPr>
          <p:nvPr>
            <p:ph type="pic" idx="4"/>
          </p:nvPr>
        </p:nvSpPr>
        <p:spPr>
          <a:xfrm>
            <a:off x="2439988"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5" name="Google Shape;245;p20"/>
          <p:cNvSpPr>
            <a:spLocks noGrp="1"/>
          </p:cNvSpPr>
          <p:nvPr>
            <p:ph type="pic" idx="5"/>
          </p:nvPr>
        </p:nvSpPr>
        <p:spPr>
          <a:xfrm>
            <a:off x="365442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6" name="Google Shape;246;p20"/>
          <p:cNvSpPr>
            <a:spLocks noGrp="1"/>
          </p:cNvSpPr>
          <p:nvPr>
            <p:ph type="pic" idx="6"/>
          </p:nvPr>
        </p:nvSpPr>
        <p:spPr>
          <a:xfrm>
            <a:off x="48799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7" name="Google Shape;247;p20"/>
          <p:cNvSpPr>
            <a:spLocks noGrp="1"/>
          </p:cNvSpPr>
          <p:nvPr>
            <p:ph type="pic" idx="7"/>
          </p:nvPr>
        </p:nvSpPr>
        <p:spPr>
          <a:xfrm>
            <a:off x="60944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8" name="Google Shape;248;p20"/>
          <p:cNvSpPr>
            <a:spLocks noGrp="1"/>
          </p:cNvSpPr>
          <p:nvPr>
            <p:ph type="pic" idx="8"/>
          </p:nvPr>
        </p:nvSpPr>
        <p:spPr>
          <a:xfrm>
            <a:off x="73183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49" name="Google Shape;249;p20"/>
          <p:cNvSpPr>
            <a:spLocks noGrp="1"/>
          </p:cNvSpPr>
          <p:nvPr>
            <p:ph type="pic" idx="9"/>
          </p:nvPr>
        </p:nvSpPr>
        <p:spPr>
          <a:xfrm>
            <a:off x="85328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0" name="Google Shape;250;p20"/>
          <p:cNvSpPr>
            <a:spLocks noGrp="1"/>
          </p:cNvSpPr>
          <p:nvPr>
            <p:ph type="pic" idx="13"/>
          </p:nvPr>
        </p:nvSpPr>
        <p:spPr>
          <a:xfrm>
            <a:off x="9756775"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1" name="Google Shape;251;p20"/>
          <p:cNvSpPr>
            <a:spLocks noGrp="1"/>
          </p:cNvSpPr>
          <p:nvPr>
            <p:ph type="pic" idx="14"/>
          </p:nvPr>
        </p:nvSpPr>
        <p:spPr>
          <a:xfrm>
            <a:off x="10971213" y="1266825"/>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2" name="Google Shape;252;p20"/>
          <p:cNvSpPr>
            <a:spLocks noGrp="1"/>
          </p:cNvSpPr>
          <p:nvPr>
            <p:ph type="pic" idx="15"/>
          </p:nvPr>
        </p:nvSpPr>
        <p:spPr>
          <a:xfrm>
            <a:off x="0"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3" name="Google Shape;253;p20"/>
          <p:cNvSpPr>
            <a:spLocks noGrp="1"/>
          </p:cNvSpPr>
          <p:nvPr>
            <p:ph type="pic" idx="16"/>
          </p:nvPr>
        </p:nvSpPr>
        <p:spPr>
          <a:xfrm>
            <a:off x="121602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4" name="Google Shape;254;p20"/>
          <p:cNvSpPr>
            <a:spLocks noGrp="1"/>
          </p:cNvSpPr>
          <p:nvPr>
            <p:ph type="pic" idx="17"/>
          </p:nvPr>
        </p:nvSpPr>
        <p:spPr>
          <a:xfrm>
            <a:off x="2439988"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5" name="Google Shape;255;p20"/>
          <p:cNvSpPr>
            <a:spLocks noGrp="1"/>
          </p:cNvSpPr>
          <p:nvPr>
            <p:ph type="pic" idx="18"/>
          </p:nvPr>
        </p:nvSpPr>
        <p:spPr>
          <a:xfrm>
            <a:off x="365442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6" name="Google Shape;256;p20"/>
          <p:cNvSpPr>
            <a:spLocks noGrp="1"/>
          </p:cNvSpPr>
          <p:nvPr>
            <p:ph type="pic" idx="19"/>
          </p:nvPr>
        </p:nvSpPr>
        <p:spPr>
          <a:xfrm>
            <a:off x="48799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7" name="Google Shape;257;p20"/>
          <p:cNvSpPr>
            <a:spLocks noGrp="1"/>
          </p:cNvSpPr>
          <p:nvPr>
            <p:ph type="pic" idx="20"/>
          </p:nvPr>
        </p:nvSpPr>
        <p:spPr>
          <a:xfrm>
            <a:off x="60944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8" name="Google Shape;258;p20"/>
          <p:cNvSpPr>
            <a:spLocks noGrp="1"/>
          </p:cNvSpPr>
          <p:nvPr>
            <p:ph type="pic" idx="21"/>
          </p:nvPr>
        </p:nvSpPr>
        <p:spPr>
          <a:xfrm>
            <a:off x="73183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59" name="Google Shape;259;p20"/>
          <p:cNvSpPr>
            <a:spLocks noGrp="1"/>
          </p:cNvSpPr>
          <p:nvPr>
            <p:ph type="pic" idx="22"/>
          </p:nvPr>
        </p:nvSpPr>
        <p:spPr>
          <a:xfrm>
            <a:off x="85328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0" name="Google Shape;260;p20"/>
          <p:cNvSpPr>
            <a:spLocks noGrp="1"/>
          </p:cNvSpPr>
          <p:nvPr>
            <p:ph type="pic" idx="23"/>
          </p:nvPr>
        </p:nvSpPr>
        <p:spPr>
          <a:xfrm>
            <a:off x="9756775"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1" name="Google Shape;261;p20"/>
          <p:cNvSpPr>
            <a:spLocks noGrp="1"/>
          </p:cNvSpPr>
          <p:nvPr>
            <p:ph type="pic" idx="24"/>
          </p:nvPr>
        </p:nvSpPr>
        <p:spPr>
          <a:xfrm>
            <a:off x="10971213" y="508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2" name="Google Shape;262;p20"/>
          <p:cNvSpPr>
            <a:spLocks noGrp="1"/>
          </p:cNvSpPr>
          <p:nvPr>
            <p:ph type="pic" idx="25"/>
          </p:nvPr>
        </p:nvSpPr>
        <p:spPr>
          <a:xfrm>
            <a:off x="387"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3" name="Google Shape;263;p20"/>
          <p:cNvSpPr>
            <a:spLocks noGrp="1"/>
          </p:cNvSpPr>
          <p:nvPr>
            <p:ph type="pic" idx="26"/>
          </p:nvPr>
        </p:nvSpPr>
        <p:spPr>
          <a:xfrm>
            <a:off x="121641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4" name="Google Shape;264;p20"/>
          <p:cNvSpPr>
            <a:spLocks noGrp="1"/>
          </p:cNvSpPr>
          <p:nvPr>
            <p:ph type="pic" idx="27"/>
          </p:nvPr>
        </p:nvSpPr>
        <p:spPr>
          <a:xfrm>
            <a:off x="2440375"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5" name="Google Shape;265;p20"/>
          <p:cNvSpPr>
            <a:spLocks noGrp="1"/>
          </p:cNvSpPr>
          <p:nvPr>
            <p:ph type="pic" idx="28"/>
          </p:nvPr>
        </p:nvSpPr>
        <p:spPr>
          <a:xfrm>
            <a:off x="365481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6" name="Google Shape;266;p20"/>
          <p:cNvSpPr>
            <a:spLocks noGrp="1"/>
          </p:cNvSpPr>
          <p:nvPr>
            <p:ph type="pic" idx="29"/>
          </p:nvPr>
        </p:nvSpPr>
        <p:spPr>
          <a:xfrm>
            <a:off x="48803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7" name="Google Shape;267;p20"/>
          <p:cNvSpPr>
            <a:spLocks noGrp="1"/>
          </p:cNvSpPr>
          <p:nvPr>
            <p:ph type="pic" idx="30"/>
          </p:nvPr>
        </p:nvSpPr>
        <p:spPr>
          <a:xfrm>
            <a:off x="60948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8" name="Google Shape;268;p20"/>
          <p:cNvSpPr>
            <a:spLocks noGrp="1"/>
          </p:cNvSpPr>
          <p:nvPr>
            <p:ph type="pic" idx="31"/>
          </p:nvPr>
        </p:nvSpPr>
        <p:spPr>
          <a:xfrm>
            <a:off x="73187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69" name="Google Shape;269;p20"/>
          <p:cNvSpPr>
            <a:spLocks noGrp="1"/>
          </p:cNvSpPr>
          <p:nvPr>
            <p:ph type="pic" idx="32"/>
          </p:nvPr>
        </p:nvSpPr>
        <p:spPr>
          <a:xfrm>
            <a:off x="85332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70" name="Google Shape;270;p20"/>
          <p:cNvSpPr>
            <a:spLocks noGrp="1"/>
          </p:cNvSpPr>
          <p:nvPr>
            <p:ph type="pic" idx="33"/>
          </p:nvPr>
        </p:nvSpPr>
        <p:spPr>
          <a:xfrm>
            <a:off x="9757162"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271" name="Google Shape;271;p20"/>
          <p:cNvSpPr>
            <a:spLocks noGrp="1"/>
          </p:cNvSpPr>
          <p:nvPr>
            <p:ph type="pic" idx="34"/>
          </p:nvPr>
        </p:nvSpPr>
        <p:spPr>
          <a:xfrm>
            <a:off x="10971600" y="2489200"/>
            <a:ext cx="1220400" cy="12204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500"/>
                                        <p:tgtEl>
                                          <p:spTgt spid="242"/>
                                        </p:tgtEl>
                                        <p:attrNameLst>
                                          <p:attrName>ppt_w</p:attrName>
                                        </p:attrNameLst>
                                      </p:cBhvr>
                                      <p:tavLst>
                                        <p:tav tm="0">
                                          <p:val>
                                            <p:strVal val="0"/>
                                          </p:val>
                                        </p:tav>
                                        <p:tav tm="100000">
                                          <p:val>
                                            <p:strVal val="#ppt_w"/>
                                          </p:val>
                                        </p:tav>
                                      </p:tavLst>
                                    </p:anim>
                                    <p:anim calcmode="lin" valueType="num">
                                      <p:cBhvr additive="base">
                                        <p:cTn id="8" dur="500"/>
                                        <p:tgtEl>
                                          <p:spTgt spid="24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43"/>
                                        </p:tgtEl>
                                        <p:attrNameLst>
                                          <p:attrName>style.visibility</p:attrName>
                                        </p:attrNameLst>
                                      </p:cBhvr>
                                      <p:to>
                                        <p:strVal val="visible"/>
                                      </p:to>
                                    </p:set>
                                    <p:anim calcmode="lin" valueType="num">
                                      <p:cBhvr additive="base">
                                        <p:cTn id="11" dur="500"/>
                                        <p:tgtEl>
                                          <p:spTgt spid="243"/>
                                        </p:tgtEl>
                                        <p:attrNameLst>
                                          <p:attrName>ppt_w</p:attrName>
                                        </p:attrNameLst>
                                      </p:cBhvr>
                                      <p:tavLst>
                                        <p:tav tm="0">
                                          <p:val>
                                            <p:strVal val="0"/>
                                          </p:val>
                                        </p:tav>
                                        <p:tav tm="100000">
                                          <p:val>
                                            <p:strVal val="#ppt_w"/>
                                          </p:val>
                                        </p:tav>
                                      </p:tavLst>
                                    </p:anim>
                                    <p:anim calcmode="lin" valueType="num">
                                      <p:cBhvr additive="base">
                                        <p:cTn id="12" dur="500"/>
                                        <p:tgtEl>
                                          <p:spTgt spid="243"/>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44"/>
                                        </p:tgtEl>
                                        <p:attrNameLst>
                                          <p:attrName>style.visibility</p:attrName>
                                        </p:attrNameLst>
                                      </p:cBhvr>
                                      <p:to>
                                        <p:strVal val="visible"/>
                                      </p:to>
                                    </p:set>
                                    <p:anim calcmode="lin" valueType="num">
                                      <p:cBhvr additive="base">
                                        <p:cTn id="15" dur="500"/>
                                        <p:tgtEl>
                                          <p:spTgt spid="244"/>
                                        </p:tgtEl>
                                        <p:attrNameLst>
                                          <p:attrName>ppt_w</p:attrName>
                                        </p:attrNameLst>
                                      </p:cBhvr>
                                      <p:tavLst>
                                        <p:tav tm="0">
                                          <p:val>
                                            <p:strVal val="0"/>
                                          </p:val>
                                        </p:tav>
                                        <p:tav tm="100000">
                                          <p:val>
                                            <p:strVal val="#ppt_w"/>
                                          </p:val>
                                        </p:tav>
                                      </p:tavLst>
                                    </p:anim>
                                    <p:anim calcmode="lin" valueType="num">
                                      <p:cBhvr additive="base">
                                        <p:cTn id="16" dur="500"/>
                                        <p:tgtEl>
                                          <p:spTgt spid="244"/>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45"/>
                                        </p:tgtEl>
                                        <p:attrNameLst>
                                          <p:attrName>style.visibility</p:attrName>
                                        </p:attrNameLst>
                                      </p:cBhvr>
                                      <p:to>
                                        <p:strVal val="visible"/>
                                      </p:to>
                                    </p:set>
                                    <p:anim calcmode="lin" valueType="num">
                                      <p:cBhvr additive="base">
                                        <p:cTn id="19" dur="500"/>
                                        <p:tgtEl>
                                          <p:spTgt spid="245"/>
                                        </p:tgtEl>
                                        <p:attrNameLst>
                                          <p:attrName>ppt_w</p:attrName>
                                        </p:attrNameLst>
                                      </p:cBhvr>
                                      <p:tavLst>
                                        <p:tav tm="0">
                                          <p:val>
                                            <p:strVal val="0"/>
                                          </p:val>
                                        </p:tav>
                                        <p:tav tm="100000">
                                          <p:val>
                                            <p:strVal val="#ppt_w"/>
                                          </p:val>
                                        </p:tav>
                                      </p:tavLst>
                                    </p:anim>
                                    <p:anim calcmode="lin" valueType="num">
                                      <p:cBhvr additive="base">
                                        <p:cTn id="20" dur="500"/>
                                        <p:tgtEl>
                                          <p:spTgt spid="245"/>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46"/>
                                        </p:tgtEl>
                                        <p:attrNameLst>
                                          <p:attrName>style.visibility</p:attrName>
                                        </p:attrNameLst>
                                      </p:cBhvr>
                                      <p:to>
                                        <p:strVal val="visible"/>
                                      </p:to>
                                    </p:set>
                                    <p:anim calcmode="lin" valueType="num">
                                      <p:cBhvr additive="base">
                                        <p:cTn id="23" dur="500"/>
                                        <p:tgtEl>
                                          <p:spTgt spid="246"/>
                                        </p:tgtEl>
                                        <p:attrNameLst>
                                          <p:attrName>ppt_w</p:attrName>
                                        </p:attrNameLst>
                                      </p:cBhvr>
                                      <p:tavLst>
                                        <p:tav tm="0">
                                          <p:val>
                                            <p:strVal val="0"/>
                                          </p:val>
                                        </p:tav>
                                        <p:tav tm="100000">
                                          <p:val>
                                            <p:strVal val="#ppt_w"/>
                                          </p:val>
                                        </p:tav>
                                      </p:tavLst>
                                    </p:anim>
                                    <p:anim calcmode="lin" valueType="num">
                                      <p:cBhvr additive="base">
                                        <p:cTn id="24" dur="500"/>
                                        <p:tgtEl>
                                          <p:spTgt spid="246"/>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47"/>
                                        </p:tgtEl>
                                        <p:attrNameLst>
                                          <p:attrName>style.visibility</p:attrName>
                                        </p:attrNameLst>
                                      </p:cBhvr>
                                      <p:to>
                                        <p:strVal val="visible"/>
                                      </p:to>
                                    </p:set>
                                    <p:anim calcmode="lin" valueType="num">
                                      <p:cBhvr additive="base">
                                        <p:cTn id="27" dur="500"/>
                                        <p:tgtEl>
                                          <p:spTgt spid="247"/>
                                        </p:tgtEl>
                                        <p:attrNameLst>
                                          <p:attrName>ppt_w</p:attrName>
                                        </p:attrNameLst>
                                      </p:cBhvr>
                                      <p:tavLst>
                                        <p:tav tm="0">
                                          <p:val>
                                            <p:strVal val="0"/>
                                          </p:val>
                                        </p:tav>
                                        <p:tav tm="100000">
                                          <p:val>
                                            <p:strVal val="#ppt_w"/>
                                          </p:val>
                                        </p:tav>
                                      </p:tavLst>
                                    </p:anim>
                                    <p:anim calcmode="lin" valueType="num">
                                      <p:cBhvr additive="base">
                                        <p:cTn id="28" dur="500"/>
                                        <p:tgtEl>
                                          <p:spTgt spid="247"/>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48"/>
                                        </p:tgtEl>
                                        <p:attrNameLst>
                                          <p:attrName>style.visibility</p:attrName>
                                        </p:attrNameLst>
                                      </p:cBhvr>
                                      <p:to>
                                        <p:strVal val="visible"/>
                                      </p:to>
                                    </p:set>
                                    <p:anim calcmode="lin" valueType="num">
                                      <p:cBhvr additive="base">
                                        <p:cTn id="31" dur="500"/>
                                        <p:tgtEl>
                                          <p:spTgt spid="248"/>
                                        </p:tgtEl>
                                        <p:attrNameLst>
                                          <p:attrName>ppt_w</p:attrName>
                                        </p:attrNameLst>
                                      </p:cBhvr>
                                      <p:tavLst>
                                        <p:tav tm="0">
                                          <p:val>
                                            <p:strVal val="0"/>
                                          </p:val>
                                        </p:tav>
                                        <p:tav tm="100000">
                                          <p:val>
                                            <p:strVal val="#ppt_w"/>
                                          </p:val>
                                        </p:tav>
                                      </p:tavLst>
                                    </p:anim>
                                    <p:anim calcmode="lin" valueType="num">
                                      <p:cBhvr additive="base">
                                        <p:cTn id="32" dur="500"/>
                                        <p:tgtEl>
                                          <p:spTgt spid="248"/>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249"/>
                                        </p:tgtEl>
                                        <p:attrNameLst>
                                          <p:attrName>style.visibility</p:attrName>
                                        </p:attrNameLst>
                                      </p:cBhvr>
                                      <p:to>
                                        <p:strVal val="visible"/>
                                      </p:to>
                                    </p:set>
                                    <p:anim calcmode="lin" valueType="num">
                                      <p:cBhvr additive="base">
                                        <p:cTn id="35" dur="500"/>
                                        <p:tgtEl>
                                          <p:spTgt spid="249"/>
                                        </p:tgtEl>
                                        <p:attrNameLst>
                                          <p:attrName>ppt_w</p:attrName>
                                        </p:attrNameLst>
                                      </p:cBhvr>
                                      <p:tavLst>
                                        <p:tav tm="0">
                                          <p:val>
                                            <p:strVal val="0"/>
                                          </p:val>
                                        </p:tav>
                                        <p:tav tm="100000">
                                          <p:val>
                                            <p:strVal val="#ppt_w"/>
                                          </p:val>
                                        </p:tav>
                                      </p:tavLst>
                                    </p:anim>
                                    <p:anim calcmode="lin" valueType="num">
                                      <p:cBhvr additive="base">
                                        <p:cTn id="36" dur="500"/>
                                        <p:tgtEl>
                                          <p:spTgt spid="249"/>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250"/>
                                        </p:tgtEl>
                                        <p:attrNameLst>
                                          <p:attrName>style.visibility</p:attrName>
                                        </p:attrNameLst>
                                      </p:cBhvr>
                                      <p:to>
                                        <p:strVal val="visible"/>
                                      </p:to>
                                    </p:set>
                                    <p:anim calcmode="lin" valueType="num">
                                      <p:cBhvr additive="base">
                                        <p:cTn id="39" dur="500"/>
                                        <p:tgtEl>
                                          <p:spTgt spid="250"/>
                                        </p:tgtEl>
                                        <p:attrNameLst>
                                          <p:attrName>ppt_w</p:attrName>
                                        </p:attrNameLst>
                                      </p:cBhvr>
                                      <p:tavLst>
                                        <p:tav tm="0">
                                          <p:val>
                                            <p:strVal val="0"/>
                                          </p:val>
                                        </p:tav>
                                        <p:tav tm="100000">
                                          <p:val>
                                            <p:strVal val="#ppt_w"/>
                                          </p:val>
                                        </p:tav>
                                      </p:tavLst>
                                    </p:anim>
                                    <p:anim calcmode="lin" valueType="num">
                                      <p:cBhvr additive="base">
                                        <p:cTn id="40" dur="500"/>
                                        <p:tgtEl>
                                          <p:spTgt spid="250"/>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251"/>
                                        </p:tgtEl>
                                        <p:attrNameLst>
                                          <p:attrName>style.visibility</p:attrName>
                                        </p:attrNameLst>
                                      </p:cBhvr>
                                      <p:to>
                                        <p:strVal val="visible"/>
                                      </p:to>
                                    </p:set>
                                    <p:anim calcmode="lin" valueType="num">
                                      <p:cBhvr additive="base">
                                        <p:cTn id="43" dur="500"/>
                                        <p:tgtEl>
                                          <p:spTgt spid="251"/>
                                        </p:tgtEl>
                                        <p:attrNameLst>
                                          <p:attrName>ppt_w</p:attrName>
                                        </p:attrNameLst>
                                      </p:cBhvr>
                                      <p:tavLst>
                                        <p:tav tm="0">
                                          <p:val>
                                            <p:strVal val="0"/>
                                          </p:val>
                                        </p:tav>
                                        <p:tav tm="100000">
                                          <p:val>
                                            <p:strVal val="#ppt_w"/>
                                          </p:val>
                                        </p:tav>
                                      </p:tavLst>
                                    </p:anim>
                                    <p:anim calcmode="lin" valueType="num">
                                      <p:cBhvr additive="base">
                                        <p:cTn id="44" dur="500"/>
                                        <p:tgtEl>
                                          <p:spTgt spid="251"/>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252"/>
                                        </p:tgtEl>
                                        <p:attrNameLst>
                                          <p:attrName>style.visibility</p:attrName>
                                        </p:attrNameLst>
                                      </p:cBhvr>
                                      <p:to>
                                        <p:strVal val="visible"/>
                                      </p:to>
                                    </p:set>
                                    <p:anim calcmode="lin" valueType="num">
                                      <p:cBhvr additive="base">
                                        <p:cTn id="47" dur="500"/>
                                        <p:tgtEl>
                                          <p:spTgt spid="252"/>
                                        </p:tgtEl>
                                        <p:attrNameLst>
                                          <p:attrName>ppt_w</p:attrName>
                                        </p:attrNameLst>
                                      </p:cBhvr>
                                      <p:tavLst>
                                        <p:tav tm="0">
                                          <p:val>
                                            <p:strVal val="0"/>
                                          </p:val>
                                        </p:tav>
                                        <p:tav tm="100000">
                                          <p:val>
                                            <p:strVal val="#ppt_w"/>
                                          </p:val>
                                        </p:tav>
                                      </p:tavLst>
                                    </p:anim>
                                    <p:anim calcmode="lin" valueType="num">
                                      <p:cBhvr additive="base">
                                        <p:cTn id="48" dur="500"/>
                                        <p:tgtEl>
                                          <p:spTgt spid="252"/>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53"/>
                                        </p:tgtEl>
                                        <p:attrNameLst>
                                          <p:attrName>style.visibility</p:attrName>
                                        </p:attrNameLst>
                                      </p:cBhvr>
                                      <p:to>
                                        <p:strVal val="visible"/>
                                      </p:to>
                                    </p:set>
                                    <p:anim calcmode="lin" valueType="num">
                                      <p:cBhvr additive="base">
                                        <p:cTn id="51" dur="500"/>
                                        <p:tgtEl>
                                          <p:spTgt spid="253"/>
                                        </p:tgtEl>
                                        <p:attrNameLst>
                                          <p:attrName>ppt_w</p:attrName>
                                        </p:attrNameLst>
                                      </p:cBhvr>
                                      <p:tavLst>
                                        <p:tav tm="0">
                                          <p:val>
                                            <p:strVal val="0"/>
                                          </p:val>
                                        </p:tav>
                                        <p:tav tm="100000">
                                          <p:val>
                                            <p:strVal val="#ppt_w"/>
                                          </p:val>
                                        </p:tav>
                                      </p:tavLst>
                                    </p:anim>
                                    <p:anim calcmode="lin" valueType="num">
                                      <p:cBhvr additive="base">
                                        <p:cTn id="52" dur="500"/>
                                        <p:tgtEl>
                                          <p:spTgt spid="253"/>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54"/>
                                        </p:tgtEl>
                                        <p:attrNameLst>
                                          <p:attrName>style.visibility</p:attrName>
                                        </p:attrNameLst>
                                      </p:cBhvr>
                                      <p:to>
                                        <p:strVal val="visible"/>
                                      </p:to>
                                    </p:set>
                                    <p:anim calcmode="lin" valueType="num">
                                      <p:cBhvr additive="base">
                                        <p:cTn id="55" dur="500"/>
                                        <p:tgtEl>
                                          <p:spTgt spid="254"/>
                                        </p:tgtEl>
                                        <p:attrNameLst>
                                          <p:attrName>ppt_w</p:attrName>
                                        </p:attrNameLst>
                                      </p:cBhvr>
                                      <p:tavLst>
                                        <p:tav tm="0">
                                          <p:val>
                                            <p:strVal val="0"/>
                                          </p:val>
                                        </p:tav>
                                        <p:tav tm="100000">
                                          <p:val>
                                            <p:strVal val="#ppt_w"/>
                                          </p:val>
                                        </p:tav>
                                      </p:tavLst>
                                    </p:anim>
                                    <p:anim calcmode="lin" valueType="num">
                                      <p:cBhvr additive="base">
                                        <p:cTn id="56" dur="500"/>
                                        <p:tgtEl>
                                          <p:spTgt spid="254"/>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255"/>
                                        </p:tgtEl>
                                        <p:attrNameLst>
                                          <p:attrName>style.visibility</p:attrName>
                                        </p:attrNameLst>
                                      </p:cBhvr>
                                      <p:to>
                                        <p:strVal val="visible"/>
                                      </p:to>
                                    </p:set>
                                    <p:anim calcmode="lin" valueType="num">
                                      <p:cBhvr additive="base">
                                        <p:cTn id="59" dur="500"/>
                                        <p:tgtEl>
                                          <p:spTgt spid="255"/>
                                        </p:tgtEl>
                                        <p:attrNameLst>
                                          <p:attrName>ppt_w</p:attrName>
                                        </p:attrNameLst>
                                      </p:cBhvr>
                                      <p:tavLst>
                                        <p:tav tm="0">
                                          <p:val>
                                            <p:strVal val="0"/>
                                          </p:val>
                                        </p:tav>
                                        <p:tav tm="100000">
                                          <p:val>
                                            <p:strVal val="#ppt_w"/>
                                          </p:val>
                                        </p:tav>
                                      </p:tavLst>
                                    </p:anim>
                                    <p:anim calcmode="lin" valueType="num">
                                      <p:cBhvr additive="base">
                                        <p:cTn id="60" dur="500"/>
                                        <p:tgtEl>
                                          <p:spTgt spid="255"/>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 calcmode="lin" valueType="num">
                                      <p:cBhvr additive="base">
                                        <p:cTn id="63" dur="500"/>
                                        <p:tgtEl>
                                          <p:spTgt spid="256"/>
                                        </p:tgtEl>
                                        <p:attrNameLst>
                                          <p:attrName>ppt_w</p:attrName>
                                        </p:attrNameLst>
                                      </p:cBhvr>
                                      <p:tavLst>
                                        <p:tav tm="0">
                                          <p:val>
                                            <p:strVal val="0"/>
                                          </p:val>
                                        </p:tav>
                                        <p:tav tm="100000">
                                          <p:val>
                                            <p:strVal val="#ppt_w"/>
                                          </p:val>
                                        </p:tav>
                                      </p:tavLst>
                                    </p:anim>
                                    <p:anim calcmode="lin" valueType="num">
                                      <p:cBhvr additive="base">
                                        <p:cTn id="64" dur="500"/>
                                        <p:tgtEl>
                                          <p:spTgt spid="256"/>
                                        </p:tgtEl>
                                        <p:attrNameLst>
                                          <p:attrName>ppt_h</p:attrName>
                                        </p:attrNameLst>
                                      </p:cBhvr>
                                      <p:tavLst>
                                        <p:tav tm="0">
                                          <p:val>
                                            <p:str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257"/>
                                        </p:tgtEl>
                                        <p:attrNameLst>
                                          <p:attrName>style.visibility</p:attrName>
                                        </p:attrNameLst>
                                      </p:cBhvr>
                                      <p:to>
                                        <p:strVal val="visible"/>
                                      </p:to>
                                    </p:set>
                                    <p:anim calcmode="lin" valueType="num">
                                      <p:cBhvr additive="base">
                                        <p:cTn id="67" dur="500"/>
                                        <p:tgtEl>
                                          <p:spTgt spid="257"/>
                                        </p:tgtEl>
                                        <p:attrNameLst>
                                          <p:attrName>ppt_w</p:attrName>
                                        </p:attrNameLst>
                                      </p:cBhvr>
                                      <p:tavLst>
                                        <p:tav tm="0">
                                          <p:val>
                                            <p:strVal val="0"/>
                                          </p:val>
                                        </p:tav>
                                        <p:tav tm="100000">
                                          <p:val>
                                            <p:strVal val="#ppt_w"/>
                                          </p:val>
                                        </p:tav>
                                      </p:tavLst>
                                    </p:anim>
                                    <p:anim calcmode="lin" valueType="num">
                                      <p:cBhvr additive="base">
                                        <p:cTn id="68" dur="500"/>
                                        <p:tgtEl>
                                          <p:spTgt spid="257"/>
                                        </p:tgtEl>
                                        <p:attrNameLst>
                                          <p:attrName>ppt_h</p:attrName>
                                        </p:attrNameLst>
                                      </p:cBhvr>
                                      <p:tavLst>
                                        <p:tav tm="0">
                                          <p:val>
                                            <p:str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258"/>
                                        </p:tgtEl>
                                        <p:attrNameLst>
                                          <p:attrName>style.visibility</p:attrName>
                                        </p:attrNameLst>
                                      </p:cBhvr>
                                      <p:to>
                                        <p:strVal val="visible"/>
                                      </p:to>
                                    </p:set>
                                    <p:anim calcmode="lin" valueType="num">
                                      <p:cBhvr additive="base">
                                        <p:cTn id="71" dur="500"/>
                                        <p:tgtEl>
                                          <p:spTgt spid="258"/>
                                        </p:tgtEl>
                                        <p:attrNameLst>
                                          <p:attrName>ppt_w</p:attrName>
                                        </p:attrNameLst>
                                      </p:cBhvr>
                                      <p:tavLst>
                                        <p:tav tm="0">
                                          <p:val>
                                            <p:strVal val="0"/>
                                          </p:val>
                                        </p:tav>
                                        <p:tav tm="100000">
                                          <p:val>
                                            <p:strVal val="#ppt_w"/>
                                          </p:val>
                                        </p:tav>
                                      </p:tavLst>
                                    </p:anim>
                                    <p:anim calcmode="lin" valueType="num">
                                      <p:cBhvr additive="base">
                                        <p:cTn id="72" dur="500"/>
                                        <p:tgtEl>
                                          <p:spTgt spid="258"/>
                                        </p:tgtEl>
                                        <p:attrNameLst>
                                          <p:attrName>ppt_h</p:attrName>
                                        </p:attrNameLst>
                                      </p:cBhvr>
                                      <p:tavLst>
                                        <p:tav tm="0">
                                          <p:val>
                                            <p:str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259"/>
                                        </p:tgtEl>
                                        <p:attrNameLst>
                                          <p:attrName>style.visibility</p:attrName>
                                        </p:attrNameLst>
                                      </p:cBhvr>
                                      <p:to>
                                        <p:strVal val="visible"/>
                                      </p:to>
                                    </p:set>
                                    <p:anim calcmode="lin" valueType="num">
                                      <p:cBhvr additive="base">
                                        <p:cTn id="75" dur="500"/>
                                        <p:tgtEl>
                                          <p:spTgt spid="259"/>
                                        </p:tgtEl>
                                        <p:attrNameLst>
                                          <p:attrName>ppt_w</p:attrName>
                                        </p:attrNameLst>
                                      </p:cBhvr>
                                      <p:tavLst>
                                        <p:tav tm="0">
                                          <p:val>
                                            <p:strVal val="0"/>
                                          </p:val>
                                        </p:tav>
                                        <p:tav tm="100000">
                                          <p:val>
                                            <p:strVal val="#ppt_w"/>
                                          </p:val>
                                        </p:tav>
                                      </p:tavLst>
                                    </p:anim>
                                    <p:anim calcmode="lin" valueType="num">
                                      <p:cBhvr additive="base">
                                        <p:cTn id="76" dur="500"/>
                                        <p:tgtEl>
                                          <p:spTgt spid="259"/>
                                        </p:tgtEl>
                                        <p:attrNameLst>
                                          <p:attrName>ppt_h</p:attrName>
                                        </p:attrNameLst>
                                      </p:cBhvr>
                                      <p:tavLst>
                                        <p:tav tm="0">
                                          <p:val>
                                            <p:strVal val="0"/>
                                          </p:val>
                                        </p:tav>
                                        <p:tav tm="100000">
                                          <p:val>
                                            <p:strVal val="#ppt_h"/>
                                          </p:val>
                                        </p:tav>
                                      </p:tavLst>
                                    </p:anim>
                                  </p:childTnLst>
                                </p:cTn>
                              </p:par>
                              <p:par>
                                <p:cTn id="77" presetID="23" presetClass="entr" presetSubtype="16" fill="hold" nodeType="withEffect">
                                  <p:stCondLst>
                                    <p:cond delay="0"/>
                                  </p:stCondLst>
                                  <p:childTnLst>
                                    <p:set>
                                      <p:cBhvr>
                                        <p:cTn id="78" dur="1" fill="hold">
                                          <p:stCondLst>
                                            <p:cond delay="0"/>
                                          </p:stCondLst>
                                        </p:cTn>
                                        <p:tgtEl>
                                          <p:spTgt spid="260"/>
                                        </p:tgtEl>
                                        <p:attrNameLst>
                                          <p:attrName>style.visibility</p:attrName>
                                        </p:attrNameLst>
                                      </p:cBhvr>
                                      <p:to>
                                        <p:strVal val="visible"/>
                                      </p:to>
                                    </p:set>
                                    <p:anim calcmode="lin" valueType="num">
                                      <p:cBhvr additive="base">
                                        <p:cTn id="79" dur="500"/>
                                        <p:tgtEl>
                                          <p:spTgt spid="260"/>
                                        </p:tgtEl>
                                        <p:attrNameLst>
                                          <p:attrName>ppt_w</p:attrName>
                                        </p:attrNameLst>
                                      </p:cBhvr>
                                      <p:tavLst>
                                        <p:tav tm="0">
                                          <p:val>
                                            <p:strVal val="0"/>
                                          </p:val>
                                        </p:tav>
                                        <p:tav tm="100000">
                                          <p:val>
                                            <p:strVal val="#ppt_w"/>
                                          </p:val>
                                        </p:tav>
                                      </p:tavLst>
                                    </p:anim>
                                    <p:anim calcmode="lin" valueType="num">
                                      <p:cBhvr additive="base">
                                        <p:cTn id="80" dur="500"/>
                                        <p:tgtEl>
                                          <p:spTgt spid="260"/>
                                        </p:tgtEl>
                                        <p:attrNameLst>
                                          <p:attrName>ppt_h</p:attrName>
                                        </p:attrNameLst>
                                      </p:cBhvr>
                                      <p:tavLst>
                                        <p:tav tm="0">
                                          <p:val>
                                            <p:strVal val="0"/>
                                          </p:val>
                                        </p:tav>
                                        <p:tav tm="100000">
                                          <p:val>
                                            <p:strVal val="#ppt_h"/>
                                          </p:val>
                                        </p:tav>
                                      </p:tavLst>
                                    </p:anim>
                                  </p:childTnLst>
                                </p:cTn>
                              </p:par>
                              <p:par>
                                <p:cTn id="81" presetID="23" presetClass="entr" presetSubtype="16" fill="hold" nodeType="withEffect">
                                  <p:stCondLst>
                                    <p:cond delay="0"/>
                                  </p:stCondLst>
                                  <p:childTnLst>
                                    <p:set>
                                      <p:cBhvr>
                                        <p:cTn id="82" dur="1" fill="hold">
                                          <p:stCondLst>
                                            <p:cond delay="0"/>
                                          </p:stCondLst>
                                        </p:cTn>
                                        <p:tgtEl>
                                          <p:spTgt spid="261"/>
                                        </p:tgtEl>
                                        <p:attrNameLst>
                                          <p:attrName>style.visibility</p:attrName>
                                        </p:attrNameLst>
                                      </p:cBhvr>
                                      <p:to>
                                        <p:strVal val="visible"/>
                                      </p:to>
                                    </p:set>
                                    <p:anim calcmode="lin" valueType="num">
                                      <p:cBhvr additive="base">
                                        <p:cTn id="83" dur="500"/>
                                        <p:tgtEl>
                                          <p:spTgt spid="261"/>
                                        </p:tgtEl>
                                        <p:attrNameLst>
                                          <p:attrName>ppt_w</p:attrName>
                                        </p:attrNameLst>
                                      </p:cBhvr>
                                      <p:tavLst>
                                        <p:tav tm="0">
                                          <p:val>
                                            <p:strVal val="0"/>
                                          </p:val>
                                        </p:tav>
                                        <p:tav tm="100000">
                                          <p:val>
                                            <p:strVal val="#ppt_w"/>
                                          </p:val>
                                        </p:tav>
                                      </p:tavLst>
                                    </p:anim>
                                    <p:anim calcmode="lin" valueType="num">
                                      <p:cBhvr additive="base">
                                        <p:cTn id="84" dur="500"/>
                                        <p:tgtEl>
                                          <p:spTgt spid="261"/>
                                        </p:tgtEl>
                                        <p:attrNameLst>
                                          <p:attrName>ppt_h</p:attrName>
                                        </p:attrNameLst>
                                      </p:cBhvr>
                                      <p:tavLst>
                                        <p:tav tm="0">
                                          <p:val>
                                            <p:strVal val="0"/>
                                          </p:val>
                                        </p:tav>
                                        <p:tav tm="100000">
                                          <p:val>
                                            <p:strVal val="#ppt_h"/>
                                          </p:val>
                                        </p:tav>
                                      </p:tavLst>
                                    </p:anim>
                                  </p:childTnLst>
                                </p:cTn>
                              </p:par>
                              <p:par>
                                <p:cTn id="85" presetID="23" presetClass="entr" presetSubtype="16" fill="hold" nodeType="withEffect">
                                  <p:stCondLst>
                                    <p:cond delay="0"/>
                                  </p:stCondLst>
                                  <p:childTnLst>
                                    <p:set>
                                      <p:cBhvr>
                                        <p:cTn id="86" dur="1" fill="hold">
                                          <p:stCondLst>
                                            <p:cond delay="0"/>
                                          </p:stCondLst>
                                        </p:cTn>
                                        <p:tgtEl>
                                          <p:spTgt spid="262"/>
                                        </p:tgtEl>
                                        <p:attrNameLst>
                                          <p:attrName>style.visibility</p:attrName>
                                        </p:attrNameLst>
                                      </p:cBhvr>
                                      <p:to>
                                        <p:strVal val="visible"/>
                                      </p:to>
                                    </p:set>
                                    <p:anim calcmode="lin" valueType="num">
                                      <p:cBhvr additive="base">
                                        <p:cTn id="87" dur="500"/>
                                        <p:tgtEl>
                                          <p:spTgt spid="262"/>
                                        </p:tgtEl>
                                        <p:attrNameLst>
                                          <p:attrName>ppt_w</p:attrName>
                                        </p:attrNameLst>
                                      </p:cBhvr>
                                      <p:tavLst>
                                        <p:tav tm="0">
                                          <p:val>
                                            <p:strVal val="0"/>
                                          </p:val>
                                        </p:tav>
                                        <p:tav tm="100000">
                                          <p:val>
                                            <p:strVal val="#ppt_w"/>
                                          </p:val>
                                        </p:tav>
                                      </p:tavLst>
                                    </p:anim>
                                    <p:anim calcmode="lin" valueType="num">
                                      <p:cBhvr additive="base">
                                        <p:cTn id="88" dur="500"/>
                                        <p:tgtEl>
                                          <p:spTgt spid="262"/>
                                        </p:tgtEl>
                                        <p:attrNameLst>
                                          <p:attrName>ppt_h</p:attrName>
                                        </p:attrNameLst>
                                      </p:cBhvr>
                                      <p:tavLst>
                                        <p:tav tm="0">
                                          <p:val>
                                            <p:strVal val="0"/>
                                          </p:val>
                                        </p:tav>
                                        <p:tav tm="100000">
                                          <p:val>
                                            <p:strVal val="#ppt_h"/>
                                          </p:val>
                                        </p:tav>
                                      </p:tavLst>
                                    </p:anim>
                                  </p:childTnLst>
                                </p:cTn>
                              </p:par>
                              <p:par>
                                <p:cTn id="89" presetID="23" presetClass="entr" presetSubtype="16" fill="hold" nodeType="withEffect">
                                  <p:stCondLst>
                                    <p:cond delay="0"/>
                                  </p:stCondLst>
                                  <p:childTnLst>
                                    <p:set>
                                      <p:cBhvr>
                                        <p:cTn id="90" dur="1" fill="hold">
                                          <p:stCondLst>
                                            <p:cond delay="0"/>
                                          </p:stCondLst>
                                        </p:cTn>
                                        <p:tgtEl>
                                          <p:spTgt spid="263"/>
                                        </p:tgtEl>
                                        <p:attrNameLst>
                                          <p:attrName>style.visibility</p:attrName>
                                        </p:attrNameLst>
                                      </p:cBhvr>
                                      <p:to>
                                        <p:strVal val="visible"/>
                                      </p:to>
                                    </p:set>
                                    <p:anim calcmode="lin" valueType="num">
                                      <p:cBhvr additive="base">
                                        <p:cTn id="91" dur="500"/>
                                        <p:tgtEl>
                                          <p:spTgt spid="263"/>
                                        </p:tgtEl>
                                        <p:attrNameLst>
                                          <p:attrName>ppt_w</p:attrName>
                                        </p:attrNameLst>
                                      </p:cBhvr>
                                      <p:tavLst>
                                        <p:tav tm="0">
                                          <p:val>
                                            <p:strVal val="0"/>
                                          </p:val>
                                        </p:tav>
                                        <p:tav tm="100000">
                                          <p:val>
                                            <p:strVal val="#ppt_w"/>
                                          </p:val>
                                        </p:tav>
                                      </p:tavLst>
                                    </p:anim>
                                    <p:anim calcmode="lin" valueType="num">
                                      <p:cBhvr additive="base">
                                        <p:cTn id="92" dur="500"/>
                                        <p:tgtEl>
                                          <p:spTgt spid="263"/>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264"/>
                                        </p:tgtEl>
                                        <p:attrNameLst>
                                          <p:attrName>style.visibility</p:attrName>
                                        </p:attrNameLst>
                                      </p:cBhvr>
                                      <p:to>
                                        <p:strVal val="visible"/>
                                      </p:to>
                                    </p:set>
                                    <p:anim calcmode="lin" valueType="num">
                                      <p:cBhvr additive="base">
                                        <p:cTn id="95" dur="500"/>
                                        <p:tgtEl>
                                          <p:spTgt spid="264"/>
                                        </p:tgtEl>
                                        <p:attrNameLst>
                                          <p:attrName>ppt_w</p:attrName>
                                        </p:attrNameLst>
                                      </p:cBhvr>
                                      <p:tavLst>
                                        <p:tav tm="0">
                                          <p:val>
                                            <p:strVal val="0"/>
                                          </p:val>
                                        </p:tav>
                                        <p:tav tm="100000">
                                          <p:val>
                                            <p:strVal val="#ppt_w"/>
                                          </p:val>
                                        </p:tav>
                                      </p:tavLst>
                                    </p:anim>
                                    <p:anim calcmode="lin" valueType="num">
                                      <p:cBhvr additive="base">
                                        <p:cTn id="96" dur="500"/>
                                        <p:tgtEl>
                                          <p:spTgt spid="264"/>
                                        </p:tgtEl>
                                        <p:attrNameLst>
                                          <p:attrName>ppt_h</p:attrName>
                                        </p:attrNameLst>
                                      </p:cBhvr>
                                      <p:tavLst>
                                        <p:tav tm="0">
                                          <p:val>
                                            <p:strVal val="0"/>
                                          </p:val>
                                        </p:tav>
                                        <p:tav tm="100000">
                                          <p:val>
                                            <p:strVal val="#ppt_h"/>
                                          </p:val>
                                        </p:tav>
                                      </p:tavLst>
                                    </p:anim>
                                  </p:childTnLst>
                                </p:cTn>
                              </p:par>
                              <p:par>
                                <p:cTn id="97" presetID="23" presetClass="entr" presetSubtype="16" fill="hold" nodeType="withEffect">
                                  <p:stCondLst>
                                    <p:cond delay="0"/>
                                  </p:stCondLst>
                                  <p:childTnLst>
                                    <p:set>
                                      <p:cBhvr>
                                        <p:cTn id="98" dur="1" fill="hold">
                                          <p:stCondLst>
                                            <p:cond delay="0"/>
                                          </p:stCondLst>
                                        </p:cTn>
                                        <p:tgtEl>
                                          <p:spTgt spid="265"/>
                                        </p:tgtEl>
                                        <p:attrNameLst>
                                          <p:attrName>style.visibility</p:attrName>
                                        </p:attrNameLst>
                                      </p:cBhvr>
                                      <p:to>
                                        <p:strVal val="visible"/>
                                      </p:to>
                                    </p:set>
                                    <p:anim calcmode="lin" valueType="num">
                                      <p:cBhvr additive="base">
                                        <p:cTn id="99" dur="500"/>
                                        <p:tgtEl>
                                          <p:spTgt spid="265"/>
                                        </p:tgtEl>
                                        <p:attrNameLst>
                                          <p:attrName>ppt_w</p:attrName>
                                        </p:attrNameLst>
                                      </p:cBhvr>
                                      <p:tavLst>
                                        <p:tav tm="0">
                                          <p:val>
                                            <p:strVal val="0"/>
                                          </p:val>
                                        </p:tav>
                                        <p:tav tm="100000">
                                          <p:val>
                                            <p:strVal val="#ppt_w"/>
                                          </p:val>
                                        </p:tav>
                                      </p:tavLst>
                                    </p:anim>
                                    <p:anim calcmode="lin" valueType="num">
                                      <p:cBhvr additive="base">
                                        <p:cTn id="100" dur="500"/>
                                        <p:tgtEl>
                                          <p:spTgt spid="265"/>
                                        </p:tgtEl>
                                        <p:attrNameLst>
                                          <p:attrName>ppt_h</p:attrName>
                                        </p:attrNameLst>
                                      </p:cBhvr>
                                      <p:tavLst>
                                        <p:tav tm="0">
                                          <p:val>
                                            <p:strVal val="0"/>
                                          </p:val>
                                        </p:tav>
                                        <p:tav tm="100000">
                                          <p:val>
                                            <p:strVal val="#ppt_h"/>
                                          </p:val>
                                        </p:tav>
                                      </p:tavLst>
                                    </p:anim>
                                  </p:childTnLst>
                                </p:cTn>
                              </p:par>
                              <p:par>
                                <p:cTn id="101" presetID="23" presetClass="entr" presetSubtype="16" fill="hold" nodeType="withEffect">
                                  <p:stCondLst>
                                    <p:cond delay="0"/>
                                  </p:stCondLst>
                                  <p:childTnLst>
                                    <p:set>
                                      <p:cBhvr>
                                        <p:cTn id="102" dur="1" fill="hold">
                                          <p:stCondLst>
                                            <p:cond delay="0"/>
                                          </p:stCondLst>
                                        </p:cTn>
                                        <p:tgtEl>
                                          <p:spTgt spid="266"/>
                                        </p:tgtEl>
                                        <p:attrNameLst>
                                          <p:attrName>style.visibility</p:attrName>
                                        </p:attrNameLst>
                                      </p:cBhvr>
                                      <p:to>
                                        <p:strVal val="visible"/>
                                      </p:to>
                                    </p:set>
                                    <p:anim calcmode="lin" valueType="num">
                                      <p:cBhvr additive="base">
                                        <p:cTn id="103" dur="500"/>
                                        <p:tgtEl>
                                          <p:spTgt spid="266"/>
                                        </p:tgtEl>
                                        <p:attrNameLst>
                                          <p:attrName>ppt_w</p:attrName>
                                        </p:attrNameLst>
                                      </p:cBhvr>
                                      <p:tavLst>
                                        <p:tav tm="0">
                                          <p:val>
                                            <p:strVal val="0"/>
                                          </p:val>
                                        </p:tav>
                                        <p:tav tm="100000">
                                          <p:val>
                                            <p:strVal val="#ppt_w"/>
                                          </p:val>
                                        </p:tav>
                                      </p:tavLst>
                                    </p:anim>
                                    <p:anim calcmode="lin" valueType="num">
                                      <p:cBhvr additive="base">
                                        <p:cTn id="104" dur="500"/>
                                        <p:tgtEl>
                                          <p:spTgt spid="266"/>
                                        </p:tgtEl>
                                        <p:attrNameLst>
                                          <p:attrName>ppt_h</p:attrName>
                                        </p:attrNameLst>
                                      </p:cBhvr>
                                      <p:tavLst>
                                        <p:tav tm="0">
                                          <p:val>
                                            <p:strVal val="0"/>
                                          </p:val>
                                        </p:tav>
                                        <p:tav tm="100000">
                                          <p:val>
                                            <p:strVal val="#ppt_h"/>
                                          </p:val>
                                        </p:tav>
                                      </p:tavLst>
                                    </p:anim>
                                  </p:childTnLst>
                                </p:cTn>
                              </p:par>
                              <p:par>
                                <p:cTn id="105" presetID="23" presetClass="entr" presetSubtype="16" fill="hold" nodeType="withEffect">
                                  <p:stCondLst>
                                    <p:cond delay="0"/>
                                  </p:stCondLst>
                                  <p:childTnLst>
                                    <p:set>
                                      <p:cBhvr>
                                        <p:cTn id="106" dur="1" fill="hold">
                                          <p:stCondLst>
                                            <p:cond delay="0"/>
                                          </p:stCondLst>
                                        </p:cTn>
                                        <p:tgtEl>
                                          <p:spTgt spid="267"/>
                                        </p:tgtEl>
                                        <p:attrNameLst>
                                          <p:attrName>style.visibility</p:attrName>
                                        </p:attrNameLst>
                                      </p:cBhvr>
                                      <p:to>
                                        <p:strVal val="visible"/>
                                      </p:to>
                                    </p:set>
                                    <p:anim calcmode="lin" valueType="num">
                                      <p:cBhvr additive="base">
                                        <p:cTn id="107" dur="500"/>
                                        <p:tgtEl>
                                          <p:spTgt spid="267"/>
                                        </p:tgtEl>
                                        <p:attrNameLst>
                                          <p:attrName>ppt_w</p:attrName>
                                        </p:attrNameLst>
                                      </p:cBhvr>
                                      <p:tavLst>
                                        <p:tav tm="0">
                                          <p:val>
                                            <p:strVal val="0"/>
                                          </p:val>
                                        </p:tav>
                                        <p:tav tm="100000">
                                          <p:val>
                                            <p:strVal val="#ppt_w"/>
                                          </p:val>
                                        </p:tav>
                                      </p:tavLst>
                                    </p:anim>
                                    <p:anim calcmode="lin" valueType="num">
                                      <p:cBhvr additive="base">
                                        <p:cTn id="108" dur="500"/>
                                        <p:tgtEl>
                                          <p:spTgt spid="267"/>
                                        </p:tgtEl>
                                        <p:attrNameLst>
                                          <p:attrName>ppt_h</p:attrName>
                                        </p:attrNameLst>
                                      </p:cBhvr>
                                      <p:tavLst>
                                        <p:tav tm="0">
                                          <p:val>
                                            <p:strVal val="0"/>
                                          </p:val>
                                        </p:tav>
                                        <p:tav tm="100000">
                                          <p:val>
                                            <p:strVal val="#ppt_h"/>
                                          </p:val>
                                        </p:tav>
                                      </p:tavLst>
                                    </p:anim>
                                  </p:childTnLst>
                                </p:cTn>
                              </p:par>
                              <p:par>
                                <p:cTn id="109" presetID="23" presetClass="entr" presetSubtype="16" fill="hold" nodeType="withEffect">
                                  <p:stCondLst>
                                    <p:cond delay="0"/>
                                  </p:stCondLst>
                                  <p:childTnLst>
                                    <p:set>
                                      <p:cBhvr>
                                        <p:cTn id="110" dur="1" fill="hold">
                                          <p:stCondLst>
                                            <p:cond delay="0"/>
                                          </p:stCondLst>
                                        </p:cTn>
                                        <p:tgtEl>
                                          <p:spTgt spid="268"/>
                                        </p:tgtEl>
                                        <p:attrNameLst>
                                          <p:attrName>style.visibility</p:attrName>
                                        </p:attrNameLst>
                                      </p:cBhvr>
                                      <p:to>
                                        <p:strVal val="visible"/>
                                      </p:to>
                                    </p:set>
                                    <p:anim calcmode="lin" valueType="num">
                                      <p:cBhvr additive="base">
                                        <p:cTn id="111" dur="500"/>
                                        <p:tgtEl>
                                          <p:spTgt spid="268"/>
                                        </p:tgtEl>
                                        <p:attrNameLst>
                                          <p:attrName>ppt_w</p:attrName>
                                        </p:attrNameLst>
                                      </p:cBhvr>
                                      <p:tavLst>
                                        <p:tav tm="0">
                                          <p:val>
                                            <p:strVal val="0"/>
                                          </p:val>
                                        </p:tav>
                                        <p:tav tm="100000">
                                          <p:val>
                                            <p:strVal val="#ppt_w"/>
                                          </p:val>
                                        </p:tav>
                                      </p:tavLst>
                                    </p:anim>
                                    <p:anim calcmode="lin" valueType="num">
                                      <p:cBhvr additive="base">
                                        <p:cTn id="112" dur="500"/>
                                        <p:tgtEl>
                                          <p:spTgt spid="268"/>
                                        </p:tgtEl>
                                        <p:attrNameLst>
                                          <p:attrName>ppt_h</p:attrName>
                                        </p:attrNameLst>
                                      </p:cBhvr>
                                      <p:tavLst>
                                        <p:tav tm="0">
                                          <p:val>
                                            <p:strVal val="0"/>
                                          </p:val>
                                        </p:tav>
                                        <p:tav tm="100000">
                                          <p:val>
                                            <p:strVal val="#ppt_h"/>
                                          </p:val>
                                        </p:tav>
                                      </p:tavLst>
                                    </p:anim>
                                  </p:childTnLst>
                                </p:cTn>
                              </p:par>
                              <p:par>
                                <p:cTn id="113" presetID="23" presetClass="entr" presetSubtype="16" fill="hold" nodeType="withEffect">
                                  <p:stCondLst>
                                    <p:cond delay="0"/>
                                  </p:stCondLst>
                                  <p:childTnLst>
                                    <p:set>
                                      <p:cBhvr>
                                        <p:cTn id="114" dur="1" fill="hold">
                                          <p:stCondLst>
                                            <p:cond delay="0"/>
                                          </p:stCondLst>
                                        </p:cTn>
                                        <p:tgtEl>
                                          <p:spTgt spid="269"/>
                                        </p:tgtEl>
                                        <p:attrNameLst>
                                          <p:attrName>style.visibility</p:attrName>
                                        </p:attrNameLst>
                                      </p:cBhvr>
                                      <p:to>
                                        <p:strVal val="visible"/>
                                      </p:to>
                                    </p:set>
                                    <p:anim calcmode="lin" valueType="num">
                                      <p:cBhvr additive="base">
                                        <p:cTn id="115" dur="500"/>
                                        <p:tgtEl>
                                          <p:spTgt spid="269"/>
                                        </p:tgtEl>
                                        <p:attrNameLst>
                                          <p:attrName>ppt_w</p:attrName>
                                        </p:attrNameLst>
                                      </p:cBhvr>
                                      <p:tavLst>
                                        <p:tav tm="0">
                                          <p:val>
                                            <p:strVal val="0"/>
                                          </p:val>
                                        </p:tav>
                                        <p:tav tm="100000">
                                          <p:val>
                                            <p:strVal val="#ppt_w"/>
                                          </p:val>
                                        </p:tav>
                                      </p:tavLst>
                                    </p:anim>
                                    <p:anim calcmode="lin" valueType="num">
                                      <p:cBhvr additive="base">
                                        <p:cTn id="116" dur="500"/>
                                        <p:tgtEl>
                                          <p:spTgt spid="269"/>
                                        </p:tgtEl>
                                        <p:attrNameLst>
                                          <p:attrName>ppt_h</p:attrName>
                                        </p:attrNameLst>
                                      </p:cBhvr>
                                      <p:tavLst>
                                        <p:tav tm="0">
                                          <p:val>
                                            <p:strVal val="0"/>
                                          </p:val>
                                        </p:tav>
                                        <p:tav tm="100000">
                                          <p:val>
                                            <p:strVal val="#ppt_h"/>
                                          </p:val>
                                        </p:tav>
                                      </p:tavLst>
                                    </p:anim>
                                  </p:childTnLst>
                                </p:cTn>
                              </p:par>
                              <p:par>
                                <p:cTn id="117" presetID="23" presetClass="entr" presetSubtype="16" fill="hold" nodeType="withEffect">
                                  <p:stCondLst>
                                    <p:cond delay="0"/>
                                  </p:stCondLst>
                                  <p:childTnLst>
                                    <p:set>
                                      <p:cBhvr>
                                        <p:cTn id="118" dur="1" fill="hold">
                                          <p:stCondLst>
                                            <p:cond delay="0"/>
                                          </p:stCondLst>
                                        </p:cTn>
                                        <p:tgtEl>
                                          <p:spTgt spid="270"/>
                                        </p:tgtEl>
                                        <p:attrNameLst>
                                          <p:attrName>style.visibility</p:attrName>
                                        </p:attrNameLst>
                                      </p:cBhvr>
                                      <p:to>
                                        <p:strVal val="visible"/>
                                      </p:to>
                                    </p:set>
                                    <p:anim calcmode="lin" valueType="num">
                                      <p:cBhvr additive="base">
                                        <p:cTn id="119" dur="500"/>
                                        <p:tgtEl>
                                          <p:spTgt spid="270"/>
                                        </p:tgtEl>
                                        <p:attrNameLst>
                                          <p:attrName>ppt_w</p:attrName>
                                        </p:attrNameLst>
                                      </p:cBhvr>
                                      <p:tavLst>
                                        <p:tav tm="0">
                                          <p:val>
                                            <p:strVal val="0"/>
                                          </p:val>
                                        </p:tav>
                                        <p:tav tm="100000">
                                          <p:val>
                                            <p:strVal val="#ppt_w"/>
                                          </p:val>
                                        </p:tav>
                                      </p:tavLst>
                                    </p:anim>
                                    <p:anim calcmode="lin" valueType="num">
                                      <p:cBhvr additive="base">
                                        <p:cTn id="120" dur="500"/>
                                        <p:tgtEl>
                                          <p:spTgt spid="270"/>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271"/>
                                        </p:tgtEl>
                                        <p:attrNameLst>
                                          <p:attrName>style.visibility</p:attrName>
                                        </p:attrNameLst>
                                      </p:cBhvr>
                                      <p:to>
                                        <p:strVal val="visible"/>
                                      </p:to>
                                    </p:set>
                                    <p:anim calcmode="lin" valueType="num">
                                      <p:cBhvr additive="base">
                                        <p:cTn id="123" dur="500"/>
                                        <p:tgtEl>
                                          <p:spTgt spid="271"/>
                                        </p:tgtEl>
                                        <p:attrNameLst>
                                          <p:attrName>ppt_w</p:attrName>
                                        </p:attrNameLst>
                                      </p:cBhvr>
                                      <p:tavLst>
                                        <p:tav tm="0">
                                          <p:val>
                                            <p:strVal val="0"/>
                                          </p:val>
                                        </p:tav>
                                        <p:tav tm="100000">
                                          <p:val>
                                            <p:strVal val="#ppt_w"/>
                                          </p:val>
                                        </p:tav>
                                      </p:tavLst>
                                    </p:anim>
                                    <p:anim calcmode="lin" valueType="num">
                                      <p:cBhvr additive="base">
                                        <p:cTn id="124" dur="500"/>
                                        <p:tgtEl>
                                          <p:spTgt spid="2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ptop Mockup">
  <p:cSld name="Laptop Mockup">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845761" y="420593"/>
            <a:ext cx="10515600" cy="91168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Lato"/>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21"/>
          <p:cNvSpPr/>
          <p:nvPr/>
        </p:nvSpPr>
        <p:spPr>
          <a:xfrm>
            <a:off x="11408938" y="381349"/>
            <a:ext cx="468000" cy="46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Open Sans"/>
              <a:ea typeface="Open Sans"/>
              <a:cs typeface="Open Sans"/>
              <a:sym typeface="Open Sans"/>
            </a:endParaRPr>
          </a:p>
        </p:txBody>
      </p:sp>
      <p:sp>
        <p:nvSpPr>
          <p:cNvPr id="276" name="Google Shape;276;p21"/>
          <p:cNvSpPr txBox="1">
            <a:spLocks noGrp="1"/>
          </p:cNvSpPr>
          <p:nvPr>
            <p:ph type="sldNum" idx="12"/>
          </p:nvPr>
        </p:nvSpPr>
        <p:spPr>
          <a:xfrm>
            <a:off x="11391197" y="432787"/>
            <a:ext cx="50348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chemeClr val="lt1"/>
                </a:solidFill>
                <a:latin typeface="Open Sans"/>
                <a:ea typeface="Open Sans"/>
                <a:cs typeface="Open Sans"/>
                <a:sym typeface="Open Sans"/>
              </a:defRPr>
            </a:lvl1pPr>
            <a:lvl2pPr marL="0" lvl="1" indent="0" algn="ctr">
              <a:spcBef>
                <a:spcPts val="0"/>
              </a:spcBef>
              <a:buNone/>
              <a:defRPr sz="1400" b="1">
                <a:solidFill>
                  <a:schemeClr val="lt1"/>
                </a:solidFill>
                <a:latin typeface="Open Sans"/>
                <a:ea typeface="Open Sans"/>
                <a:cs typeface="Open Sans"/>
                <a:sym typeface="Open Sans"/>
              </a:defRPr>
            </a:lvl2pPr>
            <a:lvl3pPr marL="0" lvl="2" indent="0" algn="ctr">
              <a:spcBef>
                <a:spcPts val="0"/>
              </a:spcBef>
              <a:buNone/>
              <a:defRPr sz="1400" b="1">
                <a:solidFill>
                  <a:schemeClr val="lt1"/>
                </a:solidFill>
                <a:latin typeface="Open Sans"/>
                <a:ea typeface="Open Sans"/>
                <a:cs typeface="Open Sans"/>
                <a:sym typeface="Open Sans"/>
              </a:defRPr>
            </a:lvl3pPr>
            <a:lvl4pPr marL="0" lvl="3" indent="0" algn="ctr">
              <a:spcBef>
                <a:spcPts val="0"/>
              </a:spcBef>
              <a:buNone/>
              <a:defRPr sz="1400" b="1">
                <a:solidFill>
                  <a:schemeClr val="lt1"/>
                </a:solidFill>
                <a:latin typeface="Open Sans"/>
                <a:ea typeface="Open Sans"/>
                <a:cs typeface="Open Sans"/>
                <a:sym typeface="Open Sans"/>
              </a:defRPr>
            </a:lvl4pPr>
            <a:lvl5pPr marL="0" lvl="4" indent="0" algn="ctr">
              <a:spcBef>
                <a:spcPts val="0"/>
              </a:spcBef>
              <a:buNone/>
              <a:defRPr sz="1400" b="1">
                <a:solidFill>
                  <a:schemeClr val="lt1"/>
                </a:solidFill>
                <a:latin typeface="Open Sans"/>
                <a:ea typeface="Open Sans"/>
                <a:cs typeface="Open Sans"/>
                <a:sym typeface="Open Sans"/>
              </a:defRPr>
            </a:lvl5pPr>
            <a:lvl6pPr marL="0" lvl="5" indent="0" algn="ctr">
              <a:spcBef>
                <a:spcPts val="0"/>
              </a:spcBef>
              <a:buNone/>
              <a:defRPr sz="1400" b="1">
                <a:solidFill>
                  <a:schemeClr val="lt1"/>
                </a:solidFill>
                <a:latin typeface="Open Sans"/>
                <a:ea typeface="Open Sans"/>
                <a:cs typeface="Open Sans"/>
                <a:sym typeface="Open Sans"/>
              </a:defRPr>
            </a:lvl6pPr>
            <a:lvl7pPr marL="0" lvl="6" indent="0" algn="ctr">
              <a:spcBef>
                <a:spcPts val="0"/>
              </a:spcBef>
              <a:buNone/>
              <a:defRPr sz="1400" b="1">
                <a:solidFill>
                  <a:schemeClr val="lt1"/>
                </a:solidFill>
                <a:latin typeface="Open Sans"/>
                <a:ea typeface="Open Sans"/>
                <a:cs typeface="Open Sans"/>
                <a:sym typeface="Open Sans"/>
              </a:defRPr>
            </a:lvl7pPr>
            <a:lvl8pPr marL="0" lvl="7" indent="0" algn="ctr">
              <a:spcBef>
                <a:spcPts val="0"/>
              </a:spcBef>
              <a:buNone/>
              <a:defRPr sz="1400" b="1">
                <a:solidFill>
                  <a:schemeClr val="lt1"/>
                </a:solidFill>
                <a:latin typeface="Open Sans"/>
                <a:ea typeface="Open Sans"/>
                <a:cs typeface="Open Sans"/>
                <a:sym typeface="Open Sans"/>
              </a:defRPr>
            </a:lvl8pPr>
            <a:lvl9pPr marL="0" lvl="8" indent="0" algn="ctr">
              <a:spcBef>
                <a:spcPts val="0"/>
              </a:spcBef>
              <a:buNone/>
              <a:defRPr sz="1400" b="1">
                <a:solidFill>
                  <a:schemeClr val="lt1"/>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US"/>
              <a:t>‹#›</a:t>
            </a:fld>
            <a:endParaRPr/>
          </a:p>
        </p:txBody>
      </p:sp>
      <p:sp>
        <p:nvSpPr>
          <p:cNvPr id="277" name="Google Shape;277;p21"/>
          <p:cNvSpPr txBox="1">
            <a:spLocks noGrp="1"/>
          </p:cNvSpPr>
          <p:nvPr>
            <p:ph type="body" idx="1"/>
          </p:nvPr>
        </p:nvSpPr>
        <p:spPr>
          <a:xfrm>
            <a:off x="845761" y="1138779"/>
            <a:ext cx="10515600" cy="3667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2"/>
              </a:buClr>
              <a:buSzPts val="2000"/>
              <a:buNone/>
              <a:defRPr sz="2000">
                <a:solidFill>
                  <a:schemeClr val="lt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78" name="Google Shape;278;p21"/>
          <p:cNvGrpSpPr/>
          <p:nvPr/>
        </p:nvGrpSpPr>
        <p:grpSpPr>
          <a:xfrm>
            <a:off x="338952" y="6409324"/>
            <a:ext cx="224082" cy="221156"/>
            <a:chOff x="4328868" y="5502988"/>
            <a:chExt cx="500307" cy="493774"/>
          </a:xfrm>
        </p:grpSpPr>
        <p:sp>
          <p:nvSpPr>
            <p:cNvPr id="279" name="Google Shape;279;p21">
              <a:hlinkClick r:id="" action="ppaction://hlinkshowjump?jump=previousslide"/>
            </p:cNvPr>
            <p:cNvSpPr/>
            <p:nvPr/>
          </p:nvSpPr>
          <p:spPr>
            <a:xfrm>
              <a:off x="4520555"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80" name="Google Shape;280;p21">
              <a:hlinkClick r:id="" action="ppaction://hlinkshowjump?jump=previous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81" name="Google Shape;281;p21"/>
          <p:cNvGrpSpPr/>
          <p:nvPr/>
        </p:nvGrpSpPr>
        <p:grpSpPr>
          <a:xfrm flipH="1">
            <a:off x="11637433" y="6409324"/>
            <a:ext cx="224082" cy="221156"/>
            <a:chOff x="4328868" y="5502988"/>
            <a:chExt cx="500307" cy="493774"/>
          </a:xfrm>
        </p:grpSpPr>
        <p:sp>
          <p:nvSpPr>
            <p:cNvPr id="282" name="Google Shape;282;p21">
              <a:hlinkClick r:id="" action="ppaction://hlinkshowjump?jump=nextslide"/>
            </p:cNvPr>
            <p:cNvSpPr/>
            <p:nvPr/>
          </p:nvSpPr>
          <p:spPr>
            <a:xfrm>
              <a:off x="4520556" y="5649754"/>
              <a:ext cx="116933" cy="200242"/>
            </a:xfrm>
            <a:custGeom>
              <a:avLst/>
              <a:gdLst/>
              <a:ahLst/>
              <a:cxnLst/>
              <a:rect l="l" t="t" r="r" b="b"/>
              <a:pathLst>
                <a:path w="425" h="728" extrusionOk="0">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283" name="Google Shape;283;p21">
              <a:hlinkClick r:id="" action="ppaction://hlinkshowjump?jump=nextslide"/>
            </p:cNvPr>
            <p:cNvSpPr/>
            <p:nvPr/>
          </p:nvSpPr>
          <p:spPr>
            <a:xfrm>
              <a:off x="4328868" y="5502988"/>
              <a:ext cx="500307" cy="493774"/>
            </a:xfrm>
            <a:custGeom>
              <a:avLst/>
              <a:gdLst/>
              <a:ahLst/>
              <a:cxnLst/>
              <a:rect l="l" t="t" r="r" b="b"/>
              <a:pathLst>
                <a:path w="2753" h="2716" extrusionOk="0">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grpSp>
        <p:nvGrpSpPr>
          <p:cNvPr id="284" name="Google Shape;284;p21"/>
          <p:cNvGrpSpPr/>
          <p:nvPr/>
        </p:nvGrpSpPr>
        <p:grpSpPr>
          <a:xfrm>
            <a:off x="0" y="6824981"/>
            <a:ext cx="12192000" cy="45719"/>
            <a:chOff x="0" y="6756401"/>
            <a:chExt cx="12192000" cy="114300"/>
          </a:xfrm>
        </p:grpSpPr>
        <p:sp>
          <p:nvSpPr>
            <p:cNvPr id="285" name="Google Shape;285;p2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6" name="Google Shape;286;p2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7" name="Google Shape;287;p2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8" name="Google Shape;288;p2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89" name="Google Shape;289;p2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grpSp>
        <p:nvGrpSpPr>
          <p:cNvPr id="290" name="Google Shape;290;p21"/>
          <p:cNvGrpSpPr/>
          <p:nvPr/>
        </p:nvGrpSpPr>
        <p:grpSpPr>
          <a:xfrm>
            <a:off x="0" y="0"/>
            <a:ext cx="12192000" cy="45719"/>
            <a:chOff x="0" y="6756401"/>
            <a:chExt cx="12192000" cy="114300"/>
          </a:xfrm>
        </p:grpSpPr>
        <p:sp>
          <p:nvSpPr>
            <p:cNvPr id="291" name="Google Shape;291;p21"/>
            <p:cNvSpPr/>
            <p:nvPr/>
          </p:nvSpPr>
          <p:spPr>
            <a:xfrm>
              <a:off x="0" y="6756401"/>
              <a:ext cx="2443207" cy="11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2" name="Google Shape;292;p21"/>
            <p:cNvSpPr/>
            <p:nvPr/>
          </p:nvSpPr>
          <p:spPr>
            <a:xfrm>
              <a:off x="2427653" y="6756401"/>
              <a:ext cx="2443207" cy="114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3" name="Google Shape;293;p21"/>
            <p:cNvSpPr/>
            <p:nvPr/>
          </p:nvSpPr>
          <p:spPr>
            <a:xfrm>
              <a:off x="4855305" y="6756401"/>
              <a:ext cx="2443207"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4" name="Google Shape;294;p21"/>
            <p:cNvSpPr/>
            <p:nvPr/>
          </p:nvSpPr>
          <p:spPr>
            <a:xfrm>
              <a:off x="7305656" y="6756401"/>
              <a:ext cx="2443207" cy="11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295" name="Google Shape;295;p21"/>
            <p:cNvSpPr/>
            <p:nvPr/>
          </p:nvSpPr>
          <p:spPr>
            <a:xfrm>
              <a:off x="9748793" y="6756401"/>
              <a:ext cx="2443207" cy="1143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296" name="Google Shape;296;p21"/>
          <p:cNvSpPr>
            <a:spLocks noGrp="1"/>
          </p:cNvSpPr>
          <p:nvPr>
            <p:ph type="pic" idx="2"/>
          </p:nvPr>
        </p:nvSpPr>
        <p:spPr>
          <a:xfrm>
            <a:off x="1457325" y="2028825"/>
            <a:ext cx="5676900" cy="36766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500"/>
                                        <p:tgtEl>
                                          <p:spTgt spid="27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7">
                                            <p:txEl>
                                              <p:pRg st="0" end="0"/>
                                            </p:txEl>
                                          </p:spTgt>
                                        </p:tgtEl>
                                        <p:attrNameLst>
                                          <p:attrName>style.visibility</p:attrName>
                                        </p:attrNameLst>
                                      </p:cBhvr>
                                      <p:to>
                                        <p:strVal val="visible"/>
                                      </p:to>
                                    </p:set>
                                    <p:animEffect transition="in" filter="fade">
                                      <p:cBhvr>
                                        <p:cTn id="11" dur="500"/>
                                        <p:tgtEl>
                                          <p:spTgt spid="2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7">
                                            <p:txEl>
                                              <p:pRg st="1" end="1"/>
                                            </p:txEl>
                                          </p:spTgt>
                                        </p:tgtEl>
                                        <p:attrNameLst>
                                          <p:attrName>style.visibility</p:attrName>
                                        </p:attrNameLst>
                                      </p:cBhvr>
                                      <p:to>
                                        <p:strVal val="visible"/>
                                      </p:to>
                                    </p:set>
                                    <p:animEffect transition="in" filter="fade">
                                      <p:cBhvr>
                                        <p:cTn id="15" dur="500"/>
                                        <p:tgtEl>
                                          <p:spTgt spid="27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7">
                                            <p:txEl>
                                              <p:pRg st="2" end="2"/>
                                            </p:txEl>
                                          </p:spTgt>
                                        </p:tgtEl>
                                        <p:attrNameLst>
                                          <p:attrName>style.visibility</p:attrName>
                                        </p:attrNameLst>
                                      </p:cBhvr>
                                      <p:to>
                                        <p:strVal val="visible"/>
                                      </p:to>
                                    </p:set>
                                    <p:animEffect transition="in" filter="fade">
                                      <p:cBhvr>
                                        <p:cTn id="19" dur="500"/>
                                        <p:tgtEl>
                                          <p:spTgt spid="27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7">
                                            <p:txEl>
                                              <p:pRg st="3" end="3"/>
                                            </p:txEl>
                                          </p:spTgt>
                                        </p:tgtEl>
                                        <p:attrNameLst>
                                          <p:attrName>style.visibility</p:attrName>
                                        </p:attrNameLst>
                                      </p:cBhvr>
                                      <p:to>
                                        <p:strVal val="visible"/>
                                      </p:to>
                                    </p:set>
                                    <p:animEffect transition="in" filter="fade">
                                      <p:cBhvr>
                                        <p:cTn id="23" dur="500"/>
                                        <p:tgtEl>
                                          <p:spTgt spid="27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7">
                                            <p:txEl>
                                              <p:pRg st="4" end="4"/>
                                            </p:txEl>
                                          </p:spTgt>
                                        </p:tgtEl>
                                        <p:attrNameLst>
                                          <p:attrName>style.visibility</p:attrName>
                                        </p:attrNameLst>
                                      </p:cBhvr>
                                      <p:to>
                                        <p:strVal val="visible"/>
                                      </p:to>
                                    </p:set>
                                    <p:animEffect transition="in" filter="fade">
                                      <p:cBhvr>
                                        <p:cTn id="27" dur="500"/>
                                        <p:tgtEl>
                                          <p:spTgt spid="27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7">
                                            <p:txEl>
                                              <p:pRg st="5" end="5"/>
                                            </p:txEl>
                                          </p:spTgt>
                                        </p:tgtEl>
                                        <p:attrNameLst>
                                          <p:attrName>style.visibility</p:attrName>
                                        </p:attrNameLst>
                                      </p:cBhvr>
                                      <p:to>
                                        <p:strVal val="visible"/>
                                      </p:to>
                                    </p:set>
                                    <p:animEffect transition="in" filter="fade">
                                      <p:cBhvr>
                                        <p:cTn id="31" dur="500"/>
                                        <p:tgtEl>
                                          <p:spTgt spid="27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7">
                                            <p:txEl>
                                              <p:pRg st="6" end="6"/>
                                            </p:txEl>
                                          </p:spTgt>
                                        </p:tgtEl>
                                        <p:attrNameLst>
                                          <p:attrName>style.visibility</p:attrName>
                                        </p:attrNameLst>
                                      </p:cBhvr>
                                      <p:to>
                                        <p:strVal val="visible"/>
                                      </p:to>
                                    </p:set>
                                    <p:animEffect transition="in" filter="fade">
                                      <p:cBhvr>
                                        <p:cTn id="35" dur="500"/>
                                        <p:tgtEl>
                                          <p:spTgt spid="27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7">
                                            <p:txEl>
                                              <p:pRg st="7" end="7"/>
                                            </p:txEl>
                                          </p:spTgt>
                                        </p:tgtEl>
                                        <p:attrNameLst>
                                          <p:attrName>style.visibility</p:attrName>
                                        </p:attrNameLst>
                                      </p:cBhvr>
                                      <p:to>
                                        <p:strVal val="visible"/>
                                      </p:to>
                                    </p:set>
                                    <p:animEffect transition="in" filter="fade">
                                      <p:cBhvr>
                                        <p:cTn id="39" dur="500"/>
                                        <p:tgtEl>
                                          <p:spTgt spid="27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7">
                                            <p:txEl>
                                              <p:pRg st="8" end="8"/>
                                            </p:txEl>
                                          </p:spTgt>
                                        </p:tgtEl>
                                        <p:attrNameLst>
                                          <p:attrName>style.visibility</p:attrName>
                                        </p:attrNameLst>
                                      </p:cBhvr>
                                      <p:to>
                                        <p:strVal val="visible"/>
                                      </p:to>
                                    </p:set>
                                    <p:animEffect transition="in" filter="fade">
                                      <p:cBhvr>
                                        <p:cTn id="43" dur="500"/>
                                        <p:tgtEl>
                                          <p:spTgt spid="2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r>
              <a:rPr lang="en-US" dirty="0"/>
              <a:t>Main Heading</a:t>
            </a:r>
          </a:p>
          <a:p>
            <a:pPr lvl="1"/>
            <a:r>
              <a:rPr lang="en-US" dirty="0"/>
              <a:t>Sub heading</a:t>
            </a:r>
          </a:p>
          <a:p>
            <a:pPr lvl="2"/>
            <a:r>
              <a:rPr lang="en-US" dirty="0"/>
              <a:t>Sub Sub heading</a:t>
            </a:r>
          </a:p>
          <a:p>
            <a:pPr lvl="1"/>
            <a:endParaRPr dirty="0"/>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708"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kubernetes/kubernetes/blob/master/pkg/kubelet/apis/stats/v1alpha1/types.go" TargetMode="External"/><Relationship Id="rId2" Type="http://schemas.openxmlformats.org/officeDocument/2006/relationships/hyperlink" Target="https://github.com/google/cadvis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Introduction to Kubernetes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Kubernetes</a:t>
            </a:r>
          </a:p>
        </p:txBody>
      </p:sp>
      <p:pic>
        <p:nvPicPr>
          <p:cNvPr id="11" name="Picture 10">
            <a:extLst>
              <a:ext uri="{FF2B5EF4-FFF2-40B4-BE49-F238E27FC236}">
                <a16:creationId xmlns:a16="http://schemas.microsoft.com/office/drawing/2014/main" id="{098CE268-7786-8844-9DF8-9186D2BFB0A5}"/>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4202576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18C4F86-3A36-9442-94EE-F8CCA3DDCA63}"/>
              </a:ext>
            </a:extLst>
          </p:cNvPr>
          <p:cNvSpPr>
            <a:spLocks noGrp="1"/>
          </p:cNvSpPr>
          <p:nvPr>
            <p:ph type="body" sz="quarter" idx="12"/>
          </p:nvPr>
        </p:nvSpPr>
        <p:spPr/>
        <p:txBody>
          <a:bodyPr/>
          <a:lstStyle/>
          <a:p>
            <a:endParaRPr lang="en-US"/>
          </a:p>
        </p:txBody>
      </p:sp>
      <p:sp>
        <p:nvSpPr>
          <p:cNvPr id="6" name="Title 5">
            <a:extLst>
              <a:ext uri="{FF2B5EF4-FFF2-40B4-BE49-F238E27FC236}">
                <a16:creationId xmlns:a16="http://schemas.microsoft.com/office/drawing/2014/main" id="{DE850AA9-1A1B-D841-B305-6ED73F4F0494}"/>
              </a:ext>
            </a:extLst>
          </p:cNvPr>
          <p:cNvSpPr>
            <a:spLocks noGrp="1"/>
          </p:cNvSpPr>
          <p:nvPr>
            <p:ph type="title"/>
          </p:nvPr>
        </p:nvSpPr>
        <p:spPr/>
        <p:txBody>
          <a:bodyPr/>
          <a:lstStyle/>
          <a:p>
            <a:r>
              <a:rPr lang="en-US" dirty="0"/>
              <a:t>Architecture Components</a:t>
            </a:r>
          </a:p>
        </p:txBody>
      </p:sp>
      <p:sp>
        <p:nvSpPr>
          <p:cNvPr id="7" name="Text Placeholder 6">
            <a:extLst>
              <a:ext uri="{FF2B5EF4-FFF2-40B4-BE49-F238E27FC236}">
                <a16:creationId xmlns:a16="http://schemas.microsoft.com/office/drawing/2014/main" id="{DF1119D7-07A4-0B47-BA28-D1DE3A7B7713}"/>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2525C3D7-65C5-D447-B9F0-0FD9FC92A325}"/>
              </a:ext>
            </a:extLst>
          </p:cNvPr>
          <p:cNvPicPr>
            <a:picLocks noChangeAspect="1"/>
          </p:cNvPicPr>
          <p:nvPr/>
        </p:nvPicPr>
        <p:blipFill>
          <a:blip r:embed="rId2"/>
          <a:stretch>
            <a:fillRect/>
          </a:stretch>
        </p:blipFill>
        <p:spPr>
          <a:xfrm>
            <a:off x="2765263" y="1714390"/>
            <a:ext cx="6661473" cy="4634323"/>
          </a:xfrm>
          <a:prstGeom prst="rect">
            <a:avLst/>
          </a:prstGeom>
        </p:spPr>
      </p:pic>
    </p:spTree>
    <p:extLst>
      <p:ext uri="{BB962C8B-B14F-4D97-AF65-F5344CB8AC3E}">
        <p14:creationId xmlns:p14="http://schemas.microsoft.com/office/powerpoint/2010/main" val="406434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BF9A5B-DFDD-2A4D-A2DB-90E103A3DA44}"/>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D752A8E5-888D-2A4D-99D9-D709ABEDCCB0}"/>
              </a:ext>
            </a:extLst>
          </p:cNvPr>
          <p:cNvSpPr>
            <a:spLocks noGrp="1"/>
          </p:cNvSpPr>
          <p:nvPr>
            <p:ph type="title"/>
          </p:nvPr>
        </p:nvSpPr>
        <p:spPr/>
        <p:txBody>
          <a:bodyPr/>
          <a:lstStyle/>
          <a:p>
            <a:r>
              <a:rPr lang="en-US" dirty="0"/>
              <a:t>Master vs. Worker Node</a:t>
            </a:r>
          </a:p>
        </p:txBody>
      </p:sp>
      <p:sp>
        <p:nvSpPr>
          <p:cNvPr id="4" name="Text Placeholder 3">
            <a:extLst>
              <a:ext uri="{FF2B5EF4-FFF2-40B4-BE49-F238E27FC236}">
                <a16:creationId xmlns:a16="http://schemas.microsoft.com/office/drawing/2014/main" id="{5207E5BE-8267-6F44-8A71-0EAA4F1978FA}"/>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1F007CF6-CB59-4F4D-B973-2BC0F3CE3F72}"/>
              </a:ext>
            </a:extLst>
          </p:cNvPr>
          <p:cNvPicPr>
            <a:picLocks noChangeAspect="1"/>
          </p:cNvPicPr>
          <p:nvPr/>
        </p:nvPicPr>
        <p:blipFill>
          <a:blip r:embed="rId2"/>
          <a:stretch>
            <a:fillRect/>
          </a:stretch>
        </p:blipFill>
        <p:spPr>
          <a:xfrm>
            <a:off x="901700" y="1498600"/>
            <a:ext cx="10388600" cy="3860800"/>
          </a:xfrm>
          <a:prstGeom prst="rect">
            <a:avLst/>
          </a:prstGeom>
        </p:spPr>
      </p:pic>
    </p:spTree>
    <p:extLst>
      <p:ext uri="{BB962C8B-B14F-4D97-AF65-F5344CB8AC3E}">
        <p14:creationId xmlns:p14="http://schemas.microsoft.com/office/powerpoint/2010/main" val="1231127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5FD940-8317-204C-8F4C-9ED7914FAF23}"/>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2B7D5D1A-FA76-2345-ABB0-9A05165F1CA9}"/>
              </a:ext>
            </a:extLst>
          </p:cNvPr>
          <p:cNvSpPr>
            <a:spLocks noGrp="1"/>
          </p:cNvSpPr>
          <p:nvPr>
            <p:ph type="title"/>
          </p:nvPr>
        </p:nvSpPr>
        <p:spPr/>
        <p:txBody>
          <a:bodyPr/>
          <a:lstStyle/>
          <a:p>
            <a:r>
              <a:rPr lang="en-US" dirty="0" err="1"/>
              <a:t>kubectl</a:t>
            </a:r>
            <a:endParaRPr lang="en-US" dirty="0"/>
          </a:p>
        </p:txBody>
      </p:sp>
      <p:sp>
        <p:nvSpPr>
          <p:cNvPr id="4" name="Text Placeholder 3">
            <a:extLst>
              <a:ext uri="{FF2B5EF4-FFF2-40B4-BE49-F238E27FC236}">
                <a16:creationId xmlns:a16="http://schemas.microsoft.com/office/drawing/2014/main" id="{00924E29-14E0-B84C-B1B9-648A93B0D94A}"/>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5BD74A6D-A866-EA4D-8756-2D658AD9C96F}"/>
              </a:ext>
            </a:extLst>
          </p:cNvPr>
          <p:cNvPicPr>
            <a:picLocks noChangeAspect="1"/>
          </p:cNvPicPr>
          <p:nvPr/>
        </p:nvPicPr>
        <p:blipFill>
          <a:blip r:embed="rId2"/>
          <a:stretch>
            <a:fillRect/>
          </a:stretch>
        </p:blipFill>
        <p:spPr>
          <a:xfrm>
            <a:off x="2197100" y="2214021"/>
            <a:ext cx="7797800" cy="3505200"/>
          </a:xfrm>
          <a:prstGeom prst="rect">
            <a:avLst/>
          </a:prstGeom>
        </p:spPr>
      </p:pic>
    </p:spTree>
    <p:extLst>
      <p:ext uri="{BB962C8B-B14F-4D97-AF65-F5344CB8AC3E}">
        <p14:creationId xmlns:p14="http://schemas.microsoft.com/office/powerpoint/2010/main" val="421680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1D436E-6036-B949-BB49-A51B7BFC766C}"/>
              </a:ext>
            </a:extLst>
          </p:cNvPr>
          <p:cNvSpPr>
            <a:spLocks noGrp="1"/>
          </p:cNvSpPr>
          <p:nvPr>
            <p:ph type="body" sz="quarter" idx="12"/>
          </p:nvPr>
        </p:nvSpPr>
        <p:spPr/>
        <p:txBody>
          <a:bodyPr/>
          <a:lstStyle/>
          <a:p>
            <a:r>
              <a:rPr lang="en-IN" b="1" dirty="0"/>
              <a:t>Worker Node : </a:t>
            </a:r>
            <a:r>
              <a:rPr lang="en-IN" dirty="0"/>
              <a:t>It’s a physical server or you can say a VM which runs the applications using Pods. </a:t>
            </a:r>
          </a:p>
          <a:p>
            <a:r>
              <a:rPr lang="en-IN" dirty="0"/>
              <a:t>Worker nodes contain all the necessary </a:t>
            </a:r>
            <a:r>
              <a:rPr lang="en-IN" b="1" dirty="0"/>
              <a:t>services to manage </a:t>
            </a:r>
            <a:r>
              <a:rPr lang="en-IN" dirty="0"/>
              <a:t>the </a:t>
            </a:r>
            <a:r>
              <a:rPr lang="en-IN" b="1" dirty="0"/>
              <a:t>networking </a:t>
            </a:r>
            <a:r>
              <a:rPr lang="en-IN" dirty="0"/>
              <a:t>between the containers, communicate with the master node, and assign resources to the scheduled containers.  </a:t>
            </a:r>
          </a:p>
          <a:p>
            <a:endParaRPr lang="en-US" dirty="0"/>
          </a:p>
        </p:txBody>
      </p:sp>
      <p:sp>
        <p:nvSpPr>
          <p:cNvPr id="3" name="Title 2">
            <a:extLst>
              <a:ext uri="{FF2B5EF4-FFF2-40B4-BE49-F238E27FC236}">
                <a16:creationId xmlns:a16="http://schemas.microsoft.com/office/drawing/2014/main" id="{B97E6ABA-A508-A44C-AB90-379E6BECA0AA}"/>
              </a:ext>
            </a:extLst>
          </p:cNvPr>
          <p:cNvSpPr>
            <a:spLocks noGrp="1"/>
          </p:cNvSpPr>
          <p:nvPr>
            <p:ph type="title"/>
          </p:nvPr>
        </p:nvSpPr>
        <p:spPr/>
        <p:txBody>
          <a:bodyPr/>
          <a:lstStyle/>
          <a:p>
            <a:r>
              <a:rPr lang="en-US" dirty="0"/>
              <a:t>Worker Node</a:t>
            </a:r>
          </a:p>
        </p:txBody>
      </p:sp>
      <p:sp>
        <p:nvSpPr>
          <p:cNvPr id="4" name="Text Placeholder 3">
            <a:extLst>
              <a:ext uri="{FF2B5EF4-FFF2-40B4-BE49-F238E27FC236}">
                <a16:creationId xmlns:a16="http://schemas.microsoft.com/office/drawing/2014/main" id="{16469A43-8E41-E541-A65B-B8F577D103F8}"/>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36233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1D436E-6036-B949-BB49-A51B7BFC766C}"/>
              </a:ext>
            </a:extLst>
          </p:cNvPr>
          <p:cNvSpPr>
            <a:spLocks noGrp="1"/>
          </p:cNvSpPr>
          <p:nvPr>
            <p:ph type="body" sz="quarter" idx="12"/>
          </p:nvPr>
        </p:nvSpPr>
        <p:spPr/>
        <p:txBody>
          <a:bodyPr>
            <a:normAutofit fontScale="92500" lnSpcReduction="10000"/>
          </a:bodyPr>
          <a:lstStyle/>
          <a:p>
            <a:r>
              <a:rPr lang="en-IN" b="1" dirty="0" err="1"/>
              <a:t>Kubelet</a:t>
            </a:r>
            <a:r>
              <a:rPr lang="en-IN" b="1" dirty="0"/>
              <a:t> : </a:t>
            </a:r>
            <a:r>
              <a:rPr lang="en-IN" dirty="0"/>
              <a:t>It is an agent which communicates with the Master node and executes on worker nodes. </a:t>
            </a:r>
          </a:p>
          <a:p>
            <a:r>
              <a:rPr lang="en-IN" dirty="0" err="1"/>
              <a:t>Kubelet</a:t>
            </a:r>
            <a:r>
              <a:rPr lang="en-IN" dirty="0"/>
              <a:t> gets the </a:t>
            </a:r>
            <a:r>
              <a:rPr lang="en-IN" dirty="0" err="1"/>
              <a:t>PodSpec</a:t>
            </a:r>
            <a:r>
              <a:rPr lang="en-IN" dirty="0"/>
              <a:t> configuration of a Pod from the API server and ensures that the described containers are up and running and are healthy. </a:t>
            </a:r>
          </a:p>
          <a:p>
            <a:r>
              <a:rPr lang="en-IN" dirty="0"/>
              <a:t>It talks to the Docker daemon using the API over the Docker socket to manipulate containers lifecycle</a:t>
            </a:r>
          </a:p>
          <a:p>
            <a:r>
              <a:rPr lang="en-IN" dirty="0"/>
              <a:t>It then reports back to the API Server the status of changes regarding those pods.</a:t>
            </a:r>
          </a:p>
          <a:p>
            <a:r>
              <a:rPr lang="en-IN" dirty="0"/>
              <a:t>The </a:t>
            </a:r>
            <a:r>
              <a:rPr lang="en-IN" dirty="0" err="1"/>
              <a:t>Kubelet</a:t>
            </a:r>
            <a:r>
              <a:rPr lang="en-IN" dirty="0"/>
              <a:t> ships with built-in support for </a:t>
            </a:r>
            <a:r>
              <a:rPr lang="en-IN" dirty="0">
                <a:hlinkClick r:id="rId2"/>
              </a:rPr>
              <a:t>cAdvisor</a:t>
            </a:r>
            <a:r>
              <a:rPr lang="en-IN" dirty="0"/>
              <a:t>, which collects, aggregates, processes and exports metrics (such as CPU, memory, file and network usage) about running containers on a given node.</a:t>
            </a:r>
          </a:p>
          <a:p>
            <a:pPr lvl="1"/>
            <a:r>
              <a:rPr lang="en-IN" dirty="0"/>
              <a:t>It role is to Retrieve container metrics from </a:t>
            </a:r>
            <a:r>
              <a:rPr lang="en-IN" dirty="0" err="1"/>
              <a:t>cAdvisor</a:t>
            </a:r>
            <a:r>
              <a:rPr lang="en-IN" dirty="0"/>
              <a:t>, aggregate and expose them through the </a:t>
            </a:r>
            <a:r>
              <a:rPr lang="en-IN" dirty="0" err="1"/>
              <a:t>Kubelet</a:t>
            </a:r>
            <a:r>
              <a:rPr lang="en-IN" dirty="0"/>
              <a:t> </a:t>
            </a:r>
            <a:r>
              <a:rPr lang="en-IN" dirty="0">
                <a:hlinkClick r:id="rId3"/>
              </a:rPr>
              <a:t>Summary API</a:t>
            </a:r>
            <a:r>
              <a:rPr lang="en-IN" dirty="0"/>
              <a:t> </a:t>
            </a:r>
          </a:p>
          <a:p>
            <a:r>
              <a:rPr lang="en-IN" dirty="0"/>
              <a:t>The </a:t>
            </a:r>
            <a:r>
              <a:rPr lang="en-IN" dirty="0" err="1"/>
              <a:t>kubelet</a:t>
            </a:r>
            <a:r>
              <a:rPr lang="en-IN" dirty="0"/>
              <a:t> doesn't manage containers which were not created by Kubernetes.</a:t>
            </a:r>
          </a:p>
          <a:p>
            <a:endParaRPr lang="en-IN" dirty="0"/>
          </a:p>
          <a:p>
            <a:endParaRPr lang="en-US" dirty="0"/>
          </a:p>
        </p:txBody>
      </p:sp>
      <p:sp>
        <p:nvSpPr>
          <p:cNvPr id="3" name="Title 2">
            <a:extLst>
              <a:ext uri="{FF2B5EF4-FFF2-40B4-BE49-F238E27FC236}">
                <a16:creationId xmlns:a16="http://schemas.microsoft.com/office/drawing/2014/main" id="{B97E6ABA-A508-A44C-AB90-379E6BECA0AA}"/>
              </a:ext>
            </a:extLst>
          </p:cNvPr>
          <p:cNvSpPr>
            <a:spLocks noGrp="1"/>
          </p:cNvSpPr>
          <p:nvPr>
            <p:ph type="title"/>
          </p:nvPr>
        </p:nvSpPr>
        <p:spPr/>
        <p:txBody>
          <a:bodyPr/>
          <a:lstStyle/>
          <a:p>
            <a:r>
              <a:rPr lang="en-US" dirty="0"/>
              <a:t>Worker Node - </a:t>
            </a:r>
            <a:r>
              <a:rPr lang="en-US" dirty="0" err="1"/>
              <a:t>Kubelet</a:t>
            </a:r>
            <a:endParaRPr lang="en-US" dirty="0"/>
          </a:p>
        </p:txBody>
      </p:sp>
      <p:sp>
        <p:nvSpPr>
          <p:cNvPr id="4" name="Text Placeholder 3">
            <a:extLst>
              <a:ext uri="{FF2B5EF4-FFF2-40B4-BE49-F238E27FC236}">
                <a16:creationId xmlns:a16="http://schemas.microsoft.com/office/drawing/2014/main" id="{16469A43-8E41-E541-A65B-B8F577D103F8}"/>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95605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EB584-5C01-354D-8105-4E538C5940D9}"/>
              </a:ext>
            </a:extLst>
          </p:cNvPr>
          <p:cNvSpPr>
            <a:spLocks noGrp="1"/>
          </p:cNvSpPr>
          <p:nvPr>
            <p:ph type="body" sz="quarter" idx="12"/>
          </p:nvPr>
        </p:nvSpPr>
        <p:spPr/>
        <p:txBody>
          <a:bodyPr/>
          <a:lstStyle/>
          <a:p>
            <a:r>
              <a:rPr lang="en-IN" b="1" dirty="0"/>
              <a:t>Pods : </a:t>
            </a:r>
            <a:r>
              <a:rPr lang="en-IN" dirty="0"/>
              <a:t>Is a group of one or more containers with shared storage/network, and a specification for how to run the containers. </a:t>
            </a:r>
          </a:p>
          <a:p>
            <a:r>
              <a:rPr lang="en-IN" dirty="0"/>
              <a:t>The smallest and simplest unit in the Kubernetes object model that you create or deploy.  </a:t>
            </a:r>
          </a:p>
          <a:p>
            <a:r>
              <a:rPr lang="en-IN" dirty="0"/>
              <a:t>Pods run on nodes and run together as a logical unit. </a:t>
            </a:r>
          </a:p>
          <a:p>
            <a:r>
              <a:rPr lang="en-IN" dirty="0"/>
              <a:t>Single Pod can Run on Multiple Machines and Single Machine can Run Multiple Pods.</a:t>
            </a:r>
          </a:p>
          <a:p>
            <a:r>
              <a:rPr lang="en-IN" dirty="0"/>
              <a:t>Each pod has a unique IP address assigned to it. </a:t>
            </a:r>
          </a:p>
          <a:p>
            <a:r>
              <a:rPr lang="en-IN" dirty="0"/>
              <a:t>If a pod is running multiple containers, then the containers can communicate with each other using localhost. When they have to communicate outside the Pod, they expose a port. </a:t>
            </a:r>
          </a:p>
          <a:p>
            <a:endParaRPr lang="en-US" dirty="0"/>
          </a:p>
        </p:txBody>
      </p:sp>
      <p:sp>
        <p:nvSpPr>
          <p:cNvPr id="3" name="Title 2">
            <a:extLst>
              <a:ext uri="{FF2B5EF4-FFF2-40B4-BE49-F238E27FC236}">
                <a16:creationId xmlns:a16="http://schemas.microsoft.com/office/drawing/2014/main" id="{4DBC1F1F-3994-F347-98FE-715A57E70BF0}"/>
              </a:ext>
            </a:extLst>
          </p:cNvPr>
          <p:cNvSpPr>
            <a:spLocks noGrp="1"/>
          </p:cNvSpPr>
          <p:nvPr>
            <p:ph type="title"/>
          </p:nvPr>
        </p:nvSpPr>
        <p:spPr/>
        <p:txBody>
          <a:bodyPr/>
          <a:lstStyle/>
          <a:p>
            <a:r>
              <a:rPr lang="en-US" dirty="0"/>
              <a:t>Worker Node - Pods</a:t>
            </a:r>
          </a:p>
        </p:txBody>
      </p:sp>
      <p:sp>
        <p:nvSpPr>
          <p:cNvPr id="4" name="Text Placeholder 3">
            <a:extLst>
              <a:ext uri="{FF2B5EF4-FFF2-40B4-BE49-F238E27FC236}">
                <a16:creationId xmlns:a16="http://schemas.microsoft.com/office/drawing/2014/main" id="{B527E9D4-F2CC-A54F-A6C6-AD3C61FFCD67}"/>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409966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56D566-AEA5-9E48-9951-051BC7F4A87C}"/>
              </a:ext>
            </a:extLst>
          </p:cNvPr>
          <p:cNvSpPr>
            <a:spLocks noGrp="1"/>
          </p:cNvSpPr>
          <p:nvPr>
            <p:ph type="body" sz="quarter" idx="12"/>
          </p:nvPr>
        </p:nvSpPr>
        <p:spPr/>
        <p:txBody>
          <a:bodyPr/>
          <a:lstStyle/>
          <a:p>
            <a:r>
              <a:rPr lang="en-IN" b="1" dirty="0"/>
              <a:t>Kube-Proxy : </a:t>
            </a:r>
            <a:r>
              <a:rPr lang="en-IN" dirty="0"/>
              <a:t>Kube-proxy runs on each node to deal with individual host sub-netting and ensure that the services are available to external parties. </a:t>
            </a:r>
          </a:p>
          <a:p>
            <a:r>
              <a:rPr lang="en-IN" dirty="0"/>
              <a:t>Kube-proxy acts as a network proxy and a load balancer for a service on a single worker node. </a:t>
            </a:r>
          </a:p>
          <a:p>
            <a:r>
              <a:rPr lang="en-IN"/>
              <a:t>It is the network proxy which runs on each worker node and listens to the API server for each Service endpoint creation/ deletion. </a:t>
            </a:r>
          </a:p>
          <a:p>
            <a:endParaRPr lang="en-US"/>
          </a:p>
        </p:txBody>
      </p:sp>
      <p:sp>
        <p:nvSpPr>
          <p:cNvPr id="3" name="Title 2">
            <a:extLst>
              <a:ext uri="{FF2B5EF4-FFF2-40B4-BE49-F238E27FC236}">
                <a16:creationId xmlns:a16="http://schemas.microsoft.com/office/drawing/2014/main" id="{84608970-B293-2042-9525-0B5FA09FFB27}"/>
              </a:ext>
            </a:extLst>
          </p:cNvPr>
          <p:cNvSpPr>
            <a:spLocks noGrp="1"/>
          </p:cNvSpPr>
          <p:nvPr>
            <p:ph type="title"/>
          </p:nvPr>
        </p:nvSpPr>
        <p:spPr/>
        <p:txBody>
          <a:bodyPr/>
          <a:lstStyle/>
          <a:p>
            <a:r>
              <a:rPr lang="en-US" dirty="0"/>
              <a:t>Worker Node – Kube-Proxy</a:t>
            </a:r>
          </a:p>
        </p:txBody>
      </p:sp>
      <p:sp>
        <p:nvSpPr>
          <p:cNvPr id="4" name="Text Placeholder 3">
            <a:extLst>
              <a:ext uri="{FF2B5EF4-FFF2-40B4-BE49-F238E27FC236}">
                <a16:creationId xmlns:a16="http://schemas.microsoft.com/office/drawing/2014/main" id="{D7F6BAFE-B1B0-C54F-9039-4177371A1229}"/>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6195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E945A-E4D1-504A-949D-36960C9AE58B}"/>
              </a:ext>
            </a:extLst>
          </p:cNvPr>
          <p:cNvSpPr>
            <a:spLocks noGrp="1"/>
          </p:cNvSpPr>
          <p:nvPr>
            <p:ph type="body" sz="quarter" idx="12"/>
          </p:nvPr>
        </p:nvSpPr>
        <p:spPr/>
        <p:txBody>
          <a:bodyPr/>
          <a:lstStyle/>
          <a:p>
            <a:r>
              <a:rPr lang="en-IN" dirty="0"/>
              <a:t>Kubernetes follow the Master - Slave(Worker) Node Architecture. </a:t>
            </a:r>
          </a:p>
          <a:p>
            <a:r>
              <a:rPr lang="en-IN" b="1" dirty="0"/>
              <a:t>Master Node : </a:t>
            </a:r>
            <a:r>
              <a:rPr lang="en-IN" dirty="0"/>
              <a:t>Responsible for the management of Kubernetes cluster. It is mainly the entry point for all administrative tasks. </a:t>
            </a:r>
          </a:p>
          <a:p>
            <a:r>
              <a:rPr lang="en-IN" dirty="0"/>
              <a:t>More than One Master Nodes be the there in Kubernetes Cluster. </a:t>
            </a:r>
          </a:p>
          <a:p>
            <a:r>
              <a:rPr lang="en-IN" dirty="0"/>
              <a:t>In </a:t>
            </a:r>
            <a:r>
              <a:rPr lang="en-IN" b="1" dirty="0"/>
              <a:t>Multi Master Node System</a:t>
            </a:r>
            <a:r>
              <a:rPr lang="en-IN" dirty="0"/>
              <a:t>, Single Master node will be commanding Node for own workers and other Masters too. </a:t>
            </a:r>
          </a:p>
          <a:p>
            <a:endParaRPr lang="en-IN" dirty="0"/>
          </a:p>
          <a:p>
            <a:endParaRPr lang="en-US" dirty="0"/>
          </a:p>
        </p:txBody>
      </p:sp>
      <p:sp>
        <p:nvSpPr>
          <p:cNvPr id="3" name="Title 2">
            <a:extLst>
              <a:ext uri="{FF2B5EF4-FFF2-40B4-BE49-F238E27FC236}">
                <a16:creationId xmlns:a16="http://schemas.microsoft.com/office/drawing/2014/main" id="{79B7C9B5-6CD1-9546-80BD-9239A84BD6AD}"/>
              </a:ext>
            </a:extLst>
          </p:cNvPr>
          <p:cNvSpPr>
            <a:spLocks noGrp="1"/>
          </p:cNvSpPr>
          <p:nvPr>
            <p:ph type="title"/>
          </p:nvPr>
        </p:nvSpPr>
        <p:spPr/>
        <p:txBody>
          <a:bodyPr/>
          <a:lstStyle/>
          <a:p>
            <a:r>
              <a:rPr lang="en-US" dirty="0"/>
              <a:t>Master Node</a:t>
            </a:r>
          </a:p>
        </p:txBody>
      </p:sp>
      <p:sp>
        <p:nvSpPr>
          <p:cNvPr id="4" name="Text Placeholder 3">
            <a:extLst>
              <a:ext uri="{FF2B5EF4-FFF2-40B4-BE49-F238E27FC236}">
                <a16:creationId xmlns:a16="http://schemas.microsoft.com/office/drawing/2014/main" id="{3C4ED398-6CFC-E242-A0DE-AB138FF3CB2C}"/>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4085768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C99B0D-98C5-CF46-9101-753C3E05D375}"/>
              </a:ext>
            </a:extLst>
          </p:cNvPr>
          <p:cNvSpPr>
            <a:spLocks noGrp="1"/>
          </p:cNvSpPr>
          <p:nvPr>
            <p:ph type="body" sz="quarter" idx="12"/>
          </p:nvPr>
        </p:nvSpPr>
        <p:spPr/>
        <p:txBody>
          <a:bodyPr/>
          <a:lstStyle/>
          <a:p>
            <a:r>
              <a:rPr lang="en-IN" b="1" dirty="0"/>
              <a:t>API Server : </a:t>
            </a:r>
            <a:r>
              <a:rPr lang="en-IN" dirty="0"/>
              <a:t>API server is the entry point for all the REST commands used to control the cluster. </a:t>
            </a:r>
          </a:p>
          <a:p>
            <a:r>
              <a:rPr lang="en-IN" dirty="0"/>
              <a:t>Main Master Node uses </a:t>
            </a:r>
            <a:r>
              <a:rPr lang="en-IN" b="1" dirty="0" err="1"/>
              <a:t>etcd</a:t>
            </a:r>
            <a:r>
              <a:rPr lang="en-IN" b="1" dirty="0"/>
              <a:t> </a:t>
            </a:r>
            <a:r>
              <a:rPr lang="en-IN" dirty="0"/>
              <a:t>to manage the Workers and Other Master Nodes. </a:t>
            </a:r>
          </a:p>
          <a:p>
            <a:r>
              <a:rPr lang="en-IN" dirty="0"/>
              <a:t>Stores the state of the cluster in the </a:t>
            </a:r>
            <a:r>
              <a:rPr lang="en-IN" b="1" dirty="0"/>
              <a:t>distributed key-value store</a:t>
            </a:r>
            <a:r>
              <a:rPr lang="en-IN" dirty="0"/>
              <a:t>. </a:t>
            </a:r>
          </a:p>
          <a:p>
            <a:r>
              <a:rPr lang="en-IN" dirty="0"/>
              <a:t>Can be a part of Kubernetes Master or can be configured externally</a:t>
            </a:r>
          </a:p>
          <a:p>
            <a:r>
              <a:rPr lang="en-IN" dirty="0"/>
              <a:t> It is mainly used for shared configuration and Service Discovery</a:t>
            </a:r>
          </a:p>
          <a:p>
            <a:endParaRPr lang="en-US" dirty="0"/>
          </a:p>
        </p:txBody>
      </p:sp>
      <p:sp>
        <p:nvSpPr>
          <p:cNvPr id="3" name="Title 2">
            <a:extLst>
              <a:ext uri="{FF2B5EF4-FFF2-40B4-BE49-F238E27FC236}">
                <a16:creationId xmlns:a16="http://schemas.microsoft.com/office/drawing/2014/main" id="{2ACE96D2-C42A-794F-AE7D-76D18E2AC02E}"/>
              </a:ext>
            </a:extLst>
          </p:cNvPr>
          <p:cNvSpPr>
            <a:spLocks noGrp="1"/>
          </p:cNvSpPr>
          <p:nvPr>
            <p:ph type="title"/>
          </p:nvPr>
        </p:nvSpPr>
        <p:spPr/>
        <p:txBody>
          <a:bodyPr/>
          <a:lstStyle/>
          <a:p>
            <a:r>
              <a:rPr lang="en-US" dirty="0"/>
              <a:t>Master Node – API Server, </a:t>
            </a:r>
            <a:r>
              <a:rPr lang="en-US" dirty="0" err="1"/>
              <a:t>etcd</a:t>
            </a:r>
            <a:endParaRPr lang="en-US" dirty="0"/>
          </a:p>
        </p:txBody>
      </p:sp>
      <p:sp>
        <p:nvSpPr>
          <p:cNvPr id="4" name="Text Placeholder 3">
            <a:extLst>
              <a:ext uri="{FF2B5EF4-FFF2-40B4-BE49-F238E27FC236}">
                <a16:creationId xmlns:a16="http://schemas.microsoft.com/office/drawing/2014/main" id="{D30672EF-14C9-B54A-926A-AD4903033B54}"/>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80752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C99B0D-98C5-CF46-9101-753C3E05D375}"/>
              </a:ext>
            </a:extLst>
          </p:cNvPr>
          <p:cNvSpPr>
            <a:spLocks noGrp="1"/>
          </p:cNvSpPr>
          <p:nvPr>
            <p:ph type="body" sz="quarter" idx="12"/>
          </p:nvPr>
        </p:nvSpPr>
        <p:spPr/>
        <p:txBody>
          <a:bodyPr/>
          <a:lstStyle/>
          <a:p>
            <a:r>
              <a:rPr lang="en-IN" b="1" dirty="0"/>
              <a:t>Scheduler : </a:t>
            </a:r>
            <a:r>
              <a:rPr lang="en-IN" dirty="0"/>
              <a:t>Schedules the work in the form of Pods and Services</a:t>
            </a:r>
          </a:p>
          <a:p>
            <a:r>
              <a:rPr lang="en-IN" dirty="0"/>
              <a:t>The Kubernetes Scheduler is a core component of Kubernetes: After a user or a controller creates a Pod, the Kubernetes Scheduler, monitoring the Object Store for unassigned Pods, will assign the Pod to a Node. </a:t>
            </a:r>
          </a:p>
          <a:p>
            <a:r>
              <a:rPr lang="en-IN" dirty="0"/>
              <a:t>Then, the </a:t>
            </a:r>
            <a:r>
              <a:rPr lang="en-IN" dirty="0" err="1"/>
              <a:t>Kubelet</a:t>
            </a:r>
            <a:r>
              <a:rPr lang="en-IN" dirty="0"/>
              <a:t>, monitoring the Object Store for assigned Pods, will execute the Pod.</a:t>
            </a:r>
          </a:p>
          <a:p>
            <a:endParaRPr lang="en-US" dirty="0"/>
          </a:p>
        </p:txBody>
      </p:sp>
      <p:sp>
        <p:nvSpPr>
          <p:cNvPr id="3" name="Title 2">
            <a:extLst>
              <a:ext uri="{FF2B5EF4-FFF2-40B4-BE49-F238E27FC236}">
                <a16:creationId xmlns:a16="http://schemas.microsoft.com/office/drawing/2014/main" id="{2ACE96D2-C42A-794F-AE7D-76D18E2AC02E}"/>
              </a:ext>
            </a:extLst>
          </p:cNvPr>
          <p:cNvSpPr>
            <a:spLocks noGrp="1"/>
          </p:cNvSpPr>
          <p:nvPr>
            <p:ph type="title"/>
          </p:nvPr>
        </p:nvSpPr>
        <p:spPr/>
        <p:txBody>
          <a:bodyPr/>
          <a:lstStyle/>
          <a:p>
            <a:r>
              <a:rPr lang="en-US" dirty="0"/>
              <a:t>Master Node – Scheduler</a:t>
            </a:r>
          </a:p>
        </p:txBody>
      </p:sp>
      <p:sp>
        <p:nvSpPr>
          <p:cNvPr id="4" name="Text Placeholder 3">
            <a:extLst>
              <a:ext uri="{FF2B5EF4-FFF2-40B4-BE49-F238E27FC236}">
                <a16:creationId xmlns:a16="http://schemas.microsoft.com/office/drawing/2014/main" id="{D30672EF-14C9-B54A-926A-AD4903033B54}"/>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91ECAF48-84DB-0B4C-8983-49A48BA63B4B}"/>
              </a:ext>
            </a:extLst>
          </p:cNvPr>
          <p:cNvPicPr>
            <a:picLocks noChangeAspect="1"/>
          </p:cNvPicPr>
          <p:nvPr/>
        </p:nvPicPr>
        <p:blipFill>
          <a:blip r:embed="rId2"/>
          <a:stretch>
            <a:fillRect/>
          </a:stretch>
        </p:blipFill>
        <p:spPr>
          <a:xfrm>
            <a:off x="1563311" y="3928521"/>
            <a:ext cx="9080500" cy="1790700"/>
          </a:xfrm>
          <a:prstGeom prst="rect">
            <a:avLst/>
          </a:prstGeom>
        </p:spPr>
      </p:pic>
    </p:spTree>
    <p:extLst>
      <p:ext uri="{BB962C8B-B14F-4D97-AF65-F5344CB8AC3E}">
        <p14:creationId xmlns:p14="http://schemas.microsoft.com/office/powerpoint/2010/main" val="164298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8199B-316D-F546-94BE-FE158EF5917E}"/>
              </a:ext>
            </a:extLst>
          </p:cNvPr>
          <p:cNvSpPr>
            <a:spLocks noGrp="1"/>
          </p:cNvSpPr>
          <p:nvPr>
            <p:ph type="body" sz="quarter" idx="12"/>
          </p:nvPr>
        </p:nvSpPr>
        <p:spPr/>
        <p:txBody>
          <a:bodyPr>
            <a:normAutofit/>
          </a:bodyPr>
          <a:lstStyle/>
          <a:p>
            <a:pPr marL="0" indent="0">
              <a:buNone/>
            </a:pPr>
            <a:r>
              <a:rPr lang="en-US" dirty="0"/>
              <a:t>In </a:t>
            </a:r>
            <a:r>
              <a:rPr lang="en-US"/>
              <a:t>this module, </a:t>
            </a:r>
            <a:r>
              <a:rPr lang="en-US" dirty="0"/>
              <a:t>you will learn:</a:t>
            </a:r>
          </a:p>
          <a:p>
            <a:pPr lvl="0"/>
            <a:r>
              <a:rPr lang="en-US" dirty="0"/>
              <a:t>What and Why of Kubernetes</a:t>
            </a:r>
          </a:p>
          <a:p>
            <a:pPr lvl="0"/>
            <a:r>
              <a:rPr lang="en-US" dirty="0"/>
              <a:t>Architecture Components</a:t>
            </a:r>
          </a:p>
          <a:p>
            <a:pPr lvl="0"/>
            <a:r>
              <a:rPr lang="en-US" dirty="0"/>
              <a:t>Kubernetes deployment options</a:t>
            </a:r>
          </a:p>
          <a:p>
            <a:pPr lvl="0"/>
            <a:r>
              <a:rPr lang="en-US" dirty="0"/>
              <a:t>Setting up </a:t>
            </a:r>
            <a:r>
              <a:rPr lang="en-US" dirty="0" err="1"/>
              <a:t>Minikube</a:t>
            </a:r>
            <a:endParaRPr lang="en-US" dirty="0"/>
          </a:p>
          <a:p>
            <a:pPr marL="50800" indent="0">
              <a:buNone/>
            </a:pPr>
            <a:endParaRPr lang="en-GB" dirty="0"/>
          </a:p>
        </p:txBody>
      </p:sp>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Course Objectives</a:t>
            </a:r>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6249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A0A2BB-8FAC-FB4D-9D2F-B33DB00611D0}"/>
              </a:ext>
            </a:extLst>
          </p:cNvPr>
          <p:cNvSpPr>
            <a:spLocks noGrp="1"/>
          </p:cNvSpPr>
          <p:nvPr>
            <p:ph type="body" sz="quarter" idx="12"/>
          </p:nvPr>
        </p:nvSpPr>
        <p:spPr/>
        <p:txBody>
          <a:bodyPr/>
          <a:lstStyle/>
          <a:p>
            <a:r>
              <a:rPr lang="en-IN" b="1" dirty="0"/>
              <a:t>Controller : </a:t>
            </a:r>
            <a:r>
              <a:rPr lang="en-IN" dirty="0"/>
              <a:t>Regulates the Kubernetes cluster which manages the different non-terminating control loops. </a:t>
            </a:r>
          </a:p>
          <a:p>
            <a:r>
              <a:rPr lang="en-IN" dirty="0"/>
              <a:t>Controller watches the desired state of the objects it manages and watches their current state through the API server. </a:t>
            </a:r>
          </a:p>
          <a:p>
            <a:r>
              <a:rPr lang="en-IN" dirty="0"/>
              <a:t>If the current state of the objects it manages does not meet the desired state, then the control loop takes corrective steps to make sure that the current state is the same as the desired state. </a:t>
            </a:r>
          </a:p>
          <a:p>
            <a:r>
              <a:rPr lang="en-IN" dirty="0"/>
              <a:t>Performs lifecycle functions such as namespace creation, event garbage collection, node garbage collection, etc. </a:t>
            </a:r>
          </a:p>
          <a:p>
            <a:endParaRPr lang="en-IN" dirty="0"/>
          </a:p>
          <a:p>
            <a:pPr lvl="1"/>
            <a:endParaRPr lang="en-US" dirty="0"/>
          </a:p>
        </p:txBody>
      </p:sp>
      <p:sp>
        <p:nvSpPr>
          <p:cNvPr id="3" name="Title 2">
            <a:extLst>
              <a:ext uri="{FF2B5EF4-FFF2-40B4-BE49-F238E27FC236}">
                <a16:creationId xmlns:a16="http://schemas.microsoft.com/office/drawing/2014/main" id="{C1A8D5A8-E917-5A43-82F6-E7BD980798B0}"/>
              </a:ext>
            </a:extLst>
          </p:cNvPr>
          <p:cNvSpPr>
            <a:spLocks noGrp="1"/>
          </p:cNvSpPr>
          <p:nvPr>
            <p:ph type="title"/>
          </p:nvPr>
        </p:nvSpPr>
        <p:spPr/>
        <p:txBody>
          <a:bodyPr/>
          <a:lstStyle/>
          <a:p>
            <a:r>
              <a:rPr lang="en-US" dirty="0"/>
              <a:t>Master Node - Controller</a:t>
            </a:r>
          </a:p>
        </p:txBody>
      </p:sp>
      <p:sp>
        <p:nvSpPr>
          <p:cNvPr id="4" name="Text Placeholder 3">
            <a:extLst>
              <a:ext uri="{FF2B5EF4-FFF2-40B4-BE49-F238E27FC236}">
                <a16:creationId xmlns:a16="http://schemas.microsoft.com/office/drawing/2014/main" id="{9692DD74-1CB2-4E44-818A-040CD09FBBC7}"/>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41198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Setting up Kubernetes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Setting up Kubernetes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5558092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7AD67D-5683-584F-AF4A-CAEFA082F8E0}"/>
              </a:ext>
            </a:extLst>
          </p:cNvPr>
          <p:cNvSpPr>
            <a:spLocks noGrp="1"/>
          </p:cNvSpPr>
          <p:nvPr>
            <p:ph type="title"/>
          </p:nvPr>
        </p:nvSpPr>
        <p:spPr/>
        <p:txBody>
          <a:bodyPr/>
          <a:lstStyle/>
          <a:p>
            <a:r>
              <a:rPr lang="en-US" dirty="0"/>
              <a:t>Setup </a:t>
            </a:r>
            <a:r>
              <a:rPr lang="en-US" dirty="0" err="1"/>
              <a:t>Kuberetes</a:t>
            </a:r>
            <a:endParaRPr lang="en-US" dirty="0"/>
          </a:p>
        </p:txBody>
      </p:sp>
      <p:sp>
        <p:nvSpPr>
          <p:cNvPr id="4" name="Text Placeholder 3">
            <a:extLst>
              <a:ext uri="{FF2B5EF4-FFF2-40B4-BE49-F238E27FC236}">
                <a16:creationId xmlns:a16="http://schemas.microsoft.com/office/drawing/2014/main" id="{858DC755-B4A0-484B-A7EA-1D338067E21B}"/>
              </a:ext>
            </a:extLst>
          </p:cNvPr>
          <p:cNvSpPr>
            <a:spLocks noGrp="1"/>
          </p:cNvSpPr>
          <p:nvPr>
            <p:ph type="body" idx="1"/>
          </p:nvPr>
        </p:nvSpPr>
        <p:spPr/>
        <p:txBody>
          <a:bodyPr>
            <a:normAutofit fontScale="62500" lnSpcReduction="20000"/>
          </a:bodyPr>
          <a:lstStyle/>
          <a:p>
            <a:endParaRPr lang="en-US"/>
          </a:p>
        </p:txBody>
      </p:sp>
      <p:grpSp>
        <p:nvGrpSpPr>
          <p:cNvPr id="7" name="Group 6">
            <a:extLst>
              <a:ext uri="{FF2B5EF4-FFF2-40B4-BE49-F238E27FC236}">
                <a16:creationId xmlns:a16="http://schemas.microsoft.com/office/drawing/2014/main" id="{999E25AB-D120-6640-BB43-CB2E4326A717}"/>
              </a:ext>
            </a:extLst>
          </p:cNvPr>
          <p:cNvGrpSpPr/>
          <p:nvPr/>
        </p:nvGrpSpPr>
        <p:grpSpPr>
          <a:xfrm>
            <a:off x="1428116" y="2050461"/>
            <a:ext cx="9690176" cy="3574569"/>
            <a:chOff x="1058846" y="2050461"/>
            <a:chExt cx="9690176" cy="3574569"/>
          </a:xfrm>
        </p:grpSpPr>
        <p:pic>
          <p:nvPicPr>
            <p:cNvPr id="5" name="Picture 4">
              <a:extLst>
                <a:ext uri="{FF2B5EF4-FFF2-40B4-BE49-F238E27FC236}">
                  <a16:creationId xmlns:a16="http://schemas.microsoft.com/office/drawing/2014/main" id="{B7ADF27A-00FA-4C49-8DAE-DA15EDD8FC01}"/>
                </a:ext>
              </a:extLst>
            </p:cNvPr>
            <p:cNvPicPr>
              <a:picLocks noChangeAspect="1"/>
            </p:cNvPicPr>
            <p:nvPr/>
          </p:nvPicPr>
          <p:blipFill>
            <a:blip r:embed="rId2"/>
            <a:stretch>
              <a:fillRect/>
            </a:stretch>
          </p:blipFill>
          <p:spPr>
            <a:xfrm>
              <a:off x="1058846" y="2050461"/>
              <a:ext cx="5804941" cy="3574569"/>
            </a:xfrm>
            <a:prstGeom prst="rect">
              <a:avLst/>
            </a:prstGeom>
          </p:spPr>
        </p:pic>
        <p:pic>
          <p:nvPicPr>
            <p:cNvPr id="6" name="Picture 5">
              <a:extLst>
                <a:ext uri="{FF2B5EF4-FFF2-40B4-BE49-F238E27FC236}">
                  <a16:creationId xmlns:a16="http://schemas.microsoft.com/office/drawing/2014/main" id="{7A89336A-F4CA-3D4B-A932-11B9993E727A}"/>
                </a:ext>
              </a:extLst>
            </p:cNvPr>
            <p:cNvPicPr>
              <a:picLocks noChangeAspect="1"/>
            </p:cNvPicPr>
            <p:nvPr/>
          </p:nvPicPr>
          <p:blipFill>
            <a:blip r:embed="rId3"/>
            <a:stretch>
              <a:fillRect/>
            </a:stretch>
          </p:blipFill>
          <p:spPr>
            <a:xfrm>
              <a:off x="7091422" y="2050461"/>
              <a:ext cx="3657600" cy="3454400"/>
            </a:xfrm>
            <a:prstGeom prst="rect">
              <a:avLst/>
            </a:prstGeom>
          </p:spPr>
        </p:pic>
      </p:grpSp>
    </p:spTree>
    <p:extLst>
      <p:ext uri="{BB962C8B-B14F-4D97-AF65-F5344CB8AC3E}">
        <p14:creationId xmlns:p14="http://schemas.microsoft.com/office/powerpoint/2010/main" val="1805002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60DD10-9369-C24A-B0A5-532A69111A3E}"/>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6A952871-53A5-1348-8B43-01F779C40598}"/>
              </a:ext>
            </a:extLst>
          </p:cNvPr>
          <p:cNvSpPr>
            <a:spLocks noGrp="1"/>
          </p:cNvSpPr>
          <p:nvPr>
            <p:ph type="title"/>
          </p:nvPr>
        </p:nvSpPr>
        <p:spPr/>
        <p:txBody>
          <a:bodyPr/>
          <a:lstStyle/>
          <a:p>
            <a:r>
              <a:rPr lang="en-US" dirty="0" err="1"/>
              <a:t>Minikube</a:t>
            </a:r>
            <a:endParaRPr lang="en-US" dirty="0"/>
          </a:p>
        </p:txBody>
      </p:sp>
      <p:sp>
        <p:nvSpPr>
          <p:cNvPr id="4" name="Text Placeholder 3">
            <a:extLst>
              <a:ext uri="{FF2B5EF4-FFF2-40B4-BE49-F238E27FC236}">
                <a16:creationId xmlns:a16="http://schemas.microsoft.com/office/drawing/2014/main" id="{9FF0A9BA-4375-DD46-B3B5-839C33AF1674}"/>
              </a:ext>
            </a:extLst>
          </p:cNvPr>
          <p:cNvSpPr>
            <a:spLocks noGrp="1"/>
          </p:cNvSpPr>
          <p:nvPr>
            <p:ph type="body" idx="1"/>
          </p:nvPr>
        </p:nvSpPr>
        <p:spPr/>
        <p:txBody>
          <a:bodyPr>
            <a:normAutofit fontScale="62500" lnSpcReduction="20000"/>
          </a:bodyPr>
          <a:lstStyle/>
          <a:p>
            <a:endParaRPr lang="en-US"/>
          </a:p>
        </p:txBody>
      </p:sp>
      <p:pic>
        <p:nvPicPr>
          <p:cNvPr id="6" name="Picture 5">
            <a:extLst>
              <a:ext uri="{FF2B5EF4-FFF2-40B4-BE49-F238E27FC236}">
                <a16:creationId xmlns:a16="http://schemas.microsoft.com/office/drawing/2014/main" id="{73905F77-5A41-1A4E-8EBD-D8C14B15CA2F}"/>
              </a:ext>
            </a:extLst>
          </p:cNvPr>
          <p:cNvPicPr>
            <a:picLocks noChangeAspect="1"/>
          </p:cNvPicPr>
          <p:nvPr/>
        </p:nvPicPr>
        <p:blipFill>
          <a:blip r:embed="rId2"/>
          <a:stretch>
            <a:fillRect/>
          </a:stretch>
        </p:blipFill>
        <p:spPr>
          <a:xfrm>
            <a:off x="1270000" y="1875465"/>
            <a:ext cx="9652000" cy="3924300"/>
          </a:xfrm>
          <a:prstGeom prst="rect">
            <a:avLst/>
          </a:prstGeom>
        </p:spPr>
      </p:pic>
    </p:spTree>
    <p:extLst>
      <p:ext uri="{BB962C8B-B14F-4D97-AF65-F5344CB8AC3E}">
        <p14:creationId xmlns:p14="http://schemas.microsoft.com/office/powerpoint/2010/main" val="28186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60DD10-9369-C24A-B0A5-532A69111A3E}"/>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6A952871-53A5-1348-8B43-01F779C40598}"/>
              </a:ext>
            </a:extLst>
          </p:cNvPr>
          <p:cNvSpPr>
            <a:spLocks noGrp="1"/>
          </p:cNvSpPr>
          <p:nvPr>
            <p:ph type="title"/>
          </p:nvPr>
        </p:nvSpPr>
        <p:spPr/>
        <p:txBody>
          <a:bodyPr/>
          <a:lstStyle/>
          <a:p>
            <a:r>
              <a:rPr lang="en-US" dirty="0" err="1"/>
              <a:t>Minikube</a:t>
            </a:r>
            <a:endParaRPr lang="en-US" dirty="0"/>
          </a:p>
        </p:txBody>
      </p:sp>
      <p:sp>
        <p:nvSpPr>
          <p:cNvPr id="4" name="Text Placeholder 3">
            <a:extLst>
              <a:ext uri="{FF2B5EF4-FFF2-40B4-BE49-F238E27FC236}">
                <a16:creationId xmlns:a16="http://schemas.microsoft.com/office/drawing/2014/main" id="{9FF0A9BA-4375-DD46-B3B5-839C33AF1674}"/>
              </a:ext>
            </a:extLst>
          </p:cNvPr>
          <p:cNvSpPr>
            <a:spLocks noGrp="1"/>
          </p:cNvSpPr>
          <p:nvPr>
            <p:ph type="body" idx="1"/>
          </p:nvPr>
        </p:nvSpPr>
        <p:spPr/>
        <p:txBody>
          <a:bodyPr>
            <a:normAutofit fontScale="62500" lnSpcReduction="20000"/>
          </a:bodyPr>
          <a:lstStyle/>
          <a:p>
            <a:endParaRPr lang="en-US"/>
          </a:p>
        </p:txBody>
      </p:sp>
      <p:pic>
        <p:nvPicPr>
          <p:cNvPr id="6" name="Picture 5">
            <a:extLst>
              <a:ext uri="{FF2B5EF4-FFF2-40B4-BE49-F238E27FC236}">
                <a16:creationId xmlns:a16="http://schemas.microsoft.com/office/drawing/2014/main" id="{EEE017F5-1C50-9248-B855-51B0B015648E}"/>
              </a:ext>
            </a:extLst>
          </p:cNvPr>
          <p:cNvPicPr>
            <a:picLocks noChangeAspect="1"/>
          </p:cNvPicPr>
          <p:nvPr/>
        </p:nvPicPr>
        <p:blipFill>
          <a:blip r:embed="rId2"/>
          <a:stretch>
            <a:fillRect/>
          </a:stretch>
        </p:blipFill>
        <p:spPr>
          <a:xfrm>
            <a:off x="4166811" y="1622385"/>
            <a:ext cx="3873500" cy="4724400"/>
          </a:xfrm>
          <a:prstGeom prst="rect">
            <a:avLst/>
          </a:prstGeom>
        </p:spPr>
      </p:pic>
    </p:spTree>
    <p:extLst>
      <p:ext uri="{BB962C8B-B14F-4D97-AF65-F5344CB8AC3E}">
        <p14:creationId xmlns:p14="http://schemas.microsoft.com/office/powerpoint/2010/main" val="2186652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C8CCB2-FE2D-6E40-BCBC-DB68883C8AE6}"/>
              </a:ext>
            </a:extLst>
          </p:cNvPr>
          <p:cNvSpPr>
            <a:spLocks noGrp="1"/>
          </p:cNvSpPr>
          <p:nvPr>
            <p:ph type="title"/>
          </p:nvPr>
        </p:nvSpPr>
        <p:spPr/>
        <p:txBody>
          <a:bodyPr/>
          <a:lstStyle/>
          <a:p>
            <a:r>
              <a:rPr lang="en-US" dirty="0" err="1"/>
              <a:t>Minikube</a:t>
            </a:r>
            <a:endParaRPr lang="en-US" dirty="0"/>
          </a:p>
        </p:txBody>
      </p:sp>
      <p:sp>
        <p:nvSpPr>
          <p:cNvPr id="4" name="Text Placeholder 3">
            <a:extLst>
              <a:ext uri="{FF2B5EF4-FFF2-40B4-BE49-F238E27FC236}">
                <a16:creationId xmlns:a16="http://schemas.microsoft.com/office/drawing/2014/main" id="{D599E023-5E4F-4C40-AC16-9C5B1056ACCB}"/>
              </a:ext>
            </a:extLst>
          </p:cNvPr>
          <p:cNvSpPr>
            <a:spLocks noGrp="1"/>
          </p:cNvSpPr>
          <p:nvPr>
            <p:ph type="body" idx="1"/>
          </p:nvPr>
        </p:nvSpPr>
        <p:spPr/>
        <p:txBody>
          <a:bodyPr>
            <a:normAutofit fontScale="62500" lnSpcReduction="20000"/>
          </a:bodyPr>
          <a:lstStyle/>
          <a:p>
            <a:endParaRPr lang="en-US"/>
          </a:p>
        </p:txBody>
      </p:sp>
      <p:grpSp>
        <p:nvGrpSpPr>
          <p:cNvPr id="7" name="Group 6">
            <a:extLst>
              <a:ext uri="{FF2B5EF4-FFF2-40B4-BE49-F238E27FC236}">
                <a16:creationId xmlns:a16="http://schemas.microsoft.com/office/drawing/2014/main" id="{369C2245-2E54-3D43-A0E3-26EB0769E942}"/>
              </a:ext>
            </a:extLst>
          </p:cNvPr>
          <p:cNvGrpSpPr/>
          <p:nvPr/>
        </p:nvGrpSpPr>
        <p:grpSpPr>
          <a:xfrm>
            <a:off x="1921041" y="1726448"/>
            <a:ext cx="8365040" cy="5021893"/>
            <a:chOff x="1913480" y="1078266"/>
            <a:chExt cx="8365040" cy="5021893"/>
          </a:xfrm>
        </p:grpSpPr>
        <p:pic>
          <p:nvPicPr>
            <p:cNvPr id="5" name="Picture 4">
              <a:extLst>
                <a:ext uri="{FF2B5EF4-FFF2-40B4-BE49-F238E27FC236}">
                  <a16:creationId xmlns:a16="http://schemas.microsoft.com/office/drawing/2014/main" id="{C59E89B2-4A97-5647-8D5D-9AA8E08AA09E}"/>
                </a:ext>
              </a:extLst>
            </p:cNvPr>
            <p:cNvPicPr>
              <a:picLocks noChangeAspect="1"/>
            </p:cNvPicPr>
            <p:nvPr/>
          </p:nvPicPr>
          <p:blipFill>
            <a:blip r:embed="rId2"/>
            <a:stretch>
              <a:fillRect/>
            </a:stretch>
          </p:blipFill>
          <p:spPr>
            <a:xfrm>
              <a:off x="1913480" y="2223677"/>
              <a:ext cx="8365040" cy="3876482"/>
            </a:xfrm>
            <a:prstGeom prst="rect">
              <a:avLst/>
            </a:prstGeom>
          </p:spPr>
        </p:pic>
        <p:pic>
          <p:nvPicPr>
            <p:cNvPr id="6" name="Picture 5">
              <a:extLst>
                <a:ext uri="{FF2B5EF4-FFF2-40B4-BE49-F238E27FC236}">
                  <a16:creationId xmlns:a16="http://schemas.microsoft.com/office/drawing/2014/main" id="{09A6E398-5BD7-4E4C-A1DC-DBCA122AF877}"/>
                </a:ext>
              </a:extLst>
            </p:cNvPr>
            <p:cNvPicPr>
              <a:picLocks noChangeAspect="1"/>
            </p:cNvPicPr>
            <p:nvPr/>
          </p:nvPicPr>
          <p:blipFill>
            <a:blip r:embed="rId3"/>
            <a:stretch>
              <a:fillRect/>
            </a:stretch>
          </p:blipFill>
          <p:spPr>
            <a:xfrm>
              <a:off x="5637273" y="1078266"/>
              <a:ext cx="1900718" cy="1145411"/>
            </a:xfrm>
            <a:prstGeom prst="rect">
              <a:avLst/>
            </a:prstGeom>
          </p:spPr>
        </p:pic>
      </p:grpSp>
    </p:spTree>
    <p:extLst>
      <p:ext uri="{BB962C8B-B14F-4D97-AF65-F5344CB8AC3E}">
        <p14:creationId xmlns:p14="http://schemas.microsoft.com/office/powerpoint/2010/main" val="1214685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D0BB3C-0485-6543-B457-50B0D6A9A133}"/>
              </a:ext>
            </a:extLst>
          </p:cNvPr>
          <p:cNvSpPr>
            <a:spLocks noGrp="1"/>
          </p:cNvSpPr>
          <p:nvPr>
            <p:ph type="body" sz="quarter" idx="12"/>
          </p:nvPr>
        </p:nvSpPr>
        <p:spPr/>
        <p:txBody>
          <a:bodyPr/>
          <a:lstStyle/>
          <a:p>
            <a:pPr marL="302404" indent="-302404">
              <a:spcBef>
                <a:spcPts val="0"/>
              </a:spcBef>
            </a:pPr>
            <a:r>
              <a:rPr lang="en-IN" dirty="0" err="1"/>
              <a:t>Minikube</a:t>
            </a:r>
            <a:r>
              <a:rPr lang="en-IN" dirty="0"/>
              <a:t> is a free, open-source tool for running a Kubernetes cluster locally</a:t>
            </a:r>
          </a:p>
          <a:p>
            <a:pPr marL="613266" lvl="1" indent="-310863">
              <a:spcBef>
                <a:spcPts val="0"/>
              </a:spcBef>
            </a:pPr>
            <a:r>
              <a:rPr lang="en-IN" dirty="0"/>
              <a:t>Runs on Linux, Mac, and Windows</a:t>
            </a:r>
          </a:p>
          <a:p>
            <a:pPr marL="613266" lvl="1" indent="-310863">
              <a:spcBef>
                <a:spcPts val="0"/>
              </a:spcBef>
            </a:pPr>
            <a:r>
              <a:rPr lang="en-IN" dirty="0"/>
              <a:t>Useful for proof of concept, development, and testing</a:t>
            </a:r>
          </a:p>
          <a:p>
            <a:pPr marL="302404" indent="-302404"/>
            <a:r>
              <a:rPr lang="en-IN" dirty="0" err="1"/>
              <a:t>Minikube</a:t>
            </a:r>
            <a:r>
              <a:rPr lang="en-IN" dirty="0"/>
              <a:t> is installed on the classroom VMs</a:t>
            </a:r>
          </a:p>
          <a:p>
            <a:pPr marL="613266" lvl="1" indent="-310863">
              <a:spcBef>
                <a:spcPts val="0"/>
              </a:spcBef>
            </a:pPr>
            <a:r>
              <a:rPr lang="en-IN" dirty="0"/>
              <a:t>Execute the following command to start a </a:t>
            </a:r>
            <a:r>
              <a:rPr lang="en-IN" dirty="0" err="1"/>
              <a:t>Minikube</a:t>
            </a:r>
            <a:r>
              <a:rPr lang="en-IN" dirty="0"/>
              <a:t> cluster:</a:t>
            </a:r>
          </a:p>
          <a:p>
            <a:pPr marL="693624" lvl="1" indent="0">
              <a:buNone/>
            </a:pPr>
            <a:endParaRPr lang="en-IN" dirty="0"/>
          </a:p>
          <a:p>
            <a:pPr marL="693624" lvl="1" indent="0">
              <a:buNone/>
            </a:pPr>
            <a:endParaRPr lang="en-IN" dirty="0"/>
          </a:p>
          <a:p>
            <a:pPr marL="302404" indent="-302404"/>
            <a:r>
              <a:rPr lang="en-IN" dirty="0"/>
              <a:t>Be sure to stop the </a:t>
            </a:r>
            <a:r>
              <a:rPr lang="en-IN" dirty="0" err="1"/>
              <a:t>Minikube</a:t>
            </a:r>
            <a:r>
              <a:rPr lang="en-IN" dirty="0"/>
              <a:t> cluster when it is no longer needed</a:t>
            </a:r>
          </a:p>
          <a:p>
            <a:pPr marL="613266" lvl="1" indent="-310863">
              <a:spcBef>
                <a:spcPts val="0"/>
              </a:spcBef>
            </a:pPr>
            <a:r>
              <a:rPr lang="en-IN" dirty="0"/>
              <a:t>It takes up resources and will cause other programs to run slower</a:t>
            </a:r>
          </a:p>
          <a:p>
            <a:pPr marL="1065813" lvl="1" indent="-372189"/>
            <a:endParaRPr lang="en-IN" dirty="0"/>
          </a:p>
          <a:p>
            <a:pPr marL="1065813" lvl="1" indent="-372189"/>
            <a:endParaRPr lang="en-IN" dirty="0"/>
          </a:p>
          <a:p>
            <a:endParaRPr lang="en-US" dirty="0"/>
          </a:p>
        </p:txBody>
      </p:sp>
      <p:sp>
        <p:nvSpPr>
          <p:cNvPr id="3" name="Title 2">
            <a:extLst>
              <a:ext uri="{FF2B5EF4-FFF2-40B4-BE49-F238E27FC236}">
                <a16:creationId xmlns:a16="http://schemas.microsoft.com/office/drawing/2014/main" id="{7756CBB4-E04F-4E44-BE8D-C6DAE7AD2CF2}"/>
              </a:ext>
            </a:extLst>
          </p:cNvPr>
          <p:cNvSpPr>
            <a:spLocks noGrp="1"/>
          </p:cNvSpPr>
          <p:nvPr>
            <p:ph type="title"/>
          </p:nvPr>
        </p:nvSpPr>
        <p:spPr/>
        <p:txBody>
          <a:bodyPr/>
          <a:lstStyle/>
          <a:p>
            <a:r>
              <a:rPr lang="en" dirty="0" err="1"/>
              <a:t>Minikube</a:t>
            </a:r>
            <a:r>
              <a:rPr lang="en" dirty="0"/>
              <a:t> - I</a:t>
            </a:r>
            <a:endParaRPr lang="en-US" dirty="0"/>
          </a:p>
        </p:txBody>
      </p:sp>
      <p:sp>
        <p:nvSpPr>
          <p:cNvPr id="4" name="Text Placeholder 3">
            <a:extLst>
              <a:ext uri="{FF2B5EF4-FFF2-40B4-BE49-F238E27FC236}">
                <a16:creationId xmlns:a16="http://schemas.microsoft.com/office/drawing/2014/main" id="{0C467C3B-D453-5440-994B-2B16315632D2}"/>
              </a:ext>
            </a:extLst>
          </p:cNvPr>
          <p:cNvSpPr>
            <a:spLocks noGrp="1"/>
          </p:cNvSpPr>
          <p:nvPr>
            <p:ph type="body" idx="1"/>
          </p:nvPr>
        </p:nvSpPr>
        <p:spPr/>
        <p:txBody>
          <a:bodyPr>
            <a:normAutofit fontScale="62500" lnSpcReduction="20000"/>
          </a:bodyPr>
          <a:lstStyle/>
          <a:p>
            <a:endParaRPr lang="en-US"/>
          </a:p>
        </p:txBody>
      </p:sp>
      <p:sp>
        <p:nvSpPr>
          <p:cNvPr id="5" name="Google Shape;521;p77">
            <a:extLst>
              <a:ext uri="{FF2B5EF4-FFF2-40B4-BE49-F238E27FC236}">
                <a16:creationId xmlns:a16="http://schemas.microsoft.com/office/drawing/2014/main" id="{86EFBE04-ED82-FC44-AC05-F5F502FC7AF8}"/>
              </a:ext>
            </a:extLst>
          </p:cNvPr>
          <p:cNvSpPr txBox="1"/>
          <p:nvPr/>
        </p:nvSpPr>
        <p:spPr>
          <a:xfrm>
            <a:off x="4667781" y="3429000"/>
            <a:ext cx="2856438" cy="427332"/>
          </a:xfrm>
          <a:prstGeom prst="rect">
            <a:avLst/>
          </a:prstGeom>
          <a:noFill/>
          <a:ln w="28575" cap="flat" cmpd="sng">
            <a:solidFill>
              <a:schemeClr val="accent2">
                <a:lumMod val="20000"/>
                <a:lumOff val="80000"/>
              </a:schemeClr>
            </a:solidFill>
            <a:prstDash val="solid"/>
            <a:round/>
            <a:headEnd type="none" w="sm" len="sm"/>
            <a:tailEnd type="none" w="sm" len="sm"/>
          </a:ln>
        </p:spPr>
        <p:txBody>
          <a:bodyPr spcFirstLastPara="1" wrap="square" lIns="91349" tIns="91349" rIns="91349" bIns="91349" anchor="t" anchorCtr="0">
            <a:noAutofit/>
          </a:bodyPr>
          <a:lstStyle/>
          <a:p>
            <a:r>
              <a:rPr lang="en" sz="2131" dirty="0">
                <a:solidFill>
                  <a:schemeClr val="dk1"/>
                </a:solidFill>
                <a:highlight>
                  <a:srgbClr val="FFFFFF"/>
                </a:highlight>
                <a:latin typeface="Courier New"/>
                <a:ea typeface="Courier New"/>
                <a:cs typeface="Courier New"/>
                <a:sym typeface="Courier New"/>
              </a:rPr>
              <a:t>$ minikube start</a:t>
            </a:r>
            <a:endParaRPr sz="2131" b="1" dirty="0">
              <a:solidFill>
                <a:schemeClr val="dk1"/>
              </a:solidFill>
              <a:highlight>
                <a:srgbClr val="FFFFFF"/>
              </a:highlight>
              <a:latin typeface="Courier New"/>
              <a:ea typeface="Courier New"/>
              <a:cs typeface="Courier New"/>
              <a:sym typeface="Courier New"/>
            </a:endParaRPr>
          </a:p>
        </p:txBody>
      </p:sp>
      <p:sp>
        <p:nvSpPr>
          <p:cNvPr id="6" name="Google Shape;521;p77">
            <a:extLst>
              <a:ext uri="{FF2B5EF4-FFF2-40B4-BE49-F238E27FC236}">
                <a16:creationId xmlns:a16="http://schemas.microsoft.com/office/drawing/2014/main" id="{E2C90953-A715-7B4C-A574-AC533FE03190}"/>
              </a:ext>
            </a:extLst>
          </p:cNvPr>
          <p:cNvSpPr txBox="1"/>
          <p:nvPr/>
        </p:nvSpPr>
        <p:spPr>
          <a:xfrm>
            <a:off x="1207867" y="4889653"/>
            <a:ext cx="9791387" cy="825349"/>
          </a:xfrm>
          <a:prstGeom prst="rect">
            <a:avLst/>
          </a:prstGeom>
          <a:noFill/>
          <a:ln w="28575" cap="flat" cmpd="sng">
            <a:solidFill>
              <a:schemeClr val="accent2">
                <a:lumMod val="20000"/>
                <a:lumOff val="80000"/>
              </a:schemeClr>
            </a:solidFill>
            <a:prstDash val="solid"/>
            <a:round/>
            <a:headEnd type="none" w="sm" len="sm"/>
            <a:tailEnd type="none" w="sm" len="sm"/>
          </a:ln>
        </p:spPr>
        <p:txBody>
          <a:bodyPr spcFirstLastPara="1" wrap="square" lIns="91349" tIns="91349" rIns="91349" bIns="91349" anchor="t" anchorCtr="0">
            <a:noAutofit/>
          </a:bodyPr>
          <a:lstStyle/>
          <a:p>
            <a:r>
              <a:rPr lang="en" sz="2131" dirty="0">
                <a:solidFill>
                  <a:schemeClr val="dk1"/>
                </a:solidFill>
                <a:highlight>
                  <a:srgbClr val="FFFFFF"/>
                </a:highlight>
                <a:latin typeface="Courier New"/>
                <a:ea typeface="Courier New"/>
                <a:cs typeface="Courier New"/>
                <a:sym typeface="Courier New"/>
              </a:rPr>
              <a:t>$ minikube stop //next start will begin where you left off</a:t>
            </a:r>
          </a:p>
          <a:p>
            <a:pPr lvl="0"/>
            <a:r>
              <a:rPr lang="en" sz="2131" dirty="0">
                <a:solidFill>
                  <a:schemeClr val="dk1"/>
                </a:solidFill>
                <a:highlight>
                  <a:srgbClr val="FFFFFF"/>
                </a:highlight>
                <a:latin typeface="Courier New"/>
                <a:ea typeface="Courier New"/>
                <a:cs typeface="Courier New"/>
                <a:sym typeface="Courier New"/>
              </a:rPr>
              <a:t>$ </a:t>
            </a:r>
            <a:r>
              <a:rPr lang="en-US" sz="2131" dirty="0">
                <a:solidFill>
                  <a:schemeClr val="dk1"/>
                </a:solidFill>
                <a:highlight>
                  <a:srgbClr val="FFFFFF"/>
                </a:highlight>
                <a:latin typeface="Courier New"/>
                <a:ea typeface="Courier New"/>
                <a:cs typeface="Courier New"/>
                <a:sym typeface="Courier New"/>
              </a:rPr>
              <a:t>minikube delete –all //next start will be totally clean</a:t>
            </a:r>
            <a:endParaRPr sz="2131" dirty="0">
              <a:solidFill>
                <a:schemeClr val="dk1"/>
              </a:solidFill>
              <a:highlight>
                <a:srgbClr val="FFFFFF"/>
              </a:highlight>
              <a:latin typeface="Courier New"/>
              <a:ea typeface="Courier New"/>
              <a:cs typeface="Courier New"/>
              <a:sym typeface="Courier New"/>
            </a:endParaRPr>
          </a:p>
        </p:txBody>
      </p:sp>
    </p:spTree>
    <p:extLst>
      <p:ext uri="{BB962C8B-B14F-4D97-AF65-F5344CB8AC3E}">
        <p14:creationId xmlns:p14="http://schemas.microsoft.com/office/powerpoint/2010/main" val="4006084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D0BB3C-0485-6543-B457-50B0D6A9A133}"/>
              </a:ext>
            </a:extLst>
          </p:cNvPr>
          <p:cNvSpPr>
            <a:spLocks noGrp="1"/>
          </p:cNvSpPr>
          <p:nvPr>
            <p:ph type="body" sz="quarter" idx="12"/>
          </p:nvPr>
        </p:nvSpPr>
        <p:spPr/>
        <p:txBody>
          <a:bodyPr/>
          <a:lstStyle/>
          <a:p>
            <a:pPr marL="302404" indent="-302404">
              <a:spcBef>
                <a:spcPts val="0"/>
              </a:spcBef>
            </a:pPr>
            <a:r>
              <a:rPr lang="en-US" dirty="0"/>
              <a:t>To get the </a:t>
            </a:r>
            <a:r>
              <a:rPr lang="en-US" dirty="0" err="1"/>
              <a:t>Minikube</a:t>
            </a:r>
            <a:r>
              <a:rPr lang="en-US" dirty="0"/>
              <a:t> pod status across all namespaces, execute:</a:t>
            </a:r>
          </a:p>
          <a:p>
            <a:pPr marL="302404" indent="-302404">
              <a:spcBef>
                <a:spcPts val="0"/>
              </a:spcBef>
            </a:pPr>
            <a:endParaRPr lang="en-US" dirty="0"/>
          </a:p>
          <a:p>
            <a:pPr marL="302404" indent="-302404">
              <a:spcBef>
                <a:spcPts val="0"/>
              </a:spcBef>
            </a:pPr>
            <a:endParaRPr lang="en-US" dirty="0"/>
          </a:p>
          <a:p>
            <a:pPr marL="302404" indent="-302404"/>
            <a:r>
              <a:rPr lang="en-US" dirty="0"/>
              <a:t>Once all the </a:t>
            </a:r>
            <a:r>
              <a:rPr lang="en-US" dirty="0" err="1"/>
              <a:t>Minikube</a:t>
            </a:r>
            <a:r>
              <a:rPr lang="en-US" dirty="0"/>
              <a:t> services are running, we can prove that it works</a:t>
            </a:r>
          </a:p>
          <a:p>
            <a:pPr marL="613266" lvl="1" indent="-310863">
              <a:spcBef>
                <a:spcPts val="0"/>
              </a:spcBef>
            </a:pPr>
            <a:r>
              <a:rPr lang="en-US" dirty="0"/>
              <a:t>Execute the following commands to run a standard hello world example:</a:t>
            </a:r>
          </a:p>
          <a:p>
            <a:pPr marL="1065813" lvl="1" indent="-372189"/>
            <a:endParaRPr lang="en-US" dirty="0"/>
          </a:p>
          <a:p>
            <a:pPr marL="1065813" lvl="1" indent="-372189"/>
            <a:endParaRPr lang="en-US" dirty="0"/>
          </a:p>
        </p:txBody>
      </p:sp>
      <p:sp>
        <p:nvSpPr>
          <p:cNvPr id="3" name="Title 2">
            <a:extLst>
              <a:ext uri="{FF2B5EF4-FFF2-40B4-BE49-F238E27FC236}">
                <a16:creationId xmlns:a16="http://schemas.microsoft.com/office/drawing/2014/main" id="{7756CBB4-E04F-4E44-BE8D-C6DAE7AD2CF2}"/>
              </a:ext>
            </a:extLst>
          </p:cNvPr>
          <p:cNvSpPr>
            <a:spLocks noGrp="1"/>
          </p:cNvSpPr>
          <p:nvPr>
            <p:ph type="title"/>
          </p:nvPr>
        </p:nvSpPr>
        <p:spPr/>
        <p:txBody>
          <a:bodyPr/>
          <a:lstStyle/>
          <a:p>
            <a:r>
              <a:rPr lang="en" dirty="0" err="1"/>
              <a:t>Minikube</a:t>
            </a:r>
            <a:r>
              <a:rPr lang="en" dirty="0"/>
              <a:t> - II</a:t>
            </a:r>
            <a:endParaRPr lang="en-US" dirty="0"/>
          </a:p>
        </p:txBody>
      </p:sp>
      <p:sp>
        <p:nvSpPr>
          <p:cNvPr id="4" name="Text Placeholder 3">
            <a:extLst>
              <a:ext uri="{FF2B5EF4-FFF2-40B4-BE49-F238E27FC236}">
                <a16:creationId xmlns:a16="http://schemas.microsoft.com/office/drawing/2014/main" id="{0C467C3B-D453-5440-994B-2B16315632D2}"/>
              </a:ext>
            </a:extLst>
          </p:cNvPr>
          <p:cNvSpPr>
            <a:spLocks noGrp="1"/>
          </p:cNvSpPr>
          <p:nvPr>
            <p:ph type="body" idx="1"/>
          </p:nvPr>
        </p:nvSpPr>
        <p:spPr/>
        <p:txBody>
          <a:bodyPr>
            <a:normAutofit fontScale="62500" lnSpcReduction="20000"/>
          </a:bodyPr>
          <a:lstStyle/>
          <a:p>
            <a:endParaRPr lang="en-US"/>
          </a:p>
        </p:txBody>
      </p:sp>
      <p:sp>
        <p:nvSpPr>
          <p:cNvPr id="7" name="Google Shape;521;p77">
            <a:extLst>
              <a:ext uri="{FF2B5EF4-FFF2-40B4-BE49-F238E27FC236}">
                <a16:creationId xmlns:a16="http://schemas.microsoft.com/office/drawing/2014/main" id="{FCAAC8B6-4211-6B4F-B05C-596FA8946B83}"/>
              </a:ext>
            </a:extLst>
          </p:cNvPr>
          <p:cNvSpPr txBox="1"/>
          <p:nvPr/>
        </p:nvSpPr>
        <p:spPr>
          <a:xfrm>
            <a:off x="4258362" y="2223677"/>
            <a:ext cx="3675277" cy="453053"/>
          </a:xfrm>
          <a:prstGeom prst="rect">
            <a:avLst/>
          </a:prstGeom>
          <a:noFill/>
          <a:ln w="28575" cap="flat" cmpd="sng">
            <a:solidFill>
              <a:schemeClr val="accent2">
                <a:lumMod val="20000"/>
                <a:lumOff val="80000"/>
              </a:schemeClr>
            </a:solidFill>
            <a:prstDash val="solid"/>
            <a:round/>
            <a:headEnd type="none" w="sm" len="sm"/>
            <a:tailEnd type="none" w="sm" len="sm"/>
          </a:ln>
        </p:spPr>
        <p:txBody>
          <a:bodyPr spcFirstLastPara="1" wrap="square" lIns="91349" tIns="91349" rIns="91349" bIns="91349" anchor="t" anchorCtr="0">
            <a:noAutofit/>
          </a:bodyPr>
          <a:lstStyle/>
          <a:p>
            <a:pPr lvl="0"/>
            <a:r>
              <a:rPr lang="en" sz="2131" dirty="0">
                <a:solidFill>
                  <a:schemeClr val="dk1"/>
                </a:solidFill>
                <a:highlight>
                  <a:srgbClr val="FFFFFF"/>
                </a:highlight>
                <a:latin typeface="Courier New"/>
                <a:ea typeface="Courier New"/>
                <a:cs typeface="Courier New"/>
                <a:sym typeface="Courier New"/>
              </a:rPr>
              <a:t>$ </a:t>
            </a:r>
            <a:r>
              <a:rPr lang="en-US" sz="2131" dirty="0">
                <a:solidFill>
                  <a:schemeClr val="dk1"/>
                </a:solidFill>
                <a:highlight>
                  <a:srgbClr val="FFFFFF"/>
                </a:highlight>
                <a:latin typeface="Courier New"/>
                <a:ea typeface="Courier New"/>
                <a:cs typeface="Courier New"/>
                <a:sym typeface="Courier New"/>
              </a:rPr>
              <a:t>kubectl get pods -A</a:t>
            </a:r>
            <a:endParaRPr sz="2131" b="1" dirty="0">
              <a:solidFill>
                <a:schemeClr val="dk1"/>
              </a:solidFill>
              <a:highlight>
                <a:srgbClr val="FFFFFF"/>
              </a:highlight>
              <a:latin typeface="Courier New"/>
              <a:ea typeface="Courier New"/>
              <a:cs typeface="Courier New"/>
              <a:sym typeface="Courier New"/>
            </a:endParaRPr>
          </a:p>
        </p:txBody>
      </p:sp>
      <p:sp>
        <p:nvSpPr>
          <p:cNvPr id="8" name="Google Shape;521;p77">
            <a:extLst>
              <a:ext uri="{FF2B5EF4-FFF2-40B4-BE49-F238E27FC236}">
                <a16:creationId xmlns:a16="http://schemas.microsoft.com/office/drawing/2014/main" id="{D3BAE83A-3878-E043-83A7-E1DEC9786E26}"/>
              </a:ext>
            </a:extLst>
          </p:cNvPr>
          <p:cNvSpPr txBox="1"/>
          <p:nvPr/>
        </p:nvSpPr>
        <p:spPr>
          <a:xfrm>
            <a:off x="2337610" y="3700551"/>
            <a:ext cx="7516780" cy="2469188"/>
          </a:xfrm>
          <a:prstGeom prst="rect">
            <a:avLst/>
          </a:prstGeom>
          <a:noFill/>
          <a:ln w="28575" cap="flat" cmpd="sng">
            <a:solidFill>
              <a:schemeClr val="accent2">
                <a:lumMod val="20000"/>
                <a:lumOff val="80000"/>
              </a:schemeClr>
            </a:solidFill>
            <a:prstDash val="solid"/>
            <a:round/>
            <a:headEnd type="none" w="sm" len="sm"/>
            <a:tailEnd type="none" w="sm" len="sm"/>
          </a:ln>
        </p:spPr>
        <p:txBody>
          <a:bodyPr spcFirstLastPara="1" wrap="square" lIns="91349" tIns="91349" rIns="91349" bIns="91349" anchor="t" anchorCtr="0">
            <a:noAutofit/>
          </a:bodyPr>
          <a:lstStyle/>
          <a:p>
            <a:pPr lvl="0"/>
            <a:r>
              <a:rPr lang="en-US" sz="2131" dirty="0">
                <a:solidFill>
                  <a:schemeClr val="dk1"/>
                </a:solidFill>
                <a:highlight>
                  <a:srgbClr val="FFFFFF"/>
                </a:highlight>
                <a:latin typeface="Courier New"/>
                <a:ea typeface="Courier New"/>
                <a:cs typeface="Courier New"/>
                <a:sym typeface="Courier New"/>
              </a:rPr>
              <a:t>$ kubectl create deployment hello-minikube \</a:t>
            </a:r>
          </a:p>
          <a:p>
            <a:pPr lvl="0"/>
            <a:r>
              <a:rPr lang="en-US" sz="2131" dirty="0">
                <a:solidFill>
                  <a:schemeClr val="dk1"/>
                </a:solidFill>
                <a:highlight>
                  <a:srgbClr val="FFFFFF"/>
                </a:highlight>
                <a:latin typeface="Courier New"/>
                <a:ea typeface="Courier New"/>
                <a:cs typeface="Courier New"/>
                <a:sym typeface="Courier New"/>
              </a:rPr>
              <a:t>          --image=k8s.gcr.io/echoserver:1.4</a:t>
            </a:r>
          </a:p>
          <a:p>
            <a:pPr lvl="0"/>
            <a:r>
              <a:rPr lang="en-US" sz="2131" dirty="0">
                <a:solidFill>
                  <a:schemeClr val="dk1"/>
                </a:solidFill>
                <a:highlight>
                  <a:srgbClr val="FFFFFF"/>
                </a:highlight>
                <a:latin typeface="Courier New"/>
                <a:ea typeface="Courier New"/>
                <a:cs typeface="Courier New"/>
                <a:sym typeface="Courier New"/>
              </a:rPr>
              <a:t>$ kubectl expose deployment hello-minikube \</a:t>
            </a:r>
          </a:p>
          <a:p>
            <a:pPr lvl="0"/>
            <a:r>
              <a:rPr lang="en-US" sz="2131" dirty="0">
                <a:solidFill>
                  <a:schemeClr val="dk1"/>
                </a:solidFill>
                <a:highlight>
                  <a:srgbClr val="FFFFFF"/>
                </a:highlight>
                <a:latin typeface="Courier New"/>
                <a:ea typeface="Courier New"/>
                <a:cs typeface="Courier New"/>
                <a:sym typeface="Courier New"/>
              </a:rPr>
              <a:t>          --type=NodePort --port=8080</a:t>
            </a:r>
          </a:p>
          <a:p>
            <a:pPr lvl="0"/>
            <a:r>
              <a:rPr lang="en-US" sz="2131" dirty="0">
                <a:solidFill>
                  <a:schemeClr val="dk1"/>
                </a:solidFill>
                <a:highlight>
                  <a:srgbClr val="FFFFFF"/>
                </a:highlight>
                <a:latin typeface="Courier New"/>
                <a:ea typeface="Courier New"/>
                <a:cs typeface="Courier New"/>
                <a:sym typeface="Courier New"/>
              </a:rPr>
              <a:t>$ kubectl get services hello-minikube</a:t>
            </a:r>
          </a:p>
          <a:p>
            <a:pPr lvl="0"/>
            <a:r>
              <a:rPr lang="en-US" sz="2131" dirty="0">
                <a:solidFill>
                  <a:schemeClr val="dk1"/>
                </a:solidFill>
                <a:highlight>
                  <a:srgbClr val="FFFFFF"/>
                </a:highlight>
                <a:latin typeface="Courier New"/>
                <a:ea typeface="Courier New"/>
                <a:cs typeface="Courier New"/>
                <a:sym typeface="Courier New"/>
              </a:rPr>
              <a:t>$ minikube service hello-minikube</a:t>
            </a:r>
          </a:p>
          <a:p>
            <a:pPr lvl="0"/>
            <a:r>
              <a:rPr lang="en-US" sz="2131" dirty="0">
                <a:solidFill>
                  <a:schemeClr val="dk1"/>
                </a:solidFill>
                <a:highlight>
                  <a:srgbClr val="FFFFFF"/>
                </a:highlight>
                <a:latin typeface="Courier New"/>
                <a:ea typeface="Courier New"/>
                <a:cs typeface="Courier New"/>
                <a:sym typeface="Courier New"/>
              </a:rPr>
              <a:t>$ minikube delete --all</a:t>
            </a:r>
          </a:p>
          <a:p>
            <a:endParaRPr sz="2131" b="1" dirty="0">
              <a:solidFill>
                <a:schemeClr val="dk1"/>
              </a:solidFill>
              <a:highlight>
                <a:srgbClr val="FFFFFF"/>
              </a:highlight>
              <a:latin typeface="Courier New"/>
              <a:ea typeface="Courier New"/>
              <a:cs typeface="Courier New"/>
              <a:sym typeface="Courier New"/>
            </a:endParaRPr>
          </a:p>
        </p:txBody>
      </p:sp>
    </p:spTree>
    <p:extLst>
      <p:ext uri="{BB962C8B-B14F-4D97-AF65-F5344CB8AC3E}">
        <p14:creationId xmlns:p14="http://schemas.microsoft.com/office/powerpoint/2010/main" val="72383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6468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dirty="0"/>
              <a:t>What &amp; Why of Kubernetes?</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Introduction to Kubernetes</a:t>
            </a:r>
          </a:p>
        </p:txBody>
      </p:sp>
      <p:pic>
        <p:nvPicPr>
          <p:cNvPr id="11" name="Picture 10">
            <a:extLst>
              <a:ext uri="{FF2B5EF4-FFF2-40B4-BE49-F238E27FC236}">
                <a16:creationId xmlns:a16="http://schemas.microsoft.com/office/drawing/2014/main" id="{E81FA122-C184-AF40-917B-6CFD03D59D54}"/>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28994675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DB8070-9BE6-3F4C-A72D-9E1F904CEF63}"/>
              </a:ext>
            </a:extLst>
          </p:cNvPr>
          <p:cNvSpPr>
            <a:spLocks noGrp="1"/>
          </p:cNvSpPr>
          <p:nvPr>
            <p:ph type="body" sz="quarter" idx="12"/>
          </p:nvPr>
        </p:nvSpPr>
        <p:spPr/>
        <p:txBody>
          <a:bodyPr>
            <a:normAutofit/>
          </a:bodyPr>
          <a:lstStyle/>
          <a:p>
            <a:pPr marL="302404" indent="-302404">
              <a:spcBef>
                <a:spcPts val="0"/>
              </a:spcBef>
            </a:pPr>
            <a:r>
              <a:rPr lang="en-IN" dirty="0"/>
              <a:t>Kubernetes is an open-source container orchestration system</a:t>
            </a:r>
          </a:p>
          <a:p>
            <a:pPr marL="613266" lvl="1" indent="-310863">
              <a:spcBef>
                <a:spcPts val="0"/>
              </a:spcBef>
            </a:pPr>
            <a:r>
              <a:rPr lang="en-IN" dirty="0"/>
              <a:t>Typical use case involves a containerized application running on a cluster of machines</a:t>
            </a:r>
          </a:p>
          <a:p>
            <a:pPr marL="613266" lvl="1" indent="-310863">
              <a:spcBef>
                <a:spcPts val="0"/>
              </a:spcBef>
            </a:pPr>
            <a:r>
              <a:rPr lang="en-IN" dirty="0"/>
              <a:t>Extremely popular and active open-source project</a:t>
            </a:r>
          </a:p>
          <a:p>
            <a:pPr marL="302404" indent="-302404">
              <a:spcBef>
                <a:spcPts val="1066"/>
              </a:spcBef>
            </a:pPr>
            <a:r>
              <a:rPr lang="en-IN" dirty="0"/>
              <a:t>Originally developed by Google to run Google’s data centres</a:t>
            </a:r>
          </a:p>
          <a:p>
            <a:pPr marL="613266" lvl="1" indent="-310863">
              <a:spcBef>
                <a:spcPts val="0"/>
              </a:spcBef>
            </a:pPr>
            <a:r>
              <a:rPr lang="en-IN" dirty="0"/>
              <a:t>Designed to operate at Google scale</a:t>
            </a:r>
          </a:p>
          <a:p>
            <a:pPr marL="613266" lvl="1" indent="-310863">
              <a:spcBef>
                <a:spcPts val="0"/>
              </a:spcBef>
            </a:pPr>
            <a:r>
              <a:rPr lang="en-IN" dirty="0"/>
              <a:t>Proven and tested running Google’s applications</a:t>
            </a:r>
          </a:p>
          <a:p>
            <a:pPr marL="613266" lvl="1" indent="-310863">
              <a:spcBef>
                <a:spcPts val="0"/>
              </a:spcBef>
            </a:pPr>
            <a:r>
              <a:rPr lang="en-IN" dirty="0"/>
              <a:t>Donated to the Cloud Native Computing Foundation in 2015</a:t>
            </a:r>
          </a:p>
        </p:txBody>
      </p:sp>
      <p:sp>
        <p:nvSpPr>
          <p:cNvPr id="3" name="Title 2">
            <a:extLst>
              <a:ext uri="{FF2B5EF4-FFF2-40B4-BE49-F238E27FC236}">
                <a16:creationId xmlns:a16="http://schemas.microsoft.com/office/drawing/2014/main" id="{476CB15B-3585-0649-96C7-597380E789B9}"/>
              </a:ext>
            </a:extLst>
          </p:cNvPr>
          <p:cNvSpPr>
            <a:spLocks noGrp="1"/>
          </p:cNvSpPr>
          <p:nvPr>
            <p:ph type="title"/>
          </p:nvPr>
        </p:nvSpPr>
        <p:spPr/>
        <p:txBody>
          <a:bodyPr/>
          <a:lstStyle/>
          <a:p>
            <a:r>
              <a:rPr lang="en-US" dirty="0"/>
              <a:t>What is Kubernetes?</a:t>
            </a:r>
          </a:p>
        </p:txBody>
      </p:sp>
      <p:sp>
        <p:nvSpPr>
          <p:cNvPr id="4" name="Text Placeholder 3">
            <a:extLst>
              <a:ext uri="{FF2B5EF4-FFF2-40B4-BE49-F238E27FC236}">
                <a16:creationId xmlns:a16="http://schemas.microsoft.com/office/drawing/2014/main" id="{4A29FE0F-772A-6243-AC6D-D1A889B67B46}"/>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297846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DB8070-9BE6-3F4C-A72D-9E1F904CEF63}"/>
              </a:ext>
            </a:extLst>
          </p:cNvPr>
          <p:cNvSpPr>
            <a:spLocks noGrp="1"/>
          </p:cNvSpPr>
          <p:nvPr>
            <p:ph type="body" sz="quarter" idx="12"/>
          </p:nvPr>
        </p:nvSpPr>
        <p:spPr/>
        <p:txBody>
          <a:bodyPr>
            <a:normAutofit/>
          </a:bodyPr>
          <a:lstStyle/>
          <a:p>
            <a:pPr marL="302404" indent="-302404">
              <a:spcBef>
                <a:spcPts val="0"/>
              </a:spcBef>
            </a:pPr>
            <a:r>
              <a:rPr lang="en-US" dirty="0"/>
              <a:t>Kubernetes has wide support from cloud vendors including:</a:t>
            </a:r>
          </a:p>
          <a:p>
            <a:pPr marL="613266" lvl="1" indent="-310863">
              <a:spcBef>
                <a:spcPts val="0"/>
              </a:spcBef>
            </a:pPr>
            <a:r>
              <a:rPr lang="en-US" dirty="0"/>
              <a:t>Google Kubernetes Engine (GKE)</a:t>
            </a:r>
          </a:p>
          <a:p>
            <a:pPr marL="613266" lvl="1" indent="-310863">
              <a:spcBef>
                <a:spcPts val="0"/>
              </a:spcBef>
            </a:pPr>
            <a:r>
              <a:rPr lang="en-US" dirty="0"/>
              <a:t>AWS Elastic Kubernetes Service (EKS)</a:t>
            </a:r>
          </a:p>
          <a:p>
            <a:pPr marL="613266" lvl="1" indent="-310863">
              <a:spcBef>
                <a:spcPts val="0"/>
              </a:spcBef>
            </a:pPr>
            <a:r>
              <a:rPr lang="en-US" dirty="0"/>
              <a:t>Microsoft Azure Container Service (AKS)</a:t>
            </a:r>
          </a:p>
          <a:p>
            <a:pPr marL="613266" lvl="1" indent="-310863">
              <a:spcBef>
                <a:spcPts val="0"/>
              </a:spcBef>
            </a:pPr>
            <a:r>
              <a:rPr lang="en-US" dirty="0"/>
              <a:t>Red Hat OpenShift </a:t>
            </a:r>
          </a:p>
          <a:p>
            <a:pPr marL="302404" indent="-302404"/>
            <a:r>
              <a:rPr lang="en-US" dirty="0"/>
              <a:t>Managed Kubernetes services typically provide:</a:t>
            </a:r>
          </a:p>
          <a:p>
            <a:pPr marL="613266" lvl="1" indent="-310863">
              <a:spcBef>
                <a:spcPts val="0"/>
              </a:spcBef>
            </a:pPr>
            <a:r>
              <a:rPr lang="en-US" dirty="0"/>
              <a:t>Automated cluster creation and maintenance</a:t>
            </a:r>
          </a:p>
          <a:p>
            <a:pPr marL="613266" lvl="1" indent="-310863">
              <a:spcBef>
                <a:spcPts val="0"/>
              </a:spcBef>
            </a:pPr>
            <a:r>
              <a:rPr lang="en-US" dirty="0"/>
              <a:t>Clusters implemented as a collection of VMs</a:t>
            </a:r>
          </a:p>
          <a:p>
            <a:pPr marL="613266" lvl="1" indent="-310863">
              <a:spcBef>
                <a:spcPts val="0"/>
              </a:spcBef>
            </a:pPr>
            <a:r>
              <a:rPr lang="en-US" dirty="0"/>
              <a:t>Very simple creation using a web console or command line</a:t>
            </a:r>
          </a:p>
          <a:p>
            <a:pPr marL="0" indent="0">
              <a:buSzPts val="1100"/>
              <a:buNone/>
            </a:pPr>
            <a:endParaRPr lang="en-US" dirty="0"/>
          </a:p>
          <a:p>
            <a:pPr marL="0" indent="0">
              <a:spcAft>
                <a:spcPts val="1199"/>
              </a:spcAft>
              <a:buNone/>
            </a:pPr>
            <a:endParaRPr lang="en-US" dirty="0"/>
          </a:p>
        </p:txBody>
      </p:sp>
      <p:sp>
        <p:nvSpPr>
          <p:cNvPr id="3" name="Title 2">
            <a:extLst>
              <a:ext uri="{FF2B5EF4-FFF2-40B4-BE49-F238E27FC236}">
                <a16:creationId xmlns:a16="http://schemas.microsoft.com/office/drawing/2014/main" id="{476CB15B-3585-0649-96C7-597380E789B9}"/>
              </a:ext>
            </a:extLst>
          </p:cNvPr>
          <p:cNvSpPr>
            <a:spLocks noGrp="1"/>
          </p:cNvSpPr>
          <p:nvPr>
            <p:ph type="title"/>
          </p:nvPr>
        </p:nvSpPr>
        <p:spPr/>
        <p:txBody>
          <a:bodyPr/>
          <a:lstStyle/>
          <a:p>
            <a:r>
              <a:rPr lang="en-US" dirty="0"/>
              <a:t>Managed Kubernetes Service</a:t>
            </a:r>
          </a:p>
        </p:txBody>
      </p:sp>
      <p:sp>
        <p:nvSpPr>
          <p:cNvPr id="4" name="Text Placeholder 3">
            <a:extLst>
              <a:ext uri="{FF2B5EF4-FFF2-40B4-BE49-F238E27FC236}">
                <a16:creationId xmlns:a16="http://schemas.microsoft.com/office/drawing/2014/main" id="{4A29FE0F-772A-6243-AC6D-D1A889B67B46}"/>
              </a:ext>
            </a:extLst>
          </p:cNvPr>
          <p:cNvSpPr>
            <a:spLocks noGrp="1"/>
          </p:cNvSpPr>
          <p:nvPr>
            <p:ph type="body" idx="1"/>
          </p:nvPr>
        </p:nvSpPr>
        <p:spPr/>
        <p:txBody>
          <a:bodyPr>
            <a:normAutofit fontScale="62500" lnSpcReduction="20000"/>
          </a:bodyPr>
          <a:lstStyle/>
          <a:p>
            <a:endParaRPr lang="en-US"/>
          </a:p>
        </p:txBody>
      </p:sp>
    </p:spTree>
    <p:extLst>
      <p:ext uri="{BB962C8B-B14F-4D97-AF65-F5344CB8AC3E}">
        <p14:creationId xmlns:p14="http://schemas.microsoft.com/office/powerpoint/2010/main" val="354709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826C14-7B86-D640-BF35-4A47D82BB606}"/>
              </a:ext>
            </a:extLst>
          </p:cNvPr>
          <p:cNvSpPr>
            <a:spLocks noGrp="1"/>
          </p:cNvSpPr>
          <p:nvPr>
            <p:ph type="title"/>
          </p:nvPr>
        </p:nvSpPr>
        <p:spPr/>
        <p:txBody>
          <a:bodyPr/>
          <a:lstStyle/>
          <a:p>
            <a:r>
              <a:rPr lang="en-US" dirty="0"/>
              <a:t>Challenges without Orchestration</a:t>
            </a:r>
          </a:p>
        </p:txBody>
      </p:sp>
      <p:sp>
        <p:nvSpPr>
          <p:cNvPr id="4" name="Text Placeholder 3">
            <a:extLst>
              <a:ext uri="{FF2B5EF4-FFF2-40B4-BE49-F238E27FC236}">
                <a16:creationId xmlns:a16="http://schemas.microsoft.com/office/drawing/2014/main" id="{435749C0-01CB-BF49-8C9A-44CA5AE40321}"/>
              </a:ext>
            </a:extLst>
          </p:cNvPr>
          <p:cNvSpPr>
            <a:spLocks noGrp="1"/>
          </p:cNvSpPr>
          <p:nvPr>
            <p:ph type="body" idx="1"/>
          </p:nvPr>
        </p:nvSpPr>
        <p:spPr/>
        <p:txBody>
          <a:bodyPr>
            <a:normAutofit fontScale="62500" lnSpcReduction="20000"/>
          </a:bodyPr>
          <a:lstStyle/>
          <a:p>
            <a:endParaRPr lang="en-US"/>
          </a:p>
        </p:txBody>
      </p:sp>
      <p:pic>
        <p:nvPicPr>
          <p:cNvPr id="2" name="Picture 1">
            <a:extLst>
              <a:ext uri="{FF2B5EF4-FFF2-40B4-BE49-F238E27FC236}">
                <a16:creationId xmlns:a16="http://schemas.microsoft.com/office/drawing/2014/main" id="{24033FBF-F016-D84F-B945-D9B8BE7F9711}"/>
              </a:ext>
            </a:extLst>
          </p:cNvPr>
          <p:cNvPicPr>
            <a:picLocks noChangeAspect="1"/>
          </p:cNvPicPr>
          <p:nvPr/>
        </p:nvPicPr>
        <p:blipFill>
          <a:blip r:embed="rId2"/>
          <a:stretch>
            <a:fillRect/>
          </a:stretch>
        </p:blipFill>
        <p:spPr>
          <a:xfrm>
            <a:off x="2205483" y="1745164"/>
            <a:ext cx="7796155" cy="4692243"/>
          </a:xfrm>
          <a:prstGeom prst="rect">
            <a:avLst/>
          </a:prstGeom>
        </p:spPr>
      </p:pic>
    </p:spTree>
    <p:extLst>
      <p:ext uri="{BB962C8B-B14F-4D97-AF65-F5344CB8AC3E}">
        <p14:creationId xmlns:p14="http://schemas.microsoft.com/office/powerpoint/2010/main" val="26216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21540B-6B53-3D42-A55F-A593EB28760A}"/>
              </a:ext>
            </a:extLst>
          </p:cNvPr>
          <p:cNvSpPr>
            <a:spLocks noGrp="1"/>
          </p:cNvSpPr>
          <p:nvPr>
            <p:ph type="body" sz="quarter" idx="12"/>
          </p:nvPr>
        </p:nvSpPr>
        <p:spPr/>
        <p:txBody>
          <a:bodyPr/>
          <a:lstStyle/>
          <a:p>
            <a:endParaRPr lang="en-US"/>
          </a:p>
        </p:txBody>
      </p:sp>
      <p:sp>
        <p:nvSpPr>
          <p:cNvPr id="3" name="Title 2">
            <a:extLst>
              <a:ext uri="{FF2B5EF4-FFF2-40B4-BE49-F238E27FC236}">
                <a16:creationId xmlns:a16="http://schemas.microsoft.com/office/drawing/2014/main" id="{61F9C391-4316-D445-8DE3-7E907ECB7112}"/>
              </a:ext>
            </a:extLst>
          </p:cNvPr>
          <p:cNvSpPr>
            <a:spLocks noGrp="1"/>
          </p:cNvSpPr>
          <p:nvPr>
            <p:ph type="title"/>
          </p:nvPr>
        </p:nvSpPr>
        <p:spPr/>
        <p:txBody>
          <a:bodyPr/>
          <a:lstStyle/>
          <a:p>
            <a:r>
              <a:rPr lang="en-US" dirty="0"/>
              <a:t>Orchestration Technologies</a:t>
            </a:r>
          </a:p>
        </p:txBody>
      </p:sp>
      <p:sp>
        <p:nvSpPr>
          <p:cNvPr id="4" name="Text Placeholder 3">
            <a:extLst>
              <a:ext uri="{FF2B5EF4-FFF2-40B4-BE49-F238E27FC236}">
                <a16:creationId xmlns:a16="http://schemas.microsoft.com/office/drawing/2014/main" id="{3345BDAE-155C-D740-98A5-FD67E85526F9}"/>
              </a:ext>
            </a:extLst>
          </p:cNvPr>
          <p:cNvSpPr>
            <a:spLocks noGrp="1"/>
          </p:cNvSpPr>
          <p:nvPr>
            <p:ph type="body" idx="1"/>
          </p:nvPr>
        </p:nvSpPr>
        <p:spPr/>
        <p:txBody>
          <a:bodyPr>
            <a:normAutofit fontScale="62500" lnSpcReduction="20000"/>
          </a:bodyPr>
          <a:lstStyle/>
          <a:p>
            <a:endParaRPr lang="en-US"/>
          </a:p>
        </p:txBody>
      </p:sp>
      <p:pic>
        <p:nvPicPr>
          <p:cNvPr id="5" name="Picture 4">
            <a:extLst>
              <a:ext uri="{FF2B5EF4-FFF2-40B4-BE49-F238E27FC236}">
                <a16:creationId xmlns:a16="http://schemas.microsoft.com/office/drawing/2014/main" id="{0C46EBDE-C9A2-9444-8138-67C3BDE35B1F}"/>
              </a:ext>
            </a:extLst>
          </p:cNvPr>
          <p:cNvPicPr>
            <a:picLocks noChangeAspect="1"/>
          </p:cNvPicPr>
          <p:nvPr/>
        </p:nvPicPr>
        <p:blipFill>
          <a:blip r:embed="rId2"/>
          <a:stretch>
            <a:fillRect/>
          </a:stretch>
        </p:blipFill>
        <p:spPr>
          <a:xfrm>
            <a:off x="2020511" y="1807621"/>
            <a:ext cx="8166100" cy="3911600"/>
          </a:xfrm>
          <a:prstGeom prst="rect">
            <a:avLst/>
          </a:prstGeom>
        </p:spPr>
      </p:pic>
    </p:spTree>
    <p:extLst>
      <p:ext uri="{BB962C8B-B14F-4D97-AF65-F5344CB8AC3E}">
        <p14:creationId xmlns:p14="http://schemas.microsoft.com/office/powerpoint/2010/main" val="408762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839C88-B878-714D-92F6-86815796B265}"/>
              </a:ext>
            </a:extLst>
          </p:cNvPr>
          <p:cNvSpPr>
            <a:spLocks noGrp="1"/>
          </p:cNvSpPr>
          <p:nvPr>
            <p:ph type="body" sz="quarter" idx="12"/>
          </p:nvPr>
        </p:nvSpPr>
        <p:spPr>
          <a:xfrm>
            <a:off x="845762" y="1794194"/>
            <a:ext cx="4193598" cy="4086842"/>
          </a:xfrm>
        </p:spPr>
        <p:txBody>
          <a:bodyPr/>
          <a:lstStyle/>
          <a:p>
            <a:r>
              <a:rPr lang="en-US" dirty="0"/>
              <a:t>Automated Scheduling</a:t>
            </a:r>
          </a:p>
          <a:p>
            <a:r>
              <a:rPr lang="en-US" dirty="0"/>
              <a:t>Healing Capabilities</a:t>
            </a:r>
          </a:p>
          <a:p>
            <a:r>
              <a:rPr lang="en-US" dirty="0"/>
              <a:t>Rolling Upgrades &amp; Rollback</a:t>
            </a:r>
          </a:p>
          <a:p>
            <a:r>
              <a:rPr lang="en-US" dirty="0"/>
              <a:t>Horizontal Scaling</a:t>
            </a:r>
          </a:p>
          <a:p>
            <a:r>
              <a:rPr lang="en-US" dirty="0"/>
              <a:t>Run Anywhere</a:t>
            </a:r>
          </a:p>
        </p:txBody>
      </p:sp>
      <p:sp>
        <p:nvSpPr>
          <p:cNvPr id="3" name="Title 2">
            <a:extLst>
              <a:ext uri="{FF2B5EF4-FFF2-40B4-BE49-F238E27FC236}">
                <a16:creationId xmlns:a16="http://schemas.microsoft.com/office/drawing/2014/main" id="{F6987F31-23D6-8F47-AAF9-29FD1144453E}"/>
              </a:ext>
            </a:extLst>
          </p:cNvPr>
          <p:cNvSpPr>
            <a:spLocks noGrp="1"/>
          </p:cNvSpPr>
          <p:nvPr>
            <p:ph type="title"/>
          </p:nvPr>
        </p:nvSpPr>
        <p:spPr/>
        <p:txBody>
          <a:bodyPr/>
          <a:lstStyle/>
          <a:p>
            <a:r>
              <a:rPr lang="en-US" dirty="0"/>
              <a:t>Kubernetes Advantage</a:t>
            </a:r>
          </a:p>
        </p:txBody>
      </p:sp>
      <p:sp>
        <p:nvSpPr>
          <p:cNvPr id="4" name="Text Placeholder 3">
            <a:extLst>
              <a:ext uri="{FF2B5EF4-FFF2-40B4-BE49-F238E27FC236}">
                <a16:creationId xmlns:a16="http://schemas.microsoft.com/office/drawing/2014/main" id="{3D106AFC-005D-6B4C-8407-A0365A435526}"/>
              </a:ext>
            </a:extLst>
          </p:cNvPr>
          <p:cNvSpPr>
            <a:spLocks noGrp="1"/>
          </p:cNvSpPr>
          <p:nvPr>
            <p:ph type="body" idx="1"/>
          </p:nvPr>
        </p:nvSpPr>
        <p:spPr/>
        <p:txBody>
          <a:bodyPr>
            <a:normAutofit fontScale="62500" lnSpcReduction="20000"/>
          </a:bodyPr>
          <a:lstStyle/>
          <a:p>
            <a:endParaRPr lang="en-US"/>
          </a:p>
        </p:txBody>
      </p:sp>
      <p:grpSp>
        <p:nvGrpSpPr>
          <p:cNvPr id="8" name="Group 7">
            <a:extLst>
              <a:ext uri="{FF2B5EF4-FFF2-40B4-BE49-F238E27FC236}">
                <a16:creationId xmlns:a16="http://schemas.microsoft.com/office/drawing/2014/main" id="{1DD8BB53-ED4F-164F-B470-DAD57524B054}"/>
              </a:ext>
            </a:extLst>
          </p:cNvPr>
          <p:cNvGrpSpPr/>
          <p:nvPr/>
        </p:nvGrpSpPr>
        <p:grpSpPr>
          <a:xfrm>
            <a:off x="5163126" y="2223677"/>
            <a:ext cx="6920230" cy="2694895"/>
            <a:chOff x="689610" y="1463850"/>
            <a:chExt cx="10972800" cy="4273058"/>
          </a:xfrm>
        </p:grpSpPr>
        <p:pic>
          <p:nvPicPr>
            <p:cNvPr id="6" name="Picture 5">
              <a:extLst>
                <a:ext uri="{FF2B5EF4-FFF2-40B4-BE49-F238E27FC236}">
                  <a16:creationId xmlns:a16="http://schemas.microsoft.com/office/drawing/2014/main" id="{D9814EB4-6C19-9B4C-B91D-B495A522560F}"/>
                </a:ext>
              </a:extLst>
            </p:cNvPr>
            <p:cNvPicPr>
              <a:picLocks noChangeAspect="1"/>
            </p:cNvPicPr>
            <p:nvPr/>
          </p:nvPicPr>
          <p:blipFill>
            <a:blip r:embed="rId2"/>
            <a:stretch>
              <a:fillRect/>
            </a:stretch>
          </p:blipFill>
          <p:spPr>
            <a:xfrm>
              <a:off x="689610" y="2511108"/>
              <a:ext cx="10972800" cy="3225800"/>
            </a:xfrm>
            <a:prstGeom prst="rect">
              <a:avLst/>
            </a:prstGeom>
          </p:spPr>
        </p:pic>
        <p:pic>
          <p:nvPicPr>
            <p:cNvPr id="7" name="Picture 6">
              <a:extLst>
                <a:ext uri="{FF2B5EF4-FFF2-40B4-BE49-F238E27FC236}">
                  <a16:creationId xmlns:a16="http://schemas.microsoft.com/office/drawing/2014/main" id="{015F5D1D-05ED-0A40-9A8F-13E915FCF6C8}"/>
                </a:ext>
              </a:extLst>
            </p:cNvPr>
            <p:cNvPicPr>
              <a:picLocks noChangeAspect="1"/>
            </p:cNvPicPr>
            <p:nvPr/>
          </p:nvPicPr>
          <p:blipFill>
            <a:blip r:embed="rId3"/>
            <a:stretch>
              <a:fillRect/>
            </a:stretch>
          </p:blipFill>
          <p:spPr>
            <a:xfrm>
              <a:off x="4754245" y="1463850"/>
              <a:ext cx="2843530" cy="1632597"/>
            </a:xfrm>
            <a:prstGeom prst="rect">
              <a:avLst/>
            </a:prstGeom>
          </p:spPr>
        </p:pic>
      </p:grpSp>
    </p:spTree>
    <p:extLst>
      <p:ext uri="{BB962C8B-B14F-4D97-AF65-F5344CB8AC3E}">
        <p14:creationId xmlns:p14="http://schemas.microsoft.com/office/powerpoint/2010/main" val="216750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1"/>
          <p:cNvSpPr txBox="1">
            <a:spLocks noGrp="1"/>
          </p:cNvSpPr>
          <p:nvPr>
            <p:ph type="ctrTitle"/>
          </p:nvPr>
        </p:nvSpPr>
        <p:spPr>
          <a:xfrm>
            <a:off x="739739" y="2748438"/>
            <a:ext cx="10685123" cy="802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Lato"/>
              <a:buNone/>
            </a:pPr>
            <a:r>
              <a:rPr lang="en-US" sz="5400" b="1"/>
              <a:t>Architecture</a:t>
            </a:r>
            <a:endParaRPr b="1" dirty="0"/>
          </a:p>
        </p:txBody>
      </p:sp>
      <p:sp>
        <p:nvSpPr>
          <p:cNvPr id="1545" name="Google Shape;1545;p1"/>
          <p:cNvSpPr/>
          <p:nvPr/>
        </p:nvSpPr>
        <p:spPr>
          <a:xfrm>
            <a:off x="5558145" y="3745935"/>
            <a:ext cx="177500" cy="1775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6" name="Google Shape;1546;p1"/>
          <p:cNvSpPr/>
          <p:nvPr/>
        </p:nvSpPr>
        <p:spPr>
          <a:xfrm>
            <a:off x="5782140" y="3745935"/>
            <a:ext cx="177500" cy="1775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7" name="Google Shape;1547;p1"/>
          <p:cNvSpPr/>
          <p:nvPr/>
        </p:nvSpPr>
        <p:spPr>
          <a:xfrm>
            <a:off x="6006135" y="3745935"/>
            <a:ext cx="177500" cy="17750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8" name="Google Shape;1548;p1"/>
          <p:cNvSpPr/>
          <p:nvPr/>
        </p:nvSpPr>
        <p:spPr>
          <a:xfrm>
            <a:off x="6228604" y="3745935"/>
            <a:ext cx="177500" cy="1775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549" name="Google Shape;1549;p1"/>
          <p:cNvSpPr/>
          <p:nvPr/>
        </p:nvSpPr>
        <p:spPr>
          <a:xfrm>
            <a:off x="6453724" y="3745935"/>
            <a:ext cx="177500" cy="17750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0" name="Google Shape;1544;p1">
            <a:extLst>
              <a:ext uri="{FF2B5EF4-FFF2-40B4-BE49-F238E27FC236}">
                <a16:creationId xmlns:a16="http://schemas.microsoft.com/office/drawing/2014/main" id="{B3D5E130-A856-B64E-A6F1-D378B77AC7A3}"/>
              </a:ext>
            </a:extLst>
          </p:cNvPr>
          <p:cNvSpPr txBox="1"/>
          <p:nvPr/>
        </p:nvSpPr>
        <p:spPr>
          <a:xfrm>
            <a:off x="4577034" y="3393014"/>
            <a:ext cx="3035300" cy="3158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2"/>
              </a:buClr>
              <a:buSzPts val="1400"/>
              <a:buFont typeface="Lato"/>
              <a:buNone/>
            </a:pPr>
            <a:r>
              <a:rPr lang="en-US" dirty="0">
                <a:solidFill>
                  <a:schemeClr val="lt2"/>
                </a:solidFill>
                <a:latin typeface="Lato"/>
                <a:ea typeface="Lato"/>
                <a:cs typeface="Lato"/>
                <a:sym typeface="Lato"/>
              </a:rPr>
              <a:t>Introduction to Kubernetes</a:t>
            </a:r>
          </a:p>
        </p:txBody>
      </p:sp>
      <p:pic>
        <p:nvPicPr>
          <p:cNvPr id="3" name="Picture 2">
            <a:extLst>
              <a:ext uri="{FF2B5EF4-FFF2-40B4-BE49-F238E27FC236}">
                <a16:creationId xmlns:a16="http://schemas.microsoft.com/office/drawing/2014/main" id="{CE5F82EC-E596-8B4A-8AB5-F75EFA6788A3}"/>
              </a:ext>
            </a:extLst>
          </p:cNvPr>
          <p:cNvPicPr>
            <a:picLocks noChangeAspect="1"/>
          </p:cNvPicPr>
          <p:nvPr/>
        </p:nvPicPr>
        <p:blipFill>
          <a:blip r:embed="rId3"/>
          <a:stretch>
            <a:fillRect/>
          </a:stretch>
        </p:blipFill>
        <p:spPr>
          <a:xfrm>
            <a:off x="4158337" y="329686"/>
            <a:ext cx="3875326" cy="2065071"/>
          </a:xfrm>
          <a:prstGeom prst="rect">
            <a:avLst/>
          </a:prstGeom>
        </p:spPr>
      </p:pic>
    </p:spTree>
    <p:extLst>
      <p:ext uri="{BB962C8B-B14F-4D97-AF65-F5344CB8AC3E}">
        <p14:creationId xmlns:p14="http://schemas.microsoft.com/office/powerpoint/2010/main" val="2919609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49"/>
                                        </p:tgtEl>
                                        <p:attrNameLst>
                                          <p:attrName>style.visibility</p:attrName>
                                        </p:attrNameLst>
                                      </p:cBhvr>
                                      <p:to>
                                        <p:strVal val="visible"/>
                                      </p:to>
                                    </p:set>
                                    <p:anim calcmode="lin" valueType="num">
                                      <p:cBhvr additive="base">
                                        <p:cTn id="7" dur="750"/>
                                        <p:tgtEl>
                                          <p:spTgt spid="15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1548"/>
                                        </p:tgtEl>
                                        <p:attrNameLst>
                                          <p:attrName>style.visibility</p:attrName>
                                        </p:attrNameLst>
                                      </p:cBhvr>
                                      <p:to>
                                        <p:strVal val="visible"/>
                                      </p:to>
                                    </p:set>
                                    <p:anim calcmode="lin" valueType="num">
                                      <p:cBhvr additive="base">
                                        <p:cTn id="10" dur="750"/>
                                        <p:tgtEl>
                                          <p:spTgt spid="154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500"/>
                                  </p:stCondLst>
                                  <p:childTnLst>
                                    <p:set>
                                      <p:cBhvr>
                                        <p:cTn id="12" dur="1" fill="hold">
                                          <p:stCondLst>
                                            <p:cond delay="0"/>
                                          </p:stCondLst>
                                        </p:cTn>
                                        <p:tgtEl>
                                          <p:spTgt spid="1547"/>
                                        </p:tgtEl>
                                        <p:attrNameLst>
                                          <p:attrName>style.visibility</p:attrName>
                                        </p:attrNameLst>
                                      </p:cBhvr>
                                      <p:to>
                                        <p:strVal val="visible"/>
                                      </p:to>
                                    </p:set>
                                    <p:anim calcmode="lin" valueType="num">
                                      <p:cBhvr additive="base">
                                        <p:cTn id="13" dur="750"/>
                                        <p:tgtEl>
                                          <p:spTgt spid="154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750"/>
                                  </p:stCondLst>
                                  <p:childTnLst>
                                    <p:set>
                                      <p:cBhvr>
                                        <p:cTn id="15" dur="1" fill="hold">
                                          <p:stCondLst>
                                            <p:cond delay="0"/>
                                          </p:stCondLst>
                                        </p:cTn>
                                        <p:tgtEl>
                                          <p:spTgt spid="1546"/>
                                        </p:tgtEl>
                                        <p:attrNameLst>
                                          <p:attrName>style.visibility</p:attrName>
                                        </p:attrNameLst>
                                      </p:cBhvr>
                                      <p:to>
                                        <p:strVal val="visible"/>
                                      </p:to>
                                    </p:set>
                                    <p:anim calcmode="lin" valueType="num">
                                      <p:cBhvr additive="base">
                                        <p:cTn id="16" dur="750"/>
                                        <p:tgtEl>
                                          <p:spTgt spid="154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1000"/>
                                  </p:stCondLst>
                                  <p:childTnLst>
                                    <p:set>
                                      <p:cBhvr>
                                        <p:cTn id="18" dur="1" fill="hold">
                                          <p:stCondLst>
                                            <p:cond delay="0"/>
                                          </p:stCondLst>
                                        </p:cTn>
                                        <p:tgtEl>
                                          <p:spTgt spid="1545"/>
                                        </p:tgtEl>
                                        <p:attrNameLst>
                                          <p:attrName>style.visibility</p:attrName>
                                        </p:attrNameLst>
                                      </p:cBhvr>
                                      <p:to>
                                        <p:strVal val="visible"/>
                                      </p:to>
                                    </p:set>
                                    <p:anim calcmode="lin" valueType="num">
                                      <p:cBhvr additive="base">
                                        <p:cTn id="19" dur="750"/>
                                        <p:tgtEl>
                                          <p:spTgt spid="1545"/>
                                        </p:tgtEl>
                                        <p:attrNameLst>
                                          <p:attrName>ppt_x</p:attrName>
                                        </p:attrNameLst>
                                      </p:cBhvr>
                                      <p:tavLst>
                                        <p:tav tm="0">
                                          <p:val>
                                            <p:strVal val="#ppt_x-1"/>
                                          </p:val>
                                        </p:tav>
                                        <p:tav tm="100000">
                                          <p:val>
                                            <p:strVal val="#ppt_x"/>
                                          </p:val>
                                        </p:tav>
                                      </p:tavLst>
                                    </p:anim>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1543"/>
                                        </p:tgtEl>
                                        <p:attrNameLst>
                                          <p:attrName>style.visibility</p:attrName>
                                        </p:attrNameLst>
                                      </p:cBhvr>
                                      <p:to>
                                        <p:strVal val="visible"/>
                                      </p:to>
                                    </p:set>
                                    <p:animEffect transition="in" filter="fade">
                                      <p:cBhvr>
                                        <p:cTn id="23" dur="500"/>
                                        <p:tgtEl>
                                          <p:spTgt spid="1543"/>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review">
      <a:dk1>
        <a:srgbClr val="000000"/>
      </a:dk1>
      <a:lt1>
        <a:srgbClr val="FFFFFF"/>
      </a:lt1>
      <a:dk2>
        <a:srgbClr val="464646"/>
      </a:dk2>
      <a:lt2>
        <a:srgbClr val="9B9B9B"/>
      </a:lt2>
      <a:accent1>
        <a:srgbClr val="138BB9"/>
      </a:accent1>
      <a:accent2>
        <a:srgbClr val="51C7BB"/>
      </a:accent2>
      <a:accent3>
        <a:srgbClr val="7ADC72"/>
      </a:accent3>
      <a:accent4>
        <a:srgbClr val="FF9F6E"/>
      </a:accent4>
      <a:accent5>
        <a:srgbClr val="DE406E"/>
      </a:accent5>
      <a:accent6>
        <a:srgbClr val="C83288"/>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1102</Words>
  <Application>Microsoft Macintosh PowerPoint</Application>
  <PresentationFormat>Widescreen</PresentationFormat>
  <Paragraphs>117</Paragraphs>
  <Slides>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Book</vt:lpstr>
      <vt:lpstr>Calibri</vt:lpstr>
      <vt:lpstr>Courier New</vt:lpstr>
      <vt:lpstr>Lato</vt:lpstr>
      <vt:lpstr>Open Sans</vt:lpstr>
      <vt:lpstr>Wingdings</vt:lpstr>
      <vt:lpstr>Office Theme</vt:lpstr>
      <vt:lpstr>Introduction to Kubernetes</vt:lpstr>
      <vt:lpstr>Course Objectives</vt:lpstr>
      <vt:lpstr>What &amp; Why of Kubernetes?</vt:lpstr>
      <vt:lpstr>What is Kubernetes?</vt:lpstr>
      <vt:lpstr>Managed Kubernetes Service</vt:lpstr>
      <vt:lpstr>Challenges without Orchestration</vt:lpstr>
      <vt:lpstr>Orchestration Technologies</vt:lpstr>
      <vt:lpstr>Kubernetes Advantage</vt:lpstr>
      <vt:lpstr>Architecture</vt:lpstr>
      <vt:lpstr>Architecture Components</vt:lpstr>
      <vt:lpstr>Master vs. Worker Node</vt:lpstr>
      <vt:lpstr>kubectl</vt:lpstr>
      <vt:lpstr>Worker Node</vt:lpstr>
      <vt:lpstr>Worker Node - Kubelet</vt:lpstr>
      <vt:lpstr>Worker Node - Pods</vt:lpstr>
      <vt:lpstr>Worker Node – Kube-Proxy</vt:lpstr>
      <vt:lpstr>Master Node</vt:lpstr>
      <vt:lpstr>Master Node – API Server, etcd</vt:lpstr>
      <vt:lpstr>Master Node – Scheduler</vt:lpstr>
      <vt:lpstr>Master Node - Controller</vt:lpstr>
      <vt:lpstr>Setting up Kubernetes</vt:lpstr>
      <vt:lpstr>Setup Kuberetes</vt:lpstr>
      <vt:lpstr>Minikube</vt:lpstr>
      <vt:lpstr>Minikube</vt:lpstr>
      <vt:lpstr>Minikube</vt:lpstr>
      <vt:lpstr>Minikube - I</vt:lpstr>
      <vt:lpstr>Minikube -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Components</dc:title>
  <dc:creator>Muse</dc:creator>
  <cp:lastModifiedBy>Microsoft Office User</cp:lastModifiedBy>
  <cp:revision>134</cp:revision>
  <dcterms:created xsi:type="dcterms:W3CDTF">2015-01-25T15:51:40Z</dcterms:created>
  <dcterms:modified xsi:type="dcterms:W3CDTF">2021-06-28T13:34:44Z</dcterms:modified>
</cp:coreProperties>
</file>