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61"/>
  </p:notesMasterIdLst>
  <p:sldIdLst>
    <p:sldId id="260" r:id="rId2"/>
    <p:sldId id="263" r:id="rId3"/>
    <p:sldId id="265" r:id="rId4"/>
    <p:sldId id="437" r:id="rId5"/>
    <p:sldId id="278" r:id="rId6"/>
    <p:sldId id="272" r:id="rId7"/>
    <p:sldId id="279" r:id="rId8"/>
    <p:sldId id="261" r:id="rId9"/>
    <p:sldId id="262" r:id="rId10"/>
    <p:sldId id="280" r:id="rId11"/>
    <p:sldId id="285" r:id="rId12"/>
    <p:sldId id="287" r:id="rId13"/>
    <p:sldId id="288" r:id="rId14"/>
    <p:sldId id="438" r:id="rId15"/>
    <p:sldId id="302" r:id="rId16"/>
    <p:sldId id="306" r:id="rId17"/>
    <p:sldId id="307" r:id="rId18"/>
    <p:sldId id="308" r:id="rId19"/>
    <p:sldId id="309" r:id="rId20"/>
    <p:sldId id="448" r:id="rId21"/>
    <p:sldId id="439" r:id="rId22"/>
    <p:sldId id="440" r:id="rId23"/>
    <p:sldId id="441" r:id="rId24"/>
    <p:sldId id="442" r:id="rId25"/>
    <p:sldId id="443" r:id="rId26"/>
    <p:sldId id="444" r:id="rId27"/>
    <p:sldId id="445" r:id="rId28"/>
    <p:sldId id="447" r:id="rId29"/>
    <p:sldId id="446" r:id="rId30"/>
    <p:sldId id="319" r:id="rId31"/>
    <p:sldId id="449" r:id="rId32"/>
    <p:sldId id="325" r:id="rId33"/>
    <p:sldId id="450" r:id="rId34"/>
    <p:sldId id="451" r:id="rId35"/>
    <p:sldId id="452" r:id="rId36"/>
    <p:sldId id="453" r:id="rId37"/>
    <p:sldId id="454" r:id="rId38"/>
    <p:sldId id="455" r:id="rId39"/>
    <p:sldId id="456" r:id="rId40"/>
    <p:sldId id="457" r:id="rId41"/>
    <p:sldId id="458" r:id="rId42"/>
    <p:sldId id="459" r:id="rId43"/>
    <p:sldId id="460" r:id="rId44"/>
    <p:sldId id="326" r:id="rId45"/>
    <p:sldId id="331" r:id="rId46"/>
    <p:sldId id="321" r:id="rId47"/>
    <p:sldId id="335" r:id="rId48"/>
    <p:sldId id="344" r:id="rId49"/>
    <p:sldId id="430" r:id="rId50"/>
    <p:sldId id="431" r:id="rId51"/>
    <p:sldId id="359" r:id="rId52"/>
    <p:sldId id="361" r:id="rId53"/>
    <p:sldId id="366" r:id="rId54"/>
    <p:sldId id="367" r:id="rId55"/>
    <p:sldId id="373" r:id="rId56"/>
    <p:sldId id="462" r:id="rId57"/>
    <p:sldId id="461" r:id="rId58"/>
    <p:sldId id="463" r:id="rId59"/>
    <p:sldId id="464" r:id="rId6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47">
          <p15:clr>
            <a:srgbClr val="A4A3A4"/>
          </p15:clr>
        </p15:guide>
        <p15:guide id="3" pos="7333">
          <p15:clr>
            <a:srgbClr val="A4A3A4"/>
          </p15:clr>
        </p15:guide>
        <p15:guide id="4" pos="384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78" roundtripDataSignature="AMtx7mh+9/dCSlYobEHwms6iFvXqxM7Fg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6"/>
    <p:restoredTop sz="95340"/>
  </p:normalViewPr>
  <p:slideViewPr>
    <p:cSldViewPr snapToGrid="0">
      <p:cViewPr varScale="1">
        <p:scale>
          <a:sx n="125" d="100"/>
          <a:sy n="125" d="100"/>
        </p:scale>
        <p:origin x="784" y="168"/>
      </p:cViewPr>
      <p:guideLst>
        <p:guide orient="horz" pos="2160"/>
        <p:guide pos="347"/>
        <p:guide pos="7333"/>
        <p:guide pos="3840"/>
      </p:guideLst>
    </p:cSldViewPr>
  </p:slideViewPr>
  <p:notesTextViewPr>
    <p:cViewPr>
      <p:scale>
        <a:sx n="1" d="1"/>
        <a:sy n="1" d="1"/>
      </p:scale>
      <p:origin x="0" y="0"/>
    </p:cViewPr>
  </p:notesTextViewPr>
  <p:notesViewPr>
    <p:cSldViewPr snapToGrid="0">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178" Type="http://customschemas.google.com/relationships/presentationmetadata" Target="metadata"/><Relationship Id="rId5" Type="http://schemas.openxmlformats.org/officeDocument/2006/relationships/slide" Target="slides/slide4.xml"/><Relationship Id="rId61" Type="http://schemas.openxmlformats.org/officeDocument/2006/relationships/notesMaster" Target="notesMasters/notesMaster1.xml"/><Relationship Id="rId18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79" Type="http://schemas.openxmlformats.org/officeDocument/2006/relationships/presProps" Target="presProps.xml"/><Relationship Id="rId18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1"/>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465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948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7236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1345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4777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3393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4229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p:cSld>
    <p:spTree>
      <p:nvGrpSpPr>
        <p:cNvPr id="1" name="Shape 538"/>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42817E-B18B-400C-B0EC-092BD2A2B2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4B0162-7B8E-4EEA-A2A1-4CB12AE32FE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74680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p:cSld>
    <p:spTree>
      <p:nvGrpSpPr>
        <p:cNvPr id="1" name="Shape 544"/>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289807-EBEA-4509-819C-C0D90A9939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40975E-EFF8-4515-AD2C-FD0D21CE864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46863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31"/>
        <p:cNvGrpSpPr/>
        <p:nvPr/>
      </p:nvGrpSpPr>
      <p:grpSpPr>
        <a:xfrm>
          <a:off x="0" y="0"/>
          <a:ext cx="0" cy="0"/>
          <a:chOff x="0" y="0"/>
          <a:chExt cx="0" cy="0"/>
        </a:xfrm>
      </p:grpSpPr>
      <p:sp>
        <p:nvSpPr>
          <p:cNvPr id="32" name="Google Shape;32;p13"/>
          <p:cNvSpPr>
            <a:spLocks noGrp="1"/>
          </p:cNvSpPr>
          <p:nvPr>
            <p:ph type="pic" idx="2"/>
          </p:nvPr>
        </p:nvSpPr>
        <p:spPr>
          <a:xfrm>
            <a:off x="0" y="0"/>
            <a:ext cx="12192000" cy="305593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3" name="Google Shape;3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4" name="Google Shape;34;p13"/>
          <p:cNvGrpSpPr/>
          <p:nvPr/>
        </p:nvGrpSpPr>
        <p:grpSpPr>
          <a:xfrm>
            <a:off x="338952" y="6409324"/>
            <a:ext cx="224082" cy="221156"/>
            <a:chOff x="4328868" y="5502988"/>
            <a:chExt cx="500307" cy="493774"/>
          </a:xfrm>
        </p:grpSpPr>
        <p:sp>
          <p:nvSpPr>
            <p:cNvPr id="35" name="Google Shape;35;p1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6" name="Google Shape;36;p1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7" name="Google Shape;37;p13"/>
          <p:cNvGrpSpPr/>
          <p:nvPr/>
        </p:nvGrpSpPr>
        <p:grpSpPr>
          <a:xfrm flipH="1">
            <a:off x="11637433" y="6409324"/>
            <a:ext cx="224082" cy="221156"/>
            <a:chOff x="4328868" y="5502988"/>
            <a:chExt cx="500307" cy="493774"/>
          </a:xfrm>
        </p:grpSpPr>
        <p:sp>
          <p:nvSpPr>
            <p:cNvPr id="38" name="Google Shape;38;p1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9" name="Google Shape;39;p1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0" name="Google Shape;40;p13"/>
          <p:cNvGrpSpPr/>
          <p:nvPr/>
        </p:nvGrpSpPr>
        <p:grpSpPr>
          <a:xfrm>
            <a:off x="0" y="6824981"/>
            <a:ext cx="12192000" cy="45719"/>
            <a:chOff x="0" y="6756401"/>
            <a:chExt cx="12192000" cy="114300"/>
          </a:xfrm>
        </p:grpSpPr>
        <p:sp>
          <p:nvSpPr>
            <p:cNvPr id="41" name="Google Shape;41;p1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 name="Google Shape;42;p1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3" name="Google Shape;43;p1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4" name="Google Shape;44;p1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 name="Google Shape;45;p1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6" name="Google Shape;46;p13"/>
          <p:cNvGrpSpPr/>
          <p:nvPr/>
        </p:nvGrpSpPr>
        <p:grpSpPr>
          <a:xfrm>
            <a:off x="0" y="3067050"/>
            <a:ext cx="12192000" cy="45719"/>
            <a:chOff x="0" y="6756401"/>
            <a:chExt cx="12192000" cy="114300"/>
          </a:xfrm>
        </p:grpSpPr>
        <p:sp>
          <p:nvSpPr>
            <p:cNvPr id="47" name="Google Shape;47;p1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 name="Google Shape;48;p1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9" name="Google Shape;49;p1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 name="Google Shape;50;p1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 name="Google Shape;51;p1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rowser mockup">
  <p:cSld name="Browser mockup">
    <p:spTree>
      <p:nvGrpSpPr>
        <p:cNvPr id="1" name="Shape 322"/>
        <p:cNvGrpSpPr/>
        <p:nvPr/>
      </p:nvGrpSpPr>
      <p:grpSpPr>
        <a:xfrm>
          <a:off x="0" y="0"/>
          <a:ext cx="0" cy="0"/>
          <a:chOff x="0" y="0"/>
          <a:chExt cx="0" cy="0"/>
        </a:xfrm>
      </p:grpSpPr>
      <p:sp>
        <p:nvSpPr>
          <p:cNvPr id="323" name="Google Shape;323;p23"/>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4" name="Google Shape;32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2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326" name="Google Shape;326;p23"/>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327" name="Google Shape;327;p23"/>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28" name="Google Shape;328;p23"/>
          <p:cNvGrpSpPr/>
          <p:nvPr/>
        </p:nvGrpSpPr>
        <p:grpSpPr>
          <a:xfrm>
            <a:off x="338952" y="6409324"/>
            <a:ext cx="224082" cy="221156"/>
            <a:chOff x="4328868" y="5502988"/>
            <a:chExt cx="500307" cy="493774"/>
          </a:xfrm>
        </p:grpSpPr>
        <p:sp>
          <p:nvSpPr>
            <p:cNvPr id="329" name="Google Shape;329;p2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30" name="Google Shape;330;p2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31" name="Google Shape;331;p23"/>
          <p:cNvGrpSpPr/>
          <p:nvPr/>
        </p:nvGrpSpPr>
        <p:grpSpPr>
          <a:xfrm flipH="1">
            <a:off x="11637433" y="6409324"/>
            <a:ext cx="224082" cy="221156"/>
            <a:chOff x="4328868" y="5502988"/>
            <a:chExt cx="500307" cy="493774"/>
          </a:xfrm>
        </p:grpSpPr>
        <p:sp>
          <p:nvSpPr>
            <p:cNvPr id="332" name="Google Shape;332;p2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33" name="Google Shape;333;p2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34" name="Google Shape;334;p23"/>
          <p:cNvGrpSpPr/>
          <p:nvPr/>
        </p:nvGrpSpPr>
        <p:grpSpPr>
          <a:xfrm>
            <a:off x="0" y="6824981"/>
            <a:ext cx="12192000" cy="45719"/>
            <a:chOff x="0" y="6756401"/>
            <a:chExt cx="12192000" cy="114300"/>
          </a:xfrm>
        </p:grpSpPr>
        <p:sp>
          <p:nvSpPr>
            <p:cNvPr id="335" name="Google Shape;335;p2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6" name="Google Shape;336;p2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7" name="Google Shape;337;p2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8" name="Google Shape;338;p2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9" name="Google Shape;339;p2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340" name="Google Shape;340;p23"/>
          <p:cNvGrpSpPr/>
          <p:nvPr/>
        </p:nvGrpSpPr>
        <p:grpSpPr>
          <a:xfrm>
            <a:off x="0" y="0"/>
            <a:ext cx="12192000" cy="45719"/>
            <a:chOff x="0" y="6756401"/>
            <a:chExt cx="12192000" cy="114300"/>
          </a:xfrm>
        </p:grpSpPr>
        <p:sp>
          <p:nvSpPr>
            <p:cNvPr id="341" name="Google Shape;341;p2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42" name="Google Shape;342;p2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43" name="Google Shape;343;p2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44" name="Google Shape;344;p2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45" name="Google Shape;345;p2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46" name="Google Shape;346;p23"/>
          <p:cNvSpPr>
            <a:spLocks noGrp="1"/>
          </p:cNvSpPr>
          <p:nvPr>
            <p:ph type="pic" idx="2"/>
          </p:nvPr>
        </p:nvSpPr>
        <p:spPr>
          <a:xfrm>
            <a:off x="4521200" y="2286000"/>
            <a:ext cx="2946400" cy="217646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47" name="Google Shape;347;p23"/>
          <p:cNvSpPr>
            <a:spLocks noGrp="1"/>
          </p:cNvSpPr>
          <p:nvPr>
            <p:ph type="pic" idx="3"/>
          </p:nvPr>
        </p:nvSpPr>
        <p:spPr>
          <a:xfrm>
            <a:off x="7450667" y="2172942"/>
            <a:ext cx="2563560" cy="193682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48" name="Google Shape;348;p23"/>
          <p:cNvSpPr>
            <a:spLocks noGrp="1"/>
          </p:cNvSpPr>
          <p:nvPr>
            <p:ph type="pic" idx="4"/>
          </p:nvPr>
        </p:nvSpPr>
        <p:spPr>
          <a:xfrm>
            <a:off x="2013110" y="2172863"/>
            <a:ext cx="2563560" cy="193682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49" name="Google Shape;349;p23"/>
          <p:cNvSpPr>
            <a:spLocks noGrp="1"/>
          </p:cNvSpPr>
          <p:nvPr>
            <p:ph type="pic" idx="5"/>
          </p:nvPr>
        </p:nvSpPr>
        <p:spPr>
          <a:xfrm>
            <a:off x="9538740" y="2004623"/>
            <a:ext cx="2236920" cy="17030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50" name="Google Shape;350;p23"/>
          <p:cNvSpPr>
            <a:spLocks noGrp="1"/>
          </p:cNvSpPr>
          <p:nvPr>
            <p:ph type="pic" idx="6"/>
          </p:nvPr>
        </p:nvSpPr>
        <p:spPr>
          <a:xfrm>
            <a:off x="347481" y="2004623"/>
            <a:ext cx="2236920" cy="17030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500"/>
                                        <p:tgtEl>
                                          <p:spTgt spid="3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7">
                                            <p:txEl>
                                              <p:pRg st="0" end="0"/>
                                            </p:txEl>
                                          </p:spTgt>
                                        </p:tgtEl>
                                        <p:attrNameLst>
                                          <p:attrName>style.visibility</p:attrName>
                                        </p:attrNameLst>
                                      </p:cBhvr>
                                      <p:to>
                                        <p:strVal val="visible"/>
                                      </p:to>
                                    </p:set>
                                    <p:animEffect transition="in" filter="fade">
                                      <p:cBhvr>
                                        <p:cTn id="11" dur="500"/>
                                        <p:tgtEl>
                                          <p:spTgt spid="32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7">
                                            <p:txEl>
                                              <p:pRg st="1" end="1"/>
                                            </p:txEl>
                                          </p:spTgt>
                                        </p:tgtEl>
                                        <p:attrNameLst>
                                          <p:attrName>style.visibility</p:attrName>
                                        </p:attrNameLst>
                                      </p:cBhvr>
                                      <p:to>
                                        <p:strVal val="visible"/>
                                      </p:to>
                                    </p:set>
                                    <p:animEffect transition="in" filter="fade">
                                      <p:cBhvr>
                                        <p:cTn id="15" dur="500"/>
                                        <p:tgtEl>
                                          <p:spTgt spid="32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27">
                                            <p:txEl>
                                              <p:pRg st="2" end="2"/>
                                            </p:txEl>
                                          </p:spTgt>
                                        </p:tgtEl>
                                        <p:attrNameLst>
                                          <p:attrName>style.visibility</p:attrName>
                                        </p:attrNameLst>
                                      </p:cBhvr>
                                      <p:to>
                                        <p:strVal val="visible"/>
                                      </p:to>
                                    </p:set>
                                    <p:animEffect transition="in" filter="fade">
                                      <p:cBhvr>
                                        <p:cTn id="19" dur="500"/>
                                        <p:tgtEl>
                                          <p:spTgt spid="32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27">
                                            <p:txEl>
                                              <p:pRg st="3" end="3"/>
                                            </p:txEl>
                                          </p:spTgt>
                                        </p:tgtEl>
                                        <p:attrNameLst>
                                          <p:attrName>style.visibility</p:attrName>
                                        </p:attrNameLst>
                                      </p:cBhvr>
                                      <p:to>
                                        <p:strVal val="visible"/>
                                      </p:to>
                                    </p:set>
                                    <p:animEffect transition="in" filter="fade">
                                      <p:cBhvr>
                                        <p:cTn id="23" dur="500"/>
                                        <p:tgtEl>
                                          <p:spTgt spid="32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27">
                                            <p:txEl>
                                              <p:pRg st="4" end="4"/>
                                            </p:txEl>
                                          </p:spTgt>
                                        </p:tgtEl>
                                        <p:attrNameLst>
                                          <p:attrName>style.visibility</p:attrName>
                                        </p:attrNameLst>
                                      </p:cBhvr>
                                      <p:to>
                                        <p:strVal val="visible"/>
                                      </p:to>
                                    </p:set>
                                    <p:animEffect transition="in" filter="fade">
                                      <p:cBhvr>
                                        <p:cTn id="27" dur="500"/>
                                        <p:tgtEl>
                                          <p:spTgt spid="32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27">
                                            <p:txEl>
                                              <p:pRg st="5" end="5"/>
                                            </p:txEl>
                                          </p:spTgt>
                                        </p:tgtEl>
                                        <p:attrNameLst>
                                          <p:attrName>style.visibility</p:attrName>
                                        </p:attrNameLst>
                                      </p:cBhvr>
                                      <p:to>
                                        <p:strVal val="visible"/>
                                      </p:to>
                                    </p:set>
                                    <p:animEffect transition="in" filter="fade">
                                      <p:cBhvr>
                                        <p:cTn id="31" dur="500"/>
                                        <p:tgtEl>
                                          <p:spTgt spid="32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27">
                                            <p:txEl>
                                              <p:pRg st="6" end="6"/>
                                            </p:txEl>
                                          </p:spTgt>
                                        </p:tgtEl>
                                        <p:attrNameLst>
                                          <p:attrName>style.visibility</p:attrName>
                                        </p:attrNameLst>
                                      </p:cBhvr>
                                      <p:to>
                                        <p:strVal val="visible"/>
                                      </p:to>
                                    </p:set>
                                    <p:animEffect transition="in" filter="fade">
                                      <p:cBhvr>
                                        <p:cTn id="35" dur="500"/>
                                        <p:tgtEl>
                                          <p:spTgt spid="32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27">
                                            <p:txEl>
                                              <p:pRg st="7" end="7"/>
                                            </p:txEl>
                                          </p:spTgt>
                                        </p:tgtEl>
                                        <p:attrNameLst>
                                          <p:attrName>style.visibility</p:attrName>
                                        </p:attrNameLst>
                                      </p:cBhvr>
                                      <p:to>
                                        <p:strVal val="visible"/>
                                      </p:to>
                                    </p:set>
                                    <p:animEffect transition="in" filter="fade">
                                      <p:cBhvr>
                                        <p:cTn id="39" dur="500"/>
                                        <p:tgtEl>
                                          <p:spTgt spid="32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27">
                                            <p:txEl>
                                              <p:pRg st="8" end="8"/>
                                            </p:txEl>
                                          </p:spTgt>
                                        </p:tgtEl>
                                        <p:attrNameLst>
                                          <p:attrName>style.visibility</p:attrName>
                                        </p:attrNameLst>
                                      </p:cBhvr>
                                      <p:to>
                                        <p:strVal val="visible"/>
                                      </p:to>
                                    </p:set>
                                    <p:animEffect transition="in" filter="fade">
                                      <p:cBhvr>
                                        <p:cTn id="43" dur="500"/>
                                        <p:tgtEl>
                                          <p:spTgt spid="3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51"/>
        <p:cNvGrpSpPr/>
        <p:nvPr/>
      </p:nvGrpSpPr>
      <p:grpSpPr>
        <a:xfrm>
          <a:off x="0" y="0"/>
          <a:ext cx="0" cy="0"/>
          <a:chOff x="0" y="0"/>
          <a:chExt cx="0" cy="0"/>
        </a:xfrm>
      </p:grpSpPr>
      <p:sp>
        <p:nvSpPr>
          <p:cNvPr id="352" name="Google Shape;352;p24"/>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3" name="Google Shape;35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4" name="Google Shape;354;p24"/>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355" name="Google Shape;355;p24"/>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356" name="Google Shape;356;p24"/>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57" name="Google Shape;357;p24"/>
          <p:cNvGrpSpPr/>
          <p:nvPr/>
        </p:nvGrpSpPr>
        <p:grpSpPr>
          <a:xfrm>
            <a:off x="338952" y="6409324"/>
            <a:ext cx="224082" cy="221156"/>
            <a:chOff x="4328868" y="5502988"/>
            <a:chExt cx="500307" cy="493774"/>
          </a:xfrm>
        </p:grpSpPr>
        <p:sp>
          <p:nvSpPr>
            <p:cNvPr id="358" name="Google Shape;358;p2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59" name="Google Shape;359;p2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60" name="Google Shape;360;p24"/>
          <p:cNvGrpSpPr/>
          <p:nvPr/>
        </p:nvGrpSpPr>
        <p:grpSpPr>
          <a:xfrm flipH="1">
            <a:off x="11637433" y="6409324"/>
            <a:ext cx="224082" cy="221156"/>
            <a:chOff x="4328868" y="5502988"/>
            <a:chExt cx="500307" cy="493774"/>
          </a:xfrm>
        </p:grpSpPr>
        <p:sp>
          <p:nvSpPr>
            <p:cNvPr id="361" name="Google Shape;361;p2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62" name="Google Shape;362;p2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63" name="Google Shape;363;p24"/>
          <p:cNvGrpSpPr/>
          <p:nvPr/>
        </p:nvGrpSpPr>
        <p:grpSpPr>
          <a:xfrm>
            <a:off x="0" y="6824981"/>
            <a:ext cx="12192000" cy="45719"/>
            <a:chOff x="0" y="6756401"/>
            <a:chExt cx="12192000" cy="114300"/>
          </a:xfrm>
        </p:grpSpPr>
        <p:sp>
          <p:nvSpPr>
            <p:cNvPr id="364" name="Google Shape;364;p2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65" name="Google Shape;365;p2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66" name="Google Shape;366;p2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67" name="Google Shape;367;p2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68" name="Google Shape;368;p2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369" name="Google Shape;369;p24"/>
          <p:cNvGrpSpPr/>
          <p:nvPr/>
        </p:nvGrpSpPr>
        <p:grpSpPr>
          <a:xfrm>
            <a:off x="0" y="0"/>
            <a:ext cx="12192000" cy="45719"/>
            <a:chOff x="0" y="6756401"/>
            <a:chExt cx="12192000" cy="114300"/>
          </a:xfrm>
        </p:grpSpPr>
        <p:sp>
          <p:nvSpPr>
            <p:cNvPr id="370" name="Google Shape;370;p2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71" name="Google Shape;371;p2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72" name="Google Shape;372;p2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73" name="Google Shape;373;p2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74" name="Google Shape;374;p2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75" name="Google Shape;375;p24"/>
          <p:cNvSpPr>
            <a:spLocks noGrp="1"/>
          </p:cNvSpPr>
          <p:nvPr>
            <p:ph type="pic" idx="2"/>
          </p:nvPr>
        </p:nvSpPr>
        <p:spPr>
          <a:xfrm>
            <a:off x="679859" y="2846640"/>
            <a:ext cx="1219137" cy="1149869"/>
          </a:xfrm>
          <a:prstGeom prst="roundRect">
            <a:avLst>
              <a:gd name="adj" fmla="val 16667"/>
            </a:avLst>
          </a:prstGeom>
          <a:noFill/>
          <a:ln>
            <a:noFill/>
          </a:ln>
          <a:effectLst>
            <a:reflection stA="52000" endA="300" endPos="35000" sy="-100000" algn="bl" rotWithShape="0"/>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76" name="Google Shape;376;p24"/>
          <p:cNvSpPr>
            <a:spLocks noGrp="1"/>
          </p:cNvSpPr>
          <p:nvPr>
            <p:ph type="pic" idx="3"/>
          </p:nvPr>
        </p:nvSpPr>
        <p:spPr>
          <a:xfrm>
            <a:off x="679859" y="4732194"/>
            <a:ext cx="1219137" cy="1149869"/>
          </a:xfrm>
          <a:prstGeom prst="roundRect">
            <a:avLst>
              <a:gd name="adj" fmla="val 16667"/>
            </a:avLst>
          </a:prstGeom>
          <a:noFill/>
          <a:ln>
            <a:noFill/>
          </a:ln>
          <a:effectLst>
            <a:reflection stA="52000" endA="300" endPos="35000" sy="-100000" algn="bl" rotWithShape="0"/>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77" name="Google Shape;377;p24"/>
          <p:cNvSpPr>
            <a:spLocks noGrp="1"/>
          </p:cNvSpPr>
          <p:nvPr>
            <p:ph type="pic" idx="4"/>
          </p:nvPr>
        </p:nvSpPr>
        <p:spPr>
          <a:xfrm>
            <a:off x="6079375" y="4732194"/>
            <a:ext cx="1219137" cy="1149869"/>
          </a:xfrm>
          <a:prstGeom prst="roundRect">
            <a:avLst>
              <a:gd name="adj" fmla="val 16667"/>
            </a:avLst>
          </a:prstGeom>
          <a:noFill/>
          <a:ln>
            <a:noFill/>
          </a:ln>
          <a:effectLst>
            <a:reflection stA="52000" endA="300" endPos="35000" sy="-100000" algn="bl" rotWithShape="0"/>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78" name="Google Shape;378;p24"/>
          <p:cNvSpPr>
            <a:spLocks noGrp="1"/>
          </p:cNvSpPr>
          <p:nvPr>
            <p:ph type="pic" idx="5"/>
          </p:nvPr>
        </p:nvSpPr>
        <p:spPr>
          <a:xfrm>
            <a:off x="6079375" y="2846640"/>
            <a:ext cx="1219137" cy="1149869"/>
          </a:xfrm>
          <a:prstGeom prst="roundRect">
            <a:avLst>
              <a:gd name="adj" fmla="val 16667"/>
            </a:avLst>
          </a:prstGeom>
          <a:noFill/>
          <a:ln>
            <a:noFill/>
          </a:ln>
          <a:effectLst>
            <a:reflection stA="52000" endA="300" endPos="35000" sy="-100000" algn="bl" rotWithShape="0"/>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2"/>
                                        </p:tgtEl>
                                        <p:attrNameLst>
                                          <p:attrName>style.visibility</p:attrName>
                                        </p:attrNameLst>
                                      </p:cBhvr>
                                      <p:to>
                                        <p:strVal val="visible"/>
                                      </p:to>
                                    </p:set>
                                    <p:animEffect transition="in" filter="fade">
                                      <p:cBhvr>
                                        <p:cTn id="7" dur="500"/>
                                        <p:tgtEl>
                                          <p:spTgt spid="35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6">
                                            <p:txEl>
                                              <p:pRg st="0" end="0"/>
                                            </p:txEl>
                                          </p:spTgt>
                                        </p:tgtEl>
                                        <p:attrNameLst>
                                          <p:attrName>style.visibility</p:attrName>
                                        </p:attrNameLst>
                                      </p:cBhvr>
                                      <p:to>
                                        <p:strVal val="visible"/>
                                      </p:to>
                                    </p:set>
                                    <p:animEffect transition="in" filter="fade">
                                      <p:cBhvr>
                                        <p:cTn id="11" dur="500"/>
                                        <p:tgtEl>
                                          <p:spTgt spid="35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56">
                                            <p:txEl>
                                              <p:pRg st="1" end="1"/>
                                            </p:txEl>
                                          </p:spTgt>
                                        </p:tgtEl>
                                        <p:attrNameLst>
                                          <p:attrName>style.visibility</p:attrName>
                                        </p:attrNameLst>
                                      </p:cBhvr>
                                      <p:to>
                                        <p:strVal val="visible"/>
                                      </p:to>
                                    </p:set>
                                    <p:animEffect transition="in" filter="fade">
                                      <p:cBhvr>
                                        <p:cTn id="15" dur="500"/>
                                        <p:tgtEl>
                                          <p:spTgt spid="35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56">
                                            <p:txEl>
                                              <p:pRg st="2" end="2"/>
                                            </p:txEl>
                                          </p:spTgt>
                                        </p:tgtEl>
                                        <p:attrNameLst>
                                          <p:attrName>style.visibility</p:attrName>
                                        </p:attrNameLst>
                                      </p:cBhvr>
                                      <p:to>
                                        <p:strVal val="visible"/>
                                      </p:to>
                                    </p:set>
                                    <p:animEffect transition="in" filter="fade">
                                      <p:cBhvr>
                                        <p:cTn id="19" dur="500"/>
                                        <p:tgtEl>
                                          <p:spTgt spid="35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56">
                                            <p:txEl>
                                              <p:pRg st="3" end="3"/>
                                            </p:txEl>
                                          </p:spTgt>
                                        </p:tgtEl>
                                        <p:attrNameLst>
                                          <p:attrName>style.visibility</p:attrName>
                                        </p:attrNameLst>
                                      </p:cBhvr>
                                      <p:to>
                                        <p:strVal val="visible"/>
                                      </p:to>
                                    </p:set>
                                    <p:animEffect transition="in" filter="fade">
                                      <p:cBhvr>
                                        <p:cTn id="23" dur="500"/>
                                        <p:tgtEl>
                                          <p:spTgt spid="35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56">
                                            <p:txEl>
                                              <p:pRg st="4" end="4"/>
                                            </p:txEl>
                                          </p:spTgt>
                                        </p:tgtEl>
                                        <p:attrNameLst>
                                          <p:attrName>style.visibility</p:attrName>
                                        </p:attrNameLst>
                                      </p:cBhvr>
                                      <p:to>
                                        <p:strVal val="visible"/>
                                      </p:to>
                                    </p:set>
                                    <p:animEffect transition="in" filter="fade">
                                      <p:cBhvr>
                                        <p:cTn id="27" dur="500"/>
                                        <p:tgtEl>
                                          <p:spTgt spid="35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56">
                                            <p:txEl>
                                              <p:pRg st="5" end="5"/>
                                            </p:txEl>
                                          </p:spTgt>
                                        </p:tgtEl>
                                        <p:attrNameLst>
                                          <p:attrName>style.visibility</p:attrName>
                                        </p:attrNameLst>
                                      </p:cBhvr>
                                      <p:to>
                                        <p:strVal val="visible"/>
                                      </p:to>
                                    </p:set>
                                    <p:animEffect transition="in" filter="fade">
                                      <p:cBhvr>
                                        <p:cTn id="31" dur="500"/>
                                        <p:tgtEl>
                                          <p:spTgt spid="35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56">
                                            <p:txEl>
                                              <p:pRg st="6" end="6"/>
                                            </p:txEl>
                                          </p:spTgt>
                                        </p:tgtEl>
                                        <p:attrNameLst>
                                          <p:attrName>style.visibility</p:attrName>
                                        </p:attrNameLst>
                                      </p:cBhvr>
                                      <p:to>
                                        <p:strVal val="visible"/>
                                      </p:to>
                                    </p:set>
                                    <p:animEffect transition="in" filter="fade">
                                      <p:cBhvr>
                                        <p:cTn id="35" dur="500"/>
                                        <p:tgtEl>
                                          <p:spTgt spid="35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56">
                                            <p:txEl>
                                              <p:pRg st="7" end="7"/>
                                            </p:txEl>
                                          </p:spTgt>
                                        </p:tgtEl>
                                        <p:attrNameLst>
                                          <p:attrName>style.visibility</p:attrName>
                                        </p:attrNameLst>
                                      </p:cBhvr>
                                      <p:to>
                                        <p:strVal val="visible"/>
                                      </p:to>
                                    </p:set>
                                    <p:animEffect transition="in" filter="fade">
                                      <p:cBhvr>
                                        <p:cTn id="39" dur="500"/>
                                        <p:tgtEl>
                                          <p:spTgt spid="35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56">
                                            <p:txEl>
                                              <p:pRg st="8" end="8"/>
                                            </p:txEl>
                                          </p:spTgt>
                                        </p:tgtEl>
                                        <p:attrNameLst>
                                          <p:attrName>style.visibility</p:attrName>
                                        </p:attrNameLst>
                                      </p:cBhvr>
                                      <p:to>
                                        <p:strVal val="visible"/>
                                      </p:to>
                                    </p:set>
                                    <p:animEffect transition="in" filter="fade">
                                      <p:cBhvr>
                                        <p:cTn id="43" dur="500"/>
                                        <p:tgtEl>
                                          <p:spTgt spid="35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eet the Team">
  <p:cSld name="Meet the Team">
    <p:spTree>
      <p:nvGrpSpPr>
        <p:cNvPr id="1" name="Shape 379"/>
        <p:cNvGrpSpPr/>
        <p:nvPr/>
      </p:nvGrpSpPr>
      <p:grpSpPr>
        <a:xfrm>
          <a:off x="0" y="0"/>
          <a:ext cx="0" cy="0"/>
          <a:chOff x="0" y="0"/>
          <a:chExt cx="0" cy="0"/>
        </a:xfrm>
      </p:grpSpPr>
      <p:sp>
        <p:nvSpPr>
          <p:cNvPr id="380" name="Google Shape;380;p25"/>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1" name="Google Shape;38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2" name="Google Shape;382;p25"/>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383" name="Google Shape;383;p25"/>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384" name="Google Shape;384;p25"/>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85" name="Google Shape;385;p25"/>
          <p:cNvGrpSpPr/>
          <p:nvPr/>
        </p:nvGrpSpPr>
        <p:grpSpPr>
          <a:xfrm>
            <a:off x="338952" y="6409324"/>
            <a:ext cx="224082" cy="221156"/>
            <a:chOff x="4328868" y="5502988"/>
            <a:chExt cx="500307" cy="493774"/>
          </a:xfrm>
        </p:grpSpPr>
        <p:sp>
          <p:nvSpPr>
            <p:cNvPr id="386" name="Google Shape;386;p2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87" name="Google Shape;387;p2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88" name="Google Shape;388;p25"/>
          <p:cNvGrpSpPr/>
          <p:nvPr/>
        </p:nvGrpSpPr>
        <p:grpSpPr>
          <a:xfrm flipH="1">
            <a:off x="11637433" y="6409324"/>
            <a:ext cx="224082" cy="221156"/>
            <a:chOff x="4328868" y="5502988"/>
            <a:chExt cx="500307" cy="493774"/>
          </a:xfrm>
        </p:grpSpPr>
        <p:sp>
          <p:nvSpPr>
            <p:cNvPr id="389" name="Google Shape;389;p2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90" name="Google Shape;390;p2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91" name="Google Shape;391;p25"/>
          <p:cNvGrpSpPr/>
          <p:nvPr/>
        </p:nvGrpSpPr>
        <p:grpSpPr>
          <a:xfrm>
            <a:off x="0" y="6824981"/>
            <a:ext cx="12192000" cy="45719"/>
            <a:chOff x="0" y="6756401"/>
            <a:chExt cx="12192000" cy="114300"/>
          </a:xfrm>
        </p:grpSpPr>
        <p:sp>
          <p:nvSpPr>
            <p:cNvPr id="392" name="Google Shape;392;p2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3" name="Google Shape;393;p2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4" name="Google Shape;394;p2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5" name="Google Shape;395;p2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6" name="Google Shape;396;p2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397" name="Google Shape;397;p25"/>
          <p:cNvGrpSpPr/>
          <p:nvPr/>
        </p:nvGrpSpPr>
        <p:grpSpPr>
          <a:xfrm>
            <a:off x="0" y="0"/>
            <a:ext cx="12192000" cy="45719"/>
            <a:chOff x="0" y="6756401"/>
            <a:chExt cx="12192000" cy="114300"/>
          </a:xfrm>
        </p:grpSpPr>
        <p:sp>
          <p:nvSpPr>
            <p:cNvPr id="398" name="Google Shape;398;p2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9" name="Google Shape;399;p2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00" name="Google Shape;400;p2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01" name="Google Shape;401;p2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02" name="Google Shape;402;p2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403" name="Google Shape;403;p25"/>
          <p:cNvSpPr>
            <a:spLocks noGrp="1"/>
          </p:cNvSpPr>
          <p:nvPr>
            <p:ph type="pic" idx="2"/>
          </p:nvPr>
        </p:nvSpPr>
        <p:spPr>
          <a:xfrm>
            <a:off x="1319548" y="2212374"/>
            <a:ext cx="1697846" cy="16978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04" name="Google Shape;404;p25"/>
          <p:cNvSpPr>
            <a:spLocks noGrp="1"/>
          </p:cNvSpPr>
          <p:nvPr>
            <p:ph type="pic" idx="3"/>
          </p:nvPr>
        </p:nvSpPr>
        <p:spPr>
          <a:xfrm>
            <a:off x="3928322" y="2212374"/>
            <a:ext cx="1697846" cy="16978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05" name="Google Shape;405;p25"/>
          <p:cNvSpPr>
            <a:spLocks noGrp="1"/>
          </p:cNvSpPr>
          <p:nvPr>
            <p:ph type="pic" idx="4"/>
          </p:nvPr>
        </p:nvSpPr>
        <p:spPr>
          <a:xfrm>
            <a:off x="6552327" y="2212374"/>
            <a:ext cx="1697846" cy="16978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06" name="Google Shape;406;p25"/>
          <p:cNvSpPr>
            <a:spLocks noGrp="1"/>
          </p:cNvSpPr>
          <p:nvPr>
            <p:ph type="pic" idx="5"/>
          </p:nvPr>
        </p:nvSpPr>
        <p:spPr>
          <a:xfrm>
            <a:off x="9161101" y="2212374"/>
            <a:ext cx="1697846" cy="16978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500"/>
                                        <p:tgtEl>
                                          <p:spTgt spid="38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84">
                                            <p:txEl>
                                              <p:pRg st="0" end="0"/>
                                            </p:txEl>
                                          </p:spTgt>
                                        </p:tgtEl>
                                        <p:attrNameLst>
                                          <p:attrName>style.visibility</p:attrName>
                                        </p:attrNameLst>
                                      </p:cBhvr>
                                      <p:to>
                                        <p:strVal val="visible"/>
                                      </p:to>
                                    </p:set>
                                    <p:animEffect transition="in" filter="fade">
                                      <p:cBhvr>
                                        <p:cTn id="11" dur="500"/>
                                        <p:tgtEl>
                                          <p:spTgt spid="38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84">
                                            <p:txEl>
                                              <p:pRg st="1" end="1"/>
                                            </p:txEl>
                                          </p:spTgt>
                                        </p:tgtEl>
                                        <p:attrNameLst>
                                          <p:attrName>style.visibility</p:attrName>
                                        </p:attrNameLst>
                                      </p:cBhvr>
                                      <p:to>
                                        <p:strVal val="visible"/>
                                      </p:to>
                                    </p:set>
                                    <p:animEffect transition="in" filter="fade">
                                      <p:cBhvr>
                                        <p:cTn id="15" dur="500"/>
                                        <p:tgtEl>
                                          <p:spTgt spid="38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84">
                                            <p:txEl>
                                              <p:pRg st="2" end="2"/>
                                            </p:txEl>
                                          </p:spTgt>
                                        </p:tgtEl>
                                        <p:attrNameLst>
                                          <p:attrName>style.visibility</p:attrName>
                                        </p:attrNameLst>
                                      </p:cBhvr>
                                      <p:to>
                                        <p:strVal val="visible"/>
                                      </p:to>
                                    </p:set>
                                    <p:animEffect transition="in" filter="fade">
                                      <p:cBhvr>
                                        <p:cTn id="19" dur="500"/>
                                        <p:tgtEl>
                                          <p:spTgt spid="38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84">
                                            <p:txEl>
                                              <p:pRg st="3" end="3"/>
                                            </p:txEl>
                                          </p:spTgt>
                                        </p:tgtEl>
                                        <p:attrNameLst>
                                          <p:attrName>style.visibility</p:attrName>
                                        </p:attrNameLst>
                                      </p:cBhvr>
                                      <p:to>
                                        <p:strVal val="visible"/>
                                      </p:to>
                                    </p:set>
                                    <p:animEffect transition="in" filter="fade">
                                      <p:cBhvr>
                                        <p:cTn id="23" dur="500"/>
                                        <p:tgtEl>
                                          <p:spTgt spid="38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84">
                                            <p:txEl>
                                              <p:pRg st="4" end="4"/>
                                            </p:txEl>
                                          </p:spTgt>
                                        </p:tgtEl>
                                        <p:attrNameLst>
                                          <p:attrName>style.visibility</p:attrName>
                                        </p:attrNameLst>
                                      </p:cBhvr>
                                      <p:to>
                                        <p:strVal val="visible"/>
                                      </p:to>
                                    </p:set>
                                    <p:animEffect transition="in" filter="fade">
                                      <p:cBhvr>
                                        <p:cTn id="27" dur="500"/>
                                        <p:tgtEl>
                                          <p:spTgt spid="38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84">
                                            <p:txEl>
                                              <p:pRg st="5" end="5"/>
                                            </p:txEl>
                                          </p:spTgt>
                                        </p:tgtEl>
                                        <p:attrNameLst>
                                          <p:attrName>style.visibility</p:attrName>
                                        </p:attrNameLst>
                                      </p:cBhvr>
                                      <p:to>
                                        <p:strVal val="visible"/>
                                      </p:to>
                                    </p:set>
                                    <p:animEffect transition="in" filter="fade">
                                      <p:cBhvr>
                                        <p:cTn id="31" dur="500"/>
                                        <p:tgtEl>
                                          <p:spTgt spid="38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84">
                                            <p:txEl>
                                              <p:pRg st="6" end="6"/>
                                            </p:txEl>
                                          </p:spTgt>
                                        </p:tgtEl>
                                        <p:attrNameLst>
                                          <p:attrName>style.visibility</p:attrName>
                                        </p:attrNameLst>
                                      </p:cBhvr>
                                      <p:to>
                                        <p:strVal val="visible"/>
                                      </p:to>
                                    </p:set>
                                    <p:animEffect transition="in" filter="fade">
                                      <p:cBhvr>
                                        <p:cTn id="35" dur="500"/>
                                        <p:tgtEl>
                                          <p:spTgt spid="38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84">
                                            <p:txEl>
                                              <p:pRg st="7" end="7"/>
                                            </p:txEl>
                                          </p:spTgt>
                                        </p:tgtEl>
                                        <p:attrNameLst>
                                          <p:attrName>style.visibility</p:attrName>
                                        </p:attrNameLst>
                                      </p:cBhvr>
                                      <p:to>
                                        <p:strVal val="visible"/>
                                      </p:to>
                                    </p:set>
                                    <p:animEffect transition="in" filter="fade">
                                      <p:cBhvr>
                                        <p:cTn id="39" dur="500"/>
                                        <p:tgtEl>
                                          <p:spTgt spid="38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84">
                                            <p:txEl>
                                              <p:pRg st="8" end="8"/>
                                            </p:txEl>
                                          </p:spTgt>
                                        </p:tgtEl>
                                        <p:attrNameLst>
                                          <p:attrName>style.visibility</p:attrName>
                                        </p:attrNameLst>
                                      </p:cBhvr>
                                      <p:to>
                                        <p:strVal val="visible"/>
                                      </p:to>
                                    </p:set>
                                    <p:animEffect transition="in" filter="fade">
                                      <p:cBhvr>
                                        <p:cTn id="43" dur="500"/>
                                        <p:tgtEl>
                                          <p:spTgt spid="384">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403"/>
                                        </p:tgtEl>
                                        <p:attrNameLst>
                                          <p:attrName>style.visibility</p:attrName>
                                        </p:attrNameLst>
                                      </p:cBhvr>
                                      <p:to>
                                        <p:strVal val="visible"/>
                                      </p:to>
                                    </p:set>
                                    <p:anim calcmode="lin" valueType="num">
                                      <p:cBhvr additive="base">
                                        <p:cTn id="47" dur="500"/>
                                        <p:tgtEl>
                                          <p:spTgt spid="403"/>
                                        </p:tgtEl>
                                        <p:attrNameLst>
                                          <p:attrName>ppt_w</p:attrName>
                                        </p:attrNameLst>
                                      </p:cBhvr>
                                      <p:tavLst>
                                        <p:tav tm="0">
                                          <p:val>
                                            <p:strVal val="0"/>
                                          </p:val>
                                        </p:tav>
                                        <p:tav tm="100000">
                                          <p:val>
                                            <p:strVal val="#ppt_w"/>
                                          </p:val>
                                        </p:tav>
                                      </p:tavLst>
                                    </p:anim>
                                    <p:anim calcmode="lin" valueType="num">
                                      <p:cBhvr additive="base">
                                        <p:cTn id="48" dur="500"/>
                                        <p:tgtEl>
                                          <p:spTgt spid="403"/>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404"/>
                                        </p:tgtEl>
                                        <p:attrNameLst>
                                          <p:attrName>style.visibility</p:attrName>
                                        </p:attrNameLst>
                                      </p:cBhvr>
                                      <p:to>
                                        <p:strVal val="visible"/>
                                      </p:to>
                                    </p:set>
                                    <p:anim calcmode="lin" valueType="num">
                                      <p:cBhvr additive="base">
                                        <p:cTn id="51" dur="500"/>
                                        <p:tgtEl>
                                          <p:spTgt spid="404"/>
                                        </p:tgtEl>
                                        <p:attrNameLst>
                                          <p:attrName>ppt_w</p:attrName>
                                        </p:attrNameLst>
                                      </p:cBhvr>
                                      <p:tavLst>
                                        <p:tav tm="0">
                                          <p:val>
                                            <p:strVal val="0"/>
                                          </p:val>
                                        </p:tav>
                                        <p:tav tm="100000">
                                          <p:val>
                                            <p:strVal val="#ppt_w"/>
                                          </p:val>
                                        </p:tav>
                                      </p:tavLst>
                                    </p:anim>
                                    <p:anim calcmode="lin" valueType="num">
                                      <p:cBhvr additive="base">
                                        <p:cTn id="52" dur="500"/>
                                        <p:tgtEl>
                                          <p:spTgt spid="404"/>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405"/>
                                        </p:tgtEl>
                                        <p:attrNameLst>
                                          <p:attrName>style.visibility</p:attrName>
                                        </p:attrNameLst>
                                      </p:cBhvr>
                                      <p:to>
                                        <p:strVal val="visible"/>
                                      </p:to>
                                    </p:set>
                                    <p:anim calcmode="lin" valueType="num">
                                      <p:cBhvr additive="base">
                                        <p:cTn id="55" dur="500"/>
                                        <p:tgtEl>
                                          <p:spTgt spid="405"/>
                                        </p:tgtEl>
                                        <p:attrNameLst>
                                          <p:attrName>ppt_w</p:attrName>
                                        </p:attrNameLst>
                                      </p:cBhvr>
                                      <p:tavLst>
                                        <p:tav tm="0">
                                          <p:val>
                                            <p:strVal val="0"/>
                                          </p:val>
                                        </p:tav>
                                        <p:tav tm="100000">
                                          <p:val>
                                            <p:strVal val="#ppt_w"/>
                                          </p:val>
                                        </p:tav>
                                      </p:tavLst>
                                    </p:anim>
                                    <p:anim calcmode="lin" valueType="num">
                                      <p:cBhvr additive="base">
                                        <p:cTn id="56" dur="500"/>
                                        <p:tgtEl>
                                          <p:spTgt spid="405"/>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406"/>
                                        </p:tgtEl>
                                        <p:attrNameLst>
                                          <p:attrName>style.visibility</p:attrName>
                                        </p:attrNameLst>
                                      </p:cBhvr>
                                      <p:to>
                                        <p:strVal val="visible"/>
                                      </p:to>
                                    </p:set>
                                    <p:anim calcmode="lin" valueType="num">
                                      <p:cBhvr additive="base">
                                        <p:cTn id="59" dur="500"/>
                                        <p:tgtEl>
                                          <p:spTgt spid="406"/>
                                        </p:tgtEl>
                                        <p:attrNameLst>
                                          <p:attrName>ppt_w</p:attrName>
                                        </p:attrNameLst>
                                      </p:cBhvr>
                                      <p:tavLst>
                                        <p:tav tm="0">
                                          <p:val>
                                            <p:strVal val="0"/>
                                          </p:val>
                                        </p:tav>
                                        <p:tav tm="100000">
                                          <p:val>
                                            <p:strVal val="#ppt_w"/>
                                          </p:val>
                                        </p:tav>
                                      </p:tavLst>
                                    </p:anim>
                                    <p:anim calcmode="lin" valueType="num">
                                      <p:cBhvr additive="base">
                                        <p:cTn id="60" dur="500"/>
                                        <p:tgtEl>
                                          <p:spTgt spid="40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eet the Team 2">
  <p:cSld name="Meet the Team 2">
    <p:spTree>
      <p:nvGrpSpPr>
        <p:cNvPr id="1" name="Shape 407"/>
        <p:cNvGrpSpPr/>
        <p:nvPr/>
      </p:nvGrpSpPr>
      <p:grpSpPr>
        <a:xfrm>
          <a:off x="0" y="0"/>
          <a:ext cx="0" cy="0"/>
          <a:chOff x="0" y="0"/>
          <a:chExt cx="0" cy="0"/>
        </a:xfrm>
      </p:grpSpPr>
      <p:sp>
        <p:nvSpPr>
          <p:cNvPr id="408" name="Google Shape;408;p26"/>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9" name="Google Shape;40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0" name="Google Shape;410;p26"/>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411" name="Google Shape;411;p26"/>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412" name="Google Shape;412;p26"/>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13" name="Google Shape;413;p26"/>
          <p:cNvGrpSpPr/>
          <p:nvPr/>
        </p:nvGrpSpPr>
        <p:grpSpPr>
          <a:xfrm>
            <a:off x="338952" y="6409324"/>
            <a:ext cx="224082" cy="221156"/>
            <a:chOff x="4328868" y="5502988"/>
            <a:chExt cx="500307" cy="493774"/>
          </a:xfrm>
        </p:grpSpPr>
        <p:sp>
          <p:nvSpPr>
            <p:cNvPr id="414" name="Google Shape;414;p2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15" name="Google Shape;415;p2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16" name="Google Shape;416;p26"/>
          <p:cNvGrpSpPr/>
          <p:nvPr/>
        </p:nvGrpSpPr>
        <p:grpSpPr>
          <a:xfrm flipH="1">
            <a:off x="11637433" y="6409324"/>
            <a:ext cx="224082" cy="221156"/>
            <a:chOff x="4328868" y="5502988"/>
            <a:chExt cx="500307" cy="493774"/>
          </a:xfrm>
        </p:grpSpPr>
        <p:sp>
          <p:nvSpPr>
            <p:cNvPr id="417" name="Google Shape;417;p2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18" name="Google Shape;418;p2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19" name="Google Shape;419;p26"/>
          <p:cNvGrpSpPr/>
          <p:nvPr/>
        </p:nvGrpSpPr>
        <p:grpSpPr>
          <a:xfrm>
            <a:off x="0" y="6824981"/>
            <a:ext cx="12192000" cy="45719"/>
            <a:chOff x="0" y="6756401"/>
            <a:chExt cx="12192000" cy="114300"/>
          </a:xfrm>
        </p:grpSpPr>
        <p:sp>
          <p:nvSpPr>
            <p:cNvPr id="420" name="Google Shape;420;p2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1" name="Google Shape;421;p2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2" name="Google Shape;422;p2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3" name="Google Shape;423;p2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4" name="Google Shape;424;p2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25" name="Google Shape;425;p26"/>
          <p:cNvGrpSpPr/>
          <p:nvPr/>
        </p:nvGrpSpPr>
        <p:grpSpPr>
          <a:xfrm>
            <a:off x="0" y="0"/>
            <a:ext cx="12192000" cy="45719"/>
            <a:chOff x="0" y="6756401"/>
            <a:chExt cx="12192000" cy="114300"/>
          </a:xfrm>
        </p:grpSpPr>
        <p:sp>
          <p:nvSpPr>
            <p:cNvPr id="426" name="Google Shape;426;p2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7" name="Google Shape;427;p2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8" name="Google Shape;428;p2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9" name="Google Shape;429;p2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30" name="Google Shape;430;p2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431" name="Google Shape;431;p26"/>
          <p:cNvSpPr>
            <a:spLocks noGrp="1"/>
          </p:cNvSpPr>
          <p:nvPr>
            <p:ph type="pic" idx="2"/>
          </p:nvPr>
        </p:nvSpPr>
        <p:spPr>
          <a:xfrm>
            <a:off x="1319548" y="2212374"/>
            <a:ext cx="1697846" cy="1697847"/>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32" name="Google Shape;432;p26"/>
          <p:cNvSpPr>
            <a:spLocks noGrp="1"/>
          </p:cNvSpPr>
          <p:nvPr>
            <p:ph type="pic" idx="3"/>
          </p:nvPr>
        </p:nvSpPr>
        <p:spPr>
          <a:xfrm>
            <a:off x="3928322" y="2212374"/>
            <a:ext cx="1697846" cy="1697847"/>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33" name="Google Shape;433;p26"/>
          <p:cNvSpPr>
            <a:spLocks noGrp="1"/>
          </p:cNvSpPr>
          <p:nvPr>
            <p:ph type="pic" idx="4"/>
          </p:nvPr>
        </p:nvSpPr>
        <p:spPr>
          <a:xfrm>
            <a:off x="6552327" y="2212374"/>
            <a:ext cx="1697846" cy="1697847"/>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34" name="Google Shape;434;p26"/>
          <p:cNvSpPr>
            <a:spLocks noGrp="1"/>
          </p:cNvSpPr>
          <p:nvPr>
            <p:ph type="pic" idx="5"/>
          </p:nvPr>
        </p:nvSpPr>
        <p:spPr>
          <a:xfrm>
            <a:off x="9161101" y="2212374"/>
            <a:ext cx="1697846" cy="1697847"/>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8"/>
                                        </p:tgtEl>
                                        <p:attrNameLst>
                                          <p:attrName>style.visibility</p:attrName>
                                        </p:attrNameLst>
                                      </p:cBhvr>
                                      <p:to>
                                        <p:strVal val="visible"/>
                                      </p:to>
                                    </p:set>
                                    <p:animEffect transition="in" filter="fade">
                                      <p:cBhvr>
                                        <p:cTn id="7" dur="500"/>
                                        <p:tgtEl>
                                          <p:spTgt spid="40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2">
                                            <p:txEl>
                                              <p:pRg st="0" end="0"/>
                                            </p:txEl>
                                          </p:spTgt>
                                        </p:tgtEl>
                                        <p:attrNameLst>
                                          <p:attrName>style.visibility</p:attrName>
                                        </p:attrNameLst>
                                      </p:cBhvr>
                                      <p:to>
                                        <p:strVal val="visible"/>
                                      </p:to>
                                    </p:set>
                                    <p:animEffect transition="in" filter="fade">
                                      <p:cBhvr>
                                        <p:cTn id="11" dur="500"/>
                                        <p:tgtEl>
                                          <p:spTgt spid="41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2">
                                            <p:txEl>
                                              <p:pRg st="1" end="1"/>
                                            </p:txEl>
                                          </p:spTgt>
                                        </p:tgtEl>
                                        <p:attrNameLst>
                                          <p:attrName>style.visibility</p:attrName>
                                        </p:attrNameLst>
                                      </p:cBhvr>
                                      <p:to>
                                        <p:strVal val="visible"/>
                                      </p:to>
                                    </p:set>
                                    <p:animEffect transition="in" filter="fade">
                                      <p:cBhvr>
                                        <p:cTn id="15" dur="500"/>
                                        <p:tgtEl>
                                          <p:spTgt spid="41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12">
                                            <p:txEl>
                                              <p:pRg st="2" end="2"/>
                                            </p:txEl>
                                          </p:spTgt>
                                        </p:tgtEl>
                                        <p:attrNameLst>
                                          <p:attrName>style.visibility</p:attrName>
                                        </p:attrNameLst>
                                      </p:cBhvr>
                                      <p:to>
                                        <p:strVal val="visible"/>
                                      </p:to>
                                    </p:set>
                                    <p:animEffect transition="in" filter="fade">
                                      <p:cBhvr>
                                        <p:cTn id="19" dur="500"/>
                                        <p:tgtEl>
                                          <p:spTgt spid="41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12">
                                            <p:txEl>
                                              <p:pRg st="3" end="3"/>
                                            </p:txEl>
                                          </p:spTgt>
                                        </p:tgtEl>
                                        <p:attrNameLst>
                                          <p:attrName>style.visibility</p:attrName>
                                        </p:attrNameLst>
                                      </p:cBhvr>
                                      <p:to>
                                        <p:strVal val="visible"/>
                                      </p:to>
                                    </p:set>
                                    <p:animEffect transition="in" filter="fade">
                                      <p:cBhvr>
                                        <p:cTn id="23" dur="500"/>
                                        <p:tgtEl>
                                          <p:spTgt spid="41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12">
                                            <p:txEl>
                                              <p:pRg st="4" end="4"/>
                                            </p:txEl>
                                          </p:spTgt>
                                        </p:tgtEl>
                                        <p:attrNameLst>
                                          <p:attrName>style.visibility</p:attrName>
                                        </p:attrNameLst>
                                      </p:cBhvr>
                                      <p:to>
                                        <p:strVal val="visible"/>
                                      </p:to>
                                    </p:set>
                                    <p:animEffect transition="in" filter="fade">
                                      <p:cBhvr>
                                        <p:cTn id="27" dur="500"/>
                                        <p:tgtEl>
                                          <p:spTgt spid="41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12">
                                            <p:txEl>
                                              <p:pRg st="5" end="5"/>
                                            </p:txEl>
                                          </p:spTgt>
                                        </p:tgtEl>
                                        <p:attrNameLst>
                                          <p:attrName>style.visibility</p:attrName>
                                        </p:attrNameLst>
                                      </p:cBhvr>
                                      <p:to>
                                        <p:strVal val="visible"/>
                                      </p:to>
                                    </p:set>
                                    <p:animEffect transition="in" filter="fade">
                                      <p:cBhvr>
                                        <p:cTn id="31" dur="500"/>
                                        <p:tgtEl>
                                          <p:spTgt spid="41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12">
                                            <p:txEl>
                                              <p:pRg st="6" end="6"/>
                                            </p:txEl>
                                          </p:spTgt>
                                        </p:tgtEl>
                                        <p:attrNameLst>
                                          <p:attrName>style.visibility</p:attrName>
                                        </p:attrNameLst>
                                      </p:cBhvr>
                                      <p:to>
                                        <p:strVal val="visible"/>
                                      </p:to>
                                    </p:set>
                                    <p:animEffect transition="in" filter="fade">
                                      <p:cBhvr>
                                        <p:cTn id="35" dur="500"/>
                                        <p:tgtEl>
                                          <p:spTgt spid="41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12">
                                            <p:txEl>
                                              <p:pRg st="7" end="7"/>
                                            </p:txEl>
                                          </p:spTgt>
                                        </p:tgtEl>
                                        <p:attrNameLst>
                                          <p:attrName>style.visibility</p:attrName>
                                        </p:attrNameLst>
                                      </p:cBhvr>
                                      <p:to>
                                        <p:strVal val="visible"/>
                                      </p:to>
                                    </p:set>
                                    <p:animEffect transition="in" filter="fade">
                                      <p:cBhvr>
                                        <p:cTn id="39" dur="500"/>
                                        <p:tgtEl>
                                          <p:spTgt spid="41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12">
                                            <p:txEl>
                                              <p:pRg st="8" end="8"/>
                                            </p:txEl>
                                          </p:spTgt>
                                        </p:tgtEl>
                                        <p:attrNameLst>
                                          <p:attrName>style.visibility</p:attrName>
                                        </p:attrNameLst>
                                      </p:cBhvr>
                                      <p:to>
                                        <p:strVal val="visible"/>
                                      </p:to>
                                    </p:set>
                                    <p:animEffect transition="in" filter="fade">
                                      <p:cBhvr>
                                        <p:cTn id="43" dur="500"/>
                                        <p:tgtEl>
                                          <p:spTgt spid="412">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431"/>
                                        </p:tgtEl>
                                        <p:attrNameLst>
                                          <p:attrName>style.visibility</p:attrName>
                                        </p:attrNameLst>
                                      </p:cBhvr>
                                      <p:to>
                                        <p:strVal val="visible"/>
                                      </p:to>
                                    </p:set>
                                    <p:anim calcmode="lin" valueType="num">
                                      <p:cBhvr additive="base">
                                        <p:cTn id="47" dur="500"/>
                                        <p:tgtEl>
                                          <p:spTgt spid="431"/>
                                        </p:tgtEl>
                                        <p:attrNameLst>
                                          <p:attrName>ppt_w</p:attrName>
                                        </p:attrNameLst>
                                      </p:cBhvr>
                                      <p:tavLst>
                                        <p:tav tm="0">
                                          <p:val>
                                            <p:strVal val="0"/>
                                          </p:val>
                                        </p:tav>
                                        <p:tav tm="100000">
                                          <p:val>
                                            <p:strVal val="#ppt_w"/>
                                          </p:val>
                                        </p:tav>
                                      </p:tavLst>
                                    </p:anim>
                                    <p:anim calcmode="lin" valueType="num">
                                      <p:cBhvr additive="base">
                                        <p:cTn id="48" dur="500"/>
                                        <p:tgtEl>
                                          <p:spTgt spid="431"/>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432"/>
                                        </p:tgtEl>
                                        <p:attrNameLst>
                                          <p:attrName>style.visibility</p:attrName>
                                        </p:attrNameLst>
                                      </p:cBhvr>
                                      <p:to>
                                        <p:strVal val="visible"/>
                                      </p:to>
                                    </p:set>
                                    <p:anim calcmode="lin" valueType="num">
                                      <p:cBhvr additive="base">
                                        <p:cTn id="51" dur="500"/>
                                        <p:tgtEl>
                                          <p:spTgt spid="432"/>
                                        </p:tgtEl>
                                        <p:attrNameLst>
                                          <p:attrName>ppt_w</p:attrName>
                                        </p:attrNameLst>
                                      </p:cBhvr>
                                      <p:tavLst>
                                        <p:tav tm="0">
                                          <p:val>
                                            <p:strVal val="0"/>
                                          </p:val>
                                        </p:tav>
                                        <p:tav tm="100000">
                                          <p:val>
                                            <p:strVal val="#ppt_w"/>
                                          </p:val>
                                        </p:tav>
                                      </p:tavLst>
                                    </p:anim>
                                    <p:anim calcmode="lin" valueType="num">
                                      <p:cBhvr additive="base">
                                        <p:cTn id="52" dur="500"/>
                                        <p:tgtEl>
                                          <p:spTgt spid="432"/>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433"/>
                                        </p:tgtEl>
                                        <p:attrNameLst>
                                          <p:attrName>style.visibility</p:attrName>
                                        </p:attrNameLst>
                                      </p:cBhvr>
                                      <p:to>
                                        <p:strVal val="visible"/>
                                      </p:to>
                                    </p:set>
                                    <p:anim calcmode="lin" valueType="num">
                                      <p:cBhvr additive="base">
                                        <p:cTn id="55" dur="500"/>
                                        <p:tgtEl>
                                          <p:spTgt spid="433"/>
                                        </p:tgtEl>
                                        <p:attrNameLst>
                                          <p:attrName>ppt_w</p:attrName>
                                        </p:attrNameLst>
                                      </p:cBhvr>
                                      <p:tavLst>
                                        <p:tav tm="0">
                                          <p:val>
                                            <p:strVal val="0"/>
                                          </p:val>
                                        </p:tav>
                                        <p:tav tm="100000">
                                          <p:val>
                                            <p:strVal val="#ppt_w"/>
                                          </p:val>
                                        </p:tav>
                                      </p:tavLst>
                                    </p:anim>
                                    <p:anim calcmode="lin" valueType="num">
                                      <p:cBhvr additive="base">
                                        <p:cTn id="56" dur="500"/>
                                        <p:tgtEl>
                                          <p:spTgt spid="433"/>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434"/>
                                        </p:tgtEl>
                                        <p:attrNameLst>
                                          <p:attrName>style.visibility</p:attrName>
                                        </p:attrNameLst>
                                      </p:cBhvr>
                                      <p:to>
                                        <p:strVal val="visible"/>
                                      </p:to>
                                    </p:set>
                                    <p:anim calcmode="lin" valueType="num">
                                      <p:cBhvr additive="base">
                                        <p:cTn id="59" dur="500"/>
                                        <p:tgtEl>
                                          <p:spTgt spid="434"/>
                                        </p:tgtEl>
                                        <p:attrNameLst>
                                          <p:attrName>ppt_w</p:attrName>
                                        </p:attrNameLst>
                                      </p:cBhvr>
                                      <p:tavLst>
                                        <p:tav tm="0">
                                          <p:val>
                                            <p:strVal val="0"/>
                                          </p:val>
                                        </p:tav>
                                        <p:tav tm="100000">
                                          <p:val>
                                            <p:strVal val="#ppt_w"/>
                                          </p:val>
                                        </p:tav>
                                      </p:tavLst>
                                    </p:anim>
                                    <p:anim calcmode="lin" valueType="num">
                                      <p:cBhvr additive="base">
                                        <p:cTn id="60" dur="500"/>
                                        <p:tgtEl>
                                          <p:spTgt spid="43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eet the Team 3">
  <p:cSld name="Meet the Team 3">
    <p:spTree>
      <p:nvGrpSpPr>
        <p:cNvPr id="1" name="Shape 435"/>
        <p:cNvGrpSpPr/>
        <p:nvPr/>
      </p:nvGrpSpPr>
      <p:grpSpPr>
        <a:xfrm>
          <a:off x="0" y="0"/>
          <a:ext cx="0" cy="0"/>
          <a:chOff x="0" y="0"/>
          <a:chExt cx="0" cy="0"/>
        </a:xfrm>
      </p:grpSpPr>
      <p:sp>
        <p:nvSpPr>
          <p:cNvPr id="436" name="Google Shape;436;p27"/>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7" name="Google Shape;43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8" name="Google Shape;438;p2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439" name="Google Shape;439;p2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440" name="Google Shape;440;p27"/>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41" name="Google Shape;441;p27"/>
          <p:cNvGrpSpPr/>
          <p:nvPr/>
        </p:nvGrpSpPr>
        <p:grpSpPr>
          <a:xfrm>
            <a:off x="338952" y="6409324"/>
            <a:ext cx="224082" cy="221156"/>
            <a:chOff x="4328868" y="5502988"/>
            <a:chExt cx="500307" cy="493774"/>
          </a:xfrm>
        </p:grpSpPr>
        <p:sp>
          <p:nvSpPr>
            <p:cNvPr id="442" name="Google Shape;442;p2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43" name="Google Shape;443;p2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44" name="Google Shape;444;p27"/>
          <p:cNvGrpSpPr/>
          <p:nvPr/>
        </p:nvGrpSpPr>
        <p:grpSpPr>
          <a:xfrm flipH="1">
            <a:off x="11637433" y="6409324"/>
            <a:ext cx="224082" cy="221156"/>
            <a:chOff x="4328868" y="5502988"/>
            <a:chExt cx="500307" cy="493774"/>
          </a:xfrm>
        </p:grpSpPr>
        <p:sp>
          <p:nvSpPr>
            <p:cNvPr id="445" name="Google Shape;445;p2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46" name="Google Shape;446;p2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47" name="Google Shape;447;p27"/>
          <p:cNvGrpSpPr/>
          <p:nvPr/>
        </p:nvGrpSpPr>
        <p:grpSpPr>
          <a:xfrm>
            <a:off x="0" y="6824981"/>
            <a:ext cx="12192000" cy="45719"/>
            <a:chOff x="0" y="6756401"/>
            <a:chExt cx="12192000" cy="114300"/>
          </a:xfrm>
        </p:grpSpPr>
        <p:sp>
          <p:nvSpPr>
            <p:cNvPr id="448" name="Google Shape;448;p2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49" name="Google Shape;449;p2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0" name="Google Shape;450;p2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1" name="Google Shape;451;p2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2" name="Google Shape;452;p2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53" name="Google Shape;453;p27"/>
          <p:cNvGrpSpPr/>
          <p:nvPr/>
        </p:nvGrpSpPr>
        <p:grpSpPr>
          <a:xfrm>
            <a:off x="0" y="0"/>
            <a:ext cx="12192000" cy="45719"/>
            <a:chOff x="0" y="6756401"/>
            <a:chExt cx="12192000" cy="114300"/>
          </a:xfrm>
        </p:grpSpPr>
        <p:sp>
          <p:nvSpPr>
            <p:cNvPr id="454" name="Google Shape;454;p2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5" name="Google Shape;455;p2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6" name="Google Shape;456;p2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7" name="Google Shape;457;p2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8" name="Google Shape;458;p2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459" name="Google Shape;459;p27"/>
          <p:cNvSpPr>
            <a:spLocks noGrp="1"/>
          </p:cNvSpPr>
          <p:nvPr>
            <p:ph type="pic" idx="2"/>
          </p:nvPr>
        </p:nvSpPr>
        <p:spPr>
          <a:xfrm>
            <a:off x="3911347" y="2012946"/>
            <a:ext cx="1620000" cy="162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60" name="Google Shape;460;p27"/>
          <p:cNvSpPr>
            <a:spLocks noGrp="1"/>
          </p:cNvSpPr>
          <p:nvPr>
            <p:ph type="pic" idx="3"/>
          </p:nvPr>
        </p:nvSpPr>
        <p:spPr>
          <a:xfrm>
            <a:off x="6641030" y="2012946"/>
            <a:ext cx="1620000" cy="162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61" name="Google Shape;461;p27"/>
          <p:cNvSpPr>
            <a:spLocks noGrp="1"/>
          </p:cNvSpPr>
          <p:nvPr>
            <p:ph type="pic" idx="4"/>
          </p:nvPr>
        </p:nvSpPr>
        <p:spPr>
          <a:xfrm>
            <a:off x="9349431" y="2012946"/>
            <a:ext cx="1620000" cy="162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62" name="Google Shape;462;p27"/>
          <p:cNvSpPr>
            <a:spLocks noGrp="1"/>
          </p:cNvSpPr>
          <p:nvPr>
            <p:ph type="pic" idx="5"/>
          </p:nvPr>
        </p:nvSpPr>
        <p:spPr>
          <a:xfrm>
            <a:off x="1282176" y="2012946"/>
            <a:ext cx="1620000" cy="162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6"/>
                                        </p:tgtEl>
                                        <p:attrNameLst>
                                          <p:attrName>style.visibility</p:attrName>
                                        </p:attrNameLst>
                                      </p:cBhvr>
                                      <p:to>
                                        <p:strVal val="visible"/>
                                      </p:to>
                                    </p:set>
                                    <p:animEffect transition="in" filter="fade">
                                      <p:cBhvr>
                                        <p:cTn id="7" dur="500"/>
                                        <p:tgtEl>
                                          <p:spTgt spid="4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0">
                                            <p:txEl>
                                              <p:pRg st="0" end="0"/>
                                            </p:txEl>
                                          </p:spTgt>
                                        </p:tgtEl>
                                        <p:attrNameLst>
                                          <p:attrName>style.visibility</p:attrName>
                                        </p:attrNameLst>
                                      </p:cBhvr>
                                      <p:to>
                                        <p:strVal val="visible"/>
                                      </p:to>
                                    </p:set>
                                    <p:animEffect transition="in" filter="fade">
                                      <p:cBhvr>
                                        <p:cTn id="11" dur="500"/>
                                        <p:tgtEl>
                                          <p:spTgt spid="44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40">
                                            <p:txEl>
                                              <p:pRg st="1" end="1"/>
                                            </p:txEl>
                                          </p:spTgt>
                                        </p:tgtEl>
                                        <p:attrNameLst>
                                          <p:attrName>style.visibility</p:attrName>
                                        </p:attrNameLst>
                                      </p:cBhvr>
                                      <p:to>
                                        <p:strVal val="visible"/>
                                      </p:to>
                                    </p:set>
                                    <p:animEffect transition="in" filter="fade">
                                      <p:cBhvr>
                                        <p:cTn id="15" dur="500"/>
                                        <p:tgtEl>
                                          <p:spTgt spid="44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40">
                                            <p:txEl>
                                              <p:pRg st="2" end="2"/>
                                            </p:txEl>
                                          </p:spTgt>
                                        </p:tgtEl>
                                        <p:attrNameLst>
                                          <p:attrName>style.visibility</p:attrName>
                                        </p:attrNameLst>
                                      </p:cBhvr>
                                      <p:to>
                                        <p:strVal val="visible"/>
                                      </p:to>
                                    </p:set>
                                    <p:animEffect transition="in" filter="fade">
                                      <p:cBhvr>
                                        <p:cTn id="19" dur="500"/>
                                        <p:tgtEl>
                                          <p:spTgt spid="44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40">
                                            <p:txEl>
                                              <p:pRg st="3" end="3"/>
                                            </p:txEl>
                                          </p:spTgt>
                                        </p:tgtEl>
                                        <p:attrNameLst>
                                          <p:attrName>style.visibility</p:attrName>
                                        </p:attrNameLst>
                                      </p:cBhvr>
                                      <p:to>
                                        <p:strVal val="visible"/>
                                      </p:to>
                                    </p:set>
                                    <p:animEffect transition="in" filter="fade">
                                      <p:cBhvr>
                                        <p:cTn id="23" dur="500"/>
                                        <p:tgtEl>
                                          <p:spTgt spid="44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40">
                                            <p:txEl>
                                              <p:pRg st="4" end="4"/>
                                            </p:txEl>
                                          </p:spTgt>
                                        </p:tgtEl>
                                        <p:attrNameLst>
                                          <p:attrName>style.visibility</p:attrName>
                                        </p:attrNameLst>
                                      </p:cBhvr>
                                      <p:to>
                                        <p:strVal val="visible"/>
                                      </p:to>
                                    </p:set>
                                    <p:animEffect transition="in" filter="fade">
                                      <p:cBhvr>
                                        <p:cTn id="27" dur="500"/>
                                        <p:tgtEl>
                                          <p:spTgt spid="44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40">
                                            <p:txEl>
                                              <p:pRg st="5" end="5"/>
                                            </p:txEl>
                                          </p:spTgt>
                                        </p:tgtEl>
                                        <p:attrNameLst>
                                          <p:attrName>style.visibility</p:attrName>
                                        </p:attrNameLst>
                                      </p:cBhvr>
                                      <p:to>
                                        <p:strVal val="visible"/>
                                      </p:to>
                                    </p:set>
                                    <p:animEffect transition="in" filter="fade">
                                      <p:cBhvr>
                                        <p:cTn id="31" dur="500"/>
                                        <p:tgtEl>
                                          <p:spTgt spid="44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40">
                                            <p:txEl>
                                              <p:pRg st="6" end="6"/>
                                            </p:txEl>
                                          </p:spTgt>
                                        </p:tgtEl>
                                        <p:attrNameLst>
                                          <p:attrName>style.visibility</p:attrName>
                                        </p:attrNameLst>
                                      </p:cBhvr>
                                      <p:to>
                                        <p:strVal val="visible"/>
                                      </p:to>
                                    </p:set>
                                    <p:animEffect transition="in" filter="fade">
                                      <p:cBhvr>
                                        <p:cTn id="35" dur="500"/>
                                        <p:tgtEl>
                                          <p:spTgt spid="44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40">
                                            <p:txEl>
                                              <p:pRg st="7" end="7"/>
                                            </p:txEl>
                                          </p:spTgt>
                                        </p:tgtEl>
                                        <p:attrNameLst>
                                          <p:attrName>style.visibility</p:attrName>
                                        </p:attrNameLst>
                                      </p:cBhvr>
                                      <p:to>
                                        <p:strVal val="visible"/>
                                      </p:to>
                                    </p:set>
                                    <p:animEffect transition="in" filter="fade">
                                      <p:cBhvr>
                                        <p:cTn id="39" dur="500"/>
                                        <p:tgtEl>
                                          <p:spTgt spid="44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40">
                                            <p:txEl>
                                              <p:pRg st="8" end="8"/>
                                            </p:txEl>
                                          </p:spTgt>
                                        </p:tgtEl>
                                        <p:attrNameLst>
                                          <p:attrName>style.visibility</p:attrName>
                                        </p:attrNameLst>
                                      </p:cBhvr>
                                      <p:to>
                                        <p:strVal val="visible"/>
                                      </p:to>
                                    </p:set>
                                    <p:animEffect transition="in" filter="fade">
                                      <p:cBhvr>
                                        <p:cTn id="43" dur="500"/>
                                        <p:tgtEl>
                                          <p:spTgt spid="440">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62"/>
                                        </p:tgtEl>
                                        <p:attrNameLst>
                                          <p:attrName>style.visibility</p:attrName>
                                        </p:attrNameLst>
                                      </p:cBhvr>
                                      <p:to>
                                        <p:strVal val="visible"/>
                                      </p:to>
                                    </p:set>
                                    <p:animEffect transition="in" filter="fade">
                                      <p:cBhvr>
                                        <p:cTn id="47" dur="500"/>
                                        <p:tgtEl>
                                          <p:spTgt spid="462"/>
                                        </p:tgtEl>
                                      </p:cBhvr>
                                    </p:animEffect>
                                  </p:childTnLst>
                                </p:cTn>
                              </p:par>
                              <p:par>
                                <p:cTn id="48" presetID="10" presetClass="entr" presetSubtype="0" fill="hold" nodeType="withEffect">
                                  <p:stCondLst>
                                    <p:cond delay="0"/>
                                  </p:stCondLst>
                                  <p:childTnLst>
                                    <p:set>
                                      <p:cBhvr>
                                        <p:cTn id="49" dur="1" fill="hold">
                                          <p:stCondLst>
                                            <p:cond delay="0"/>
                                          </p:stCondLst>
                                        </p:cTn>
                                        <p:tgtEl>
                                          <p:spTgt spid="459"/>
                                        </p:tgtEl>
                                        <p:attrNameLst>
                                          <p:attrName>style.visibility</p:attrName>
                                        </p:attrNameLst>
                                      </p:cBhvr>
                                      <p:to>
                                        <p:strVal val="visible"/>
                                      </p:to>
                                    </p:set>
                                    <p:animEffect transition="in" filter="fade">
                                      <p:cBhvr>
                                        <p:cTn id="50" dur="500"/>
                                        <p:tgtEl>
                                          <p:spTgt spid="459"/>
                                        </p:tgtEl>
                                      </p:cBhvr>
                                    </p:animEffect>
                                  </p:childTnLst>
                                </p:cTn>
                              </p:par>
                              <p:par>
                                <p:cTn id="51" presetID="10" presetClass="entr" presetSubtype="0" fill="hold" nodeType="withEffect">
                                  <p:stCondLst>
                                    <p:cond delay="0"/>
                                  </p:stCondLst>
                                  <p:childTnLst>
                                    <p:set>
                                      <p:cBhvr>
                                        <p:cTn id="52" dur="1" fill="hold">
                                          <p:stCondLst>
                                            <p:cond delay="0"/>
                                          </p:stCondLst>
                                        </p:cTn>
                                        <p:tgtEl>
                                          <p:spTgt spid="460"/>
                                        </p:tgtEl>
                                        <p:attrNameLst>
                                          <p:attrName>style.visibility</p:attrName>
                                        </p:attrNameLst>
                                      </p:cBhvr>
                                      <p:to>
                                        <p:strVal val="visible"/>
                                      </p:to>
                                    </p:set>
                                    <p:animEffect transition="in" filter="fade">
                                      <p:cBhvr>
                                        <p:cTn id="53" dur="500"/>
                                        <p:tgtEl>
                                          <p:spTgt spid="460"/>
                                        </p:tgtEl>
                                      </p:cBhvr>
                                    </p:animEffect>
                                  </p:childTnLst>
                                </p:cTn>
                              </p:par>
                              <p:par>
                                <p:cTn id="54" presetID="10" presetClass="entr" presetSubtype="0" fill="hold" nodeType="withEffect">
                                  <p:stCondLst>
                                    <p:cond delay="0"/>
                                  </p:stCondLst>
                                  <p:childTnLst>
                                    <p:set>
                                      <p:cBhvr>
                                        <p:cTn id="55" dur="1" fill="hold">
                                          <p:stCondLst>
                                            <p:cond delay="0"/>
                                          </p:stCondLst>
                                        </p:cTn>
                                        <p:tgtEl>
                                          <p:spTgt spid="461"/>
                                        </p:tgtEl>
                                        <p:attrNameLst>
                                          <p:attrName>style.visibility</p:attrName>
                                        </p:attrNameLst>
                                      </p:cBhvr>
                                      <p:to>
                                        <p:strVal val="visible"/>
                                      </p:to>
                                    </p:set>
                                    <p:animEffect transition="in" filter="fade">
                                      <p:cBhvr>
                                        <p:cTn id="56" dur="500"/>
                                        <p:tgtEl>
                                          <p:spTgt spid="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eet the Team 4">
  <p:cSld name="Meet the Team 4">
    <p:spTree>
      <p:nvGrpSpPr>
        <p:cNvPr id="1" name="Shape 463"/>
        <p:cNvGrpSpPr/>
        <p:nvPr/>
      </p:nvGrpSpPr>
      <p:grpSpPr>
        <a:xfrm>
          <a:off x="0" y="0"/>
          <a:ext cx="0" cy="0"/>
          <a:chOff x="0" y="0"/>
          <a:chExt cx="0" cy="0"/>
        </a:xfrm>
      </p:grpSpPr>
      <p:sp>
        <p:nvSpPr>
          <p:cNvPr id="464" name="Google Shape;464;p28"/>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6" name="Google Shape;466;p2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467" name="Google Shape;467;p28"/>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468" name="Google Shape;468;p28"/>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69" name="Google Shape;469;p28"/>
          <p:cNvGrpSpPr/>
          <p:nvPr/>
        </p:nvGrpSpPr>
        <p:grpSpPr>
          <a:xfrm>
            <a:off x="338952" y="6409324"/>
            <a:ext cx="224082" cy="221156"/>
            <a:chOff x="4328868" y="5502988"/>
            <a:chExt cx="500307" cy="493774"/>
          </a:xfrm>
        </p:grpSpPr>
        <p:sp>
          <p:nvSpPr>
            <p:cNvPr id="470" name="Google Shape;470;p2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71" name="Google Shape;471;p2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72" name="Google Shape;472;p28"/>
          <p:cNvGrpSpPr/>
          <p:nvPr/>
        </p:nvGrpSpPr>
        <p:grpSpPr>
          <a:xfrm flipH="1">
            <a:off x="11637433" y="6409324"/>
            <a:ext cx="224082" cy="221156"/>
            <a:chOff x="4328868" y="5502988"/>
            <a:chExt cx="500307" cy="493774"/>
          </a:xfrm>
        </p:grpSpPr>
        <p:sp>
          <p:nvSpPr>
            <p:cNvPr id="473" name="Google Shape;473;p2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74" name="Google Shape;474;p2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75" name="Google Shape;475;p28"/>
          <p:cNvGrpSpPr/>
          <p:nvPr/>
        </p:nvGrpSpPr>
        <p:grpSpPr>
          <a:xfrm>
            <a:off x="0" y="6824981"/>
            <a:ext cx="12192000" cy="45719"/>
            <a:chOff x="0" y="6756401"/>
            <a:chExt cx="12192000" cy="114300"/>
          </a:xfrm>
        </p:grpSpPr>
        <p:sp>
          <p:nvSpPr>
            <p:cNvPr id="476" name="Google Shape;476;p2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77" name="Google Shape;477;p2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78" name="Google Shape;478;p2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79" name="Google Shape;479;p2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0" name="Google Shape;480;p2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81" name="Google Shape;481;p28"/>
          <p:cNvGrpSpPr/>
          <p:nvPr/>
        </p:nvGrpSpPr>
        <p:grpSpPr>
          <a:xfrm>
            <a:off x="0" y="0"/>
            <a:ext cx="12192000" cy="45719"/>
            <a:chOff x="0" y="6756401"/>
            <a:chExt cx="12192000" cy="114300"/>
          </a:xfrm>
        </p:grpSpPr>
        <p:sp>
          <p:nvSpPr>
            <p:cNvPr id="482" name="Google Shape;482;p2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3" name="Google Shape;483;p2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4" name="Google Shape;484;p2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5" name="Google Shape;485;p2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6" name="Google Shape;486;p2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487" name="Google Shape;487;p28"/>
          <p:cNvSpPr>
            <a:spLocks noGrp="1"/>
          </p:cNvSpPr>
          <p:nvPr>
            <p:ph type="pic" idx="2"/>
          </p:nvPr>
        </p:nvSpPr>
        <p:spPr>
          <a:xfrm>
            <a:off x="3911347" y="2112430"/>
            <a:ext cx="1620000" cy="162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88" name="Google Shape;488;p28"/>
          <p:cNvSpPr>
            <a:spLocks noGrp="1"/>
          </p:cNvSpPr>
          <p:nvPr>
            <p:ph type="pic" idx="3"/>
          </p:nvPr>
        </p:nvSpPr>
        <p:spPr>
          <a:xfrm>
            <a:off x="6641030" y="2112430"/>
            <a:ext cx="1620000" cy="162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89" name="Google Shape;489;p28"/>
          <p:cNvSpPr>
            <a:spLocks noGrp="1"/>
          </p:cNvSpPr>
          <p:nvPr>
            <p:ph type="pic" idx="4"/>
          </p:nvPr>
        </p:nvSpPr>
        <p:spPr>
          <a:xfrm>
            <a:off x="9349431" y="2112430"/>
            <a:ext cx="1620000" cy="162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90" name="Google Shape;490;p28"/>
          <p:cNvSpPr>
            <a:spLocks noGrp="1"/>
          </p:cNvSpPr>
          <p:nvPr>
            <p:ph type="pic" idx="5"/>
          </p:nvPr>
        </p:nvSpPr>
        <p:spPr>
          <a:xfrm>
            <a:off x="1282176" y="2112430"/>
            <a:ext cx="1620000" cy="162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4"/>
                                        </p:tgtEl>
                                        <p:attrNameLst>
                                          <p:attrName>style.visibility</p:attrName>
                                        </p:attrNameLst>
                                      </p:cBhvr>
                                      <p:to>
                                        <p:strVal val="visible"/>
                                      </p:to>
                                    </p:set>
                                    <p:animEffect transition="in" filter="fade">
                                      <p:cBhvr>
                                        <p:cTn id="7" dur="500"/>
                                        <p:tgtEl>
                                          <p:spTgt spid="4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68">
                                            <p:txEl>
                                              <p:pRg st="0" end="0"/>
                                            </p:txEl>
                                          </p:spTgt>
                                        </p:tgtEl>
                                        <p:attrNameLst>
                                          <p:attrName>style.visibility</p:attrName>
                                        </p:attrNameLst>
                                      </p:cBhvr>
                                      <p:to>
                                        <p:strVal val="visible"/>
                                      </p:to>
                                    </p:set>
                                    <p:animEffect transition="in" filter="fade">
                                      <p:cBhvr>
                                        <p:cTn id="11" dur="500"/>
                                        <p:tgtEl>
                                          <p:spTgt spid="46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68">
                                            <p:txEl>
                                              <p:pRg st="1" end="1"/>
                                            </p:txEl>
                                          </p:spTgt>
                                        </p:tgtEl>
                                        <p:attrNameLst>
                                          <p:attrName>style.visibility</p:attrName>
                                        </p:attrNameLst>
                                      </p:cBhvr>
                                      <p:to>
                                        <p:strVal val="visible"/>
                                      </p:to>
                                    </p:set>
                                    <p:animEffect transition="in" filter="fade">
                                      <p:cBhvr>
                                        <p:cTn id="15" dur="500"/>
                                        <p:tgtEl>
                                          <p:spTgt spid="46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68">
                                            <p:txEl>
                                              <p:pRg st="2" end="2"/>
                                            </p:txEl>
                                          </p:spTgt>
                                        </p:tgtEl>
                                        <p:attrNameLst>
                                          <p:attrName>style.visibility</p:attrName>
                                        </p:attrNameLst>
                                      </p:cBhvr>
                                      <p:to>
                                        <p:strVal val="visible"/>
                                      </p:to>
                                    </p:set>
                                    <p:animEffect transition="in" filter="fade">
                                      <p:cBhvr>
                                        <p:cTn id="19" dur="500"/>
                                        <p:tgtEl>
                                          <p:spTgt spid="46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68">
                                            <p:txEl>
                                              <p:pRg st="3" end="3"/>
                                            </p:txEl>
                                          </p:spTgt>
                                        </p:tgtEl>
                                        <p:attrNameLst>
                                          <p:attrName>style.visibility</p:attrName>
                                        </p:attrNameLst>
                                      </p:cBhvr>
                                      <p:to>
                                        <p:strVal val="visible"/>
                                      </p:to>
                                    </p:set>
                                    <p:animEffect transition="in" filter="fade">
                                      <p:cBhvr>
                                        <p:cTn id="23" dur="500"/>
                                        <p:tgtEl>
                                          <p:spTgt spid="46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68">
                                            <p:txEl>
                                              <p:pRg st="4" end="4"/>
                                            </p:txEl>
                                          </p:spTgt>
                                        </p:tgtEl>
                                        <p:attrNameLst>
                                          <p:attrName>style.visibility</p:attrName>
                                        </p:attrNameLst>
                                      </p:cBhvr>
                                      <p:to>
                                        <p:strVal val="visible"/>
                                      </p:to>
                                    </p:set>
                                    <p:animEffect transition="in" filter="fade">
                                      <p:cBhvr>
                                        <p:cTn id="27" dur="500"/>
                                        <p:tgtEl>
                                          <p:spTgt spid="46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68">
                                            <p:txEl>
                                              <p:pRg st="5" end="5"/>
                                            </p:txEl>
                                          </p:spTgt>
                                        </p:tgtEl>
                                        <p:attrNameLst>
                                          <p:attrName>style.visibility</p:attrName>
                                        </p:attrNameLst>
                                      </p:cBhvr>
                                      <p:to>
                                        <p:strVal val="visible"/>
                                      </p:to>
                                    </p:set>
                                    <p:animEffect transition="in" filter="fade">
                                      <p:cBhvr>
                                        <p:cTn id="31" dur="500"/>
                                        <p:tgtEl>
                                          <p:spTgt spid="46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68">
                                            <p:txEl>
                                              <p:pRg st="6" end="6"/>
                                            </p:txEl>
                                          </p:spTgt>
                                        </p:tgtEl>
                                        <p:attrNameLst>
                                          <p:attrName>style.visibility</p:attrName>
                                        </p:attrNameLst>
                                      </p:cBhvr>
                                      <p:to>
                                        <p:strVal val="visible"/>
                                      </p:to>
                                    </p:set>
                                    <p:animEffect transition="in" filter="fade">
                                      <p:cBhvr>
                                        <p:cTn id="35" dur="500"/>
                                        <p:tgtEl>
                                          <p:spTgt spid="46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68">
                                            <p:txEl>
                                              <p:pRg st="7" end="7"/>
                                            </p:txEl>
                                          </p:spTgt>
                                        </p:tgtEl>
                                        <p:attrNameLst>
                                          <p:attrName>style.visibility</p:attrName>
                                        </p:attrNameLst>
                                      </p:cBhvr>
                                      <p:to>
                                        <p:strVal val="visible"/>
                                      </p:to>
                                    </p:set>
                                    <p:animEffect transition="in" filter="fade">
                                      <p:cBhvr>
                                        <p:cTn id="39" dur="500"/>
                                        <p:tgtEl>
                                          <p:spTgt spid="46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68">
                                            <p:txEl>
                                              <p:pRg st="8" end="8"/>
                                            </p:txEl>
                                          </p:spTgt>
                                        </p:tgtEl>
                                        <p:attrNameLst>
                                          <p:attrName>style.visibility</p:attrName>
                                        </p:attrNameLst>
                                      </p:cBhvr>
                                      <p:to>
                                        <p:strVal val="visible"/>
                                      </p:to>
                                    </p:set>
                                    <p:animEffect transition="in" filter="fade">
                                      <p:cBhvr>
                                        <p:cTn id="43" dur="500"/>
                                        <p:tgtEl>
                                          <p:spTgt spid="468">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90"/>
                                        </p:tgtEl>
                                        <p:attrNameLst>
                                          <p:attrName>style.visibility</p:attrName>
                                        </p:attrNameLst>
                                      </p:cBhvr>
                                      <p:to>
                                        <p:strVal val="visible"/>
                                      </p:to>
                                    </p:set>
                                    <p:animEffect transition="in" filter="fade">
                                      <p:cBhvr>
                                        <p:cTn id="47" dur="500"/>
                                        <p:tgtEl>
                                          <p:spTgt spid="490"/>
                                        </p:tgtEl>
                                      </p:cBhvr>
                                    </p:animEffect>
                                  </p:childTnLst>
                                </p:cTn>
                              </p:par>
                              <p:par>
                                <p:cTn id="48" presetID="10" presetClass="entr" presetSubtype="0" fill="hold" nodeType="withEffect">
                                  <p:stCondLst>
                                    <p:cond delay="0"/>
                                  </p:stCondLst>
                                  <p:childTnLst>
                                    <p:set>
                                      <p:cBhvr>
                                        <p:cTn id="49" dur="1" fill="hold">
                                          <p:stCondLst>
                                            <p:cond delay="0"/>
                                          </p:stCondLst>
                                        </p:cTn>
                                        <p:tgtEl>
                                          <p:spTgt spid="487"/>
                                        </p:tgtEl>
                                        <p:attrNameLst>
                                          <p:attrName>style.visibility</p:attrName>
                                        </p:attrNameLst>
                                      </p:cBhvr>
                                      <p:to>
                                        <p:strVal val="visible"/>
                                      </p:to>
                                    </p:set>
                                    <p:animEffect transition="in" filter="fade">
                                      <p:cBhvr>
                                        <p:cTn id="50" dur="500"/>
                                        <p:tgtEl>
                                          <p:spTgt spid="487"/>
                                        </p:tgtEl>
                                      </p:cBhvr>
                                    </p:animEffect>
                                  </p:childTnLst>
                                </p:cTn>
                              </p:par>
                              <p:par>
                                <p:cTn id="51" presetID="10" presetClass="entr" presetSubtype="0" fill="hold" nodeType="withEffect">
                                  <p:stCondLst>
                                    <p:cond delay="0"/>
                                  </p:stCondLst>
                                  <p:childTnLst>
                                    <p:set>
                                      <p:cBhvr>
                                        <p:cTn id="52" dur="1" fill="hold">
                                          <p:stCondLst>
                                            <p:cond delay="0"/>
                                          </p:stCondLst>
                                        </p:cTn>
                                        <p:tgtEl>
                                          <p:spTgt spid="488"/>
                                        </p:tgtEl>
                                        <p:attrNameLst>
                                          <p:attrName>style.visibility</p:attrName>
                                        </p:attrNameLst>
                                      </p:cBhvr>
                                      <p:to>
                                        <p:strVal val="visible"/>
                                      </p:to>
                                    </p:set>
                                    <p:animEffect transition="in" filter="fade">
                                      <p:cBhvr>
                                        <p:cTn id="53" dur="500"/>
                                        <p:tgtEl>
                                          <p:spTgt spid="488"/>
                                        </p:tgtEl>
                                      </p:cBhvr>
                                    </p:animEffect>
                                  </p:childTnLst>
                                </p:cTn>
                              </p:par>
                              <p:par>
                                <p:cTn id="54" presetID="10" presetClass="entr" presetSubtype="0" fill="hold" nodeType="withEffect">
                                  <p:stCondLst>
                                    <p:cond delay="0"/>
                                  </p:stCondLst>
                                  <p:childTnLst>
                                    <p:set>
                                      <p:cBhvr>
                                        <p:cTn id="55" dur="1" fill="hold">
                                          <p:stCondLst>
                                            <p:cond delay="0"/>
                                          </p:stCondLst>
                                        </p:cTn>
                                        <p:tgtEl>
                                          <p:spTgt spid="489"/>
                                        </p:tgtEl>
                                        <p:attrNameLst>
                                          <p:attrName>style.visibility</p:attrName>
                                        </p:attrNameLst>
                                      </p:cBhvr>
                                      <p:to>
                                        <p:strVal val="visible"/>
                                      </p:to>
                                    </p:set>
                                    <p:animEffect transition="in" filter="fade">
                                      <p:cBhvr>
                                        <p:cTn id="56" dur="500"/>
                                        <p:tgtEl>
                                          <p:spTgt spid="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Meet the Team 2">
  <p:cSld name="3_Meet the Team 2">
    <p:spTree>
      <p:nvGrpSpPr>
        <p:cNvPr id="1" name="Shape 491"/>
        <p:cNvGrpSpPr/>
        <p:nvPr/>
      </p:nvGrpSpPr>
      <p:grpSpPr>
        <a:xfrm>
          <a:off x="0" y="0"/>
          <a:ext cx="0" cy="0"/>
          <a:chOff x="0" y="0"/>
          <a:chExt cx="0" cy="0"/>
        </a:xfrm>
      </p:grpSpPr>
      <p:sp>
        <p:nvSpPr>
          <p:cNvPr id="492" name="Google Shape;492;p29"/>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3" name="Google Shape;49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4" name="Google Shape;494;p2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495" name="Google Shape;495;p29"/>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496" name="Google Shape;496;p29"/>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97" name="Google Shape;497;p29"/>
          <p:cNvGrpSpPr/>
          <p:nvPr/>
        </p:nvGrpSpPr>
        <p:grpSpPr>
          <a:xfrm>
            <a:off x="338952" y="6409324"/>
            <a:ext cx="224082" cy="221156"/>
            <a:chOff x="4328868" y="5502988"/>
            <a:chExt cx="500307" cy="493774"/>
          </a:xfrm>
        </p:grpSpPr>
        <p:sp>
          <p:nvSpPr>
            <p:cNvPr id="498" name="Google Shape;498;p2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99" name="Google Shape;499;p2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00" name="Google Shape;500;p29"/>
          <p:cNvGrpSpPr/>
          <p:nvPr/>
        </p:nvGrpSpPr>
        <p:grpSpPr>
          <a:xfrm flipH="1">
            <a:off x="11637433" y="6409324"/>
            <a:ext cx="224082" cy="221156"/>
            <a:chOff x="4328868" y="5502988"/>
            <a:chExt cx="500307" cy="493774"/>
          </a:xfrm>
        </p:grpSpPr>
        <p:sp>
          <p:nvSpPr>
            <p:cNvPr id="501" name="Google Shape;501;p2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02" name="Google Shape;502;p2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03" name="Google Shape;503;p29"/>
          <p:cNvGrpSpPr/>
          <p:nvPr/>
        </p:nvGrpSpPr>
        <p:grpSpPr>
          <a:xfrm>
            <a:off x="0" y="6824981"/>
            <a:ext cx="12192000" cy="45719"/>
            <a:chOff x="0" y="6756401"/>
            <a:chExt cx="12192000" cy="114300"/>
          </a:xfrm>
        </p:grpSpPr>
        <p:sp>
          <p:nvSpPr>
            <p:cNvPr id="504" name="Google Shape;504;p2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5" name="Google Shape;505;p2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6" name="Google Shape;506;p2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7" name="Google Shape;507;p2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8" name="Google Shape;508;p2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509" name="Google Shape;509;p29"/>
          <p:cNvGrpSpPr/>
          <p:nvPr/>
        </p:nvGrpSpPr>
        <p:grpSpPr>
          <a:xfrm>
            <a:off x="0" y="0"/>
            <a:ext cx="12192000" cy="45719"/>
            <a:chOff x="0" y="6756401"/>
            <a:chExt cx="12192000" cy="114300"/>
          </a:xfrm>
        </p:grpSpPr>
        <p:sp>
          <p:nvSpPr>
            <p:cNvPr id="510" name="Google Shape;510;p2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1" name="Google Shape;511;p2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2" name="Google Shape;512;p2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3" name="Google Shape;513;p2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4" name="Google Shape;514;p2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15" name="Google Shape;515;p29"/>
          <p:cNvSpPr>
            <a:spLocks noGrp="1"/>
          </p:cNvSpPr>
          <p:nvPr>
            <p:ph type="pic" idx="2"/>
          </p:nvPr>
        </p:nvSpPr>
        <p:spPr>
          <a:xfrm>
            <a:off x="1036136" y="4231428"/>
            <a:ext cx="1800000" cy="180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16" name="Google Shape;516;p29"/>
          <p:cNvSpPr>
            <a:spLocks noGrp="1"/>
          </p:cNvSpPr>
          <p:nvPr>
            <p:ph type="pic" idx="3"/>
          </p:nvPr>
        </p:nvSpPr>
        <p:spPr>
          <a:xfrm>
            <a:off x="6493605" y="1980598"/>
            <a:ext cx="1800000" cy="180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17" name="Google Shape;517;p29"/>
          <p:cNvSpPr>
            <a:spLocks noGrp="1"/>
          </p:cNvSpPr>
          <p:nvPr>
            <p:ph type="pic" idx="4"/>
          </p:nvPr>
        </p:nvSpPr>
        <p:spPr>
          <a:xfrm>
            <a:off x="6493605" y="4276269"/>
            <a:ext cx="1800000" cy="180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18" name="Google Shape;518;p29"/>
          <p:cNvSpPr>
            <a:spLocks noGrp="1"/>
          </p:cNvSpPr>
          <p:nvPr>
            <p:ph type="pic" idx="5"/>
          </p:nvPr>
        </p:nvSpPr>
        <p:spPr>
          <a:xfrm>
            <a:off x="1036136" y="1980598"/>
            <a:ext cx="1800000" cy="180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2"/>
                                        </p:tgtEl>
                                        <p:attrNameLst>
                                          <p:attrName>style.visibility</p:attrName>
                                        </p:attrNameLst>
                                      </p:cBhvr>
                                      <p:to>
                                        <p:strVal val="visible"/>
                                      </p:to>
                                    </p:set>
                                    <p:animEffect transition="in" filter="fade">
                                      <p:cBhvr>
                                        <p:cTn id="7" dur="500"/>
                                        <p:tgtEl>
                                          <p:spTgt spid="49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6">
                                            <p:txEl>
                                              <p:pRg st="0" end="0"/>
                                            </p:txEl>
                                          </p:spTgt>
                                        </p:tgtEl>
                                        <p:attrNameLst>
                                          <p:attrName>style.visibility</p:attrName>
                                        </p:attrNameLst>
                                      </p:cBhvr>
                                      <p:to>
                                        <p:strVal val="visible"/>
                                      </p:to>
                                    </p:set>
                                    <p:animEffect transition="in" filter="fade">
                                      <p:cBhvr>
                                        <p:cTn id="11" dur="500"/>
                                        <p:tgtEl>
                                          <p:spTgt spid="49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96">
                                            <p:txEl>
                                              <p:pRg st="1" end="1"/>
                                            </p:txEl>
                                          </p:spTgt>
                                        </p:tgtEl>
                                        <p:attrNameLst>
                                          <p:attrName>style.visibility</p:attrName>
                                        </p:attrNameLst>
                                      </p:cBhvr>
                                      <p:to>
                                        <p:strVal val="visible"/>
                                      </p:to>
                                    </p:set>
                                    <p:animEffect transition="in" filter="fade">
                                      <p:cBhvr>
                                        <p:cTn id="15" dur="500"/>
                                        <p:tgtEl>
                                          <p:spTgt spid="49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96">
                                            <p:txEl>
                                              <p:pRg st="2" end="2"/>
                                            </p:txEl>
                                          </p:spTgt>
                                        </p:tgtEl>
                                        <p:attrNameLst>
                                          <p:attrName>style.visibility</p:attrName>
                                        </p:attrNameLst>
                                      </p:cBhvr>
                                      <p:to>
                                        <p:strVal val="visible"/>
                                      </p:to>
                                    </p:set>
                                    <p:animEffect transition="in" filter="fade">
                                      <p:cBhvr>
                                        <p:cTn id="19" dur="500"/>
                                        <p:tgtEl>
                                          <p:spTgt spid="49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96">
                                            <p:txEl>
                                              <p:pRg st="3" end="3"/>
                                            </p:txEl>
                                          </p:spTgt>
                                        </p:tgtEl>
                                        <p:attrNameLst>
                                          <p:attrName>style.visibility</p:attrName>
                                        </p:attrNameLst>
                                      </p:cBhvr>
                                      <p:to>
                                        <p:strVal val="visible"/>
                                      </p:to>
                                    </p:set>
                                    <p:animEffect transition="in" filter="fade">
                                      <p:cBhvr>
                                        <p:cTn id="23" dur="500"/>
                                        <p:tgtEl>
                                          <p:spTgt spid="49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96">
                                            <p:txEl>
                                              <p:pRg st="4" end="4"/>
                                            </p:txEl>
                                          </p:spTgt>
                                        </p:tgtEl>
                                        <p:attrNameLst>
                                          <p:attrName>style.visibility</p:attrName>
                                        </p:attrNameLst>
                                      </p:cBhvr>
                                      <p:to>
                                        <p:strVal val="visible"/>
                                      </p:to>
                                    </p:set>
                                    <p:animEffect transition="in" filter="fade">
                                      <p:cBhvr>
                                        <p:cTn id="27" dur="500"/>
                                        <p:tgtEl>
                                          <p:spTgt spid="49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96">
                                            <p:txEl>
                                              <p:pRg st="5" end="5"/>
                                            </p:txEl>
                                          </p:spTgt>
                                        </p:tgtEl>
                                        <p:attrNameLst>
                                          <p:attrName>style.visibility</p:attrName>
                                        </p:attrNameLst>
                                      </p:cBhvr>
                                      <p:to>
                                        <p:strVal val="visible"/>
                                      </p:to>
                                    </p:set>
                                    <p:animEffect transition="in" filter="fade">
                                      <p:cBhvr>
                                        <p:cTn id="31" dur="500"/>
                                        <p:tgtEl>
                                          <p:spTgt spid="49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96">
                                            <p:txEl>
                                              <p:pRg st="6" end="6"/>
                                            </p:txEl>
                                          </p:spTgt>
                                        </p:tgtEl>
                                        <p:attrNameLst>
                                          <p:attrName>style.visibility</p:attrName>
                                        </p:attrNameLst>
                                      </p:cBhvr>
                                      <p:to>
                                        <p:strVal val="visible"/>
                                      </p:to>
                                    </p:set>
                                    <p:animEffect transition="in" filter="fade">
                                      <p:cBhvr>
                                        <p:cTn id="35" dur="500"/>
                                        <p:tgtEl>
                                          <p:spTgt spid="49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96">
                                            <p:txEl>
                                              <p:pRg st="7" end="7"/>
                                            </p:txEl>
                                          </p:spTgt>
                                        </p:tgtEl>
                                        <p:attrNameLst>
                                          <p:attrName>style.visibility</p:attrName>
                                        </p:attrNameLst>
                                      </p:cBhvr>
                                      <p:to>
                                        <p:strVal val="visible"/>
                                      </p:to>
                                    </p:set>
                                    <p:animEffect transition="in" filter="fade">
                                      <p:cBhvr>
                                        <p:cTn id="39" dur="500"/>
                                        <p:tgtEl>
                                          <p:spTgt spid="49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96">
                                            <p:txEl>
                                              <p:pRg st="8" end="8"/>
                                            </p:txEl>
                                          </p:spTgt>
                                        </p:tgtEl>
                                        <p:attrNameLst>
                                          <p:attrName>style.visibility</p:attrName>
                                        </p:attrNameLst>
                                      </p:cBhvr>
                                      <p:to>
                                        <p:strVal val="visible"/>
                                      </p:to>
                                    </p:set>
                                    <p:animEffect transition="in" filter="fade">
                                      <p:cBhvr>
                                        <p:cTn id="43" dur="500"/>
                                        <p:tgtEl>
                                          <p:spTgt spid="496">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18"/>
                                        </p:tgtEl>
                                        <p:attrNameLst>
                                          <p:attrName>style.visibility</p:attrName>
                                        </p:attrNameLst>
                                      </p:cBhvr>
                                      <p:to>
                                        <p:strVal val="visible"/>
                                      </p:to>
                                    </p:set>
                                    <p:animEffect transition="in" filter="fade">
                                      <p:cBhvr>
                                        <p:cTn id="47" dur="500"/>
                                        <p:tgtEl>
                                          <p:spTgt spid="518"/>
                                        </p:tgtEl>
                                      </p:cBhvr>
                                    </p:animEffect>
                                  </p:childTnLst>
                                </p:cTn>
                              </p:par>
                              <p:par>
                                <p:cTn id="48" presetID="10" presetClass="entr" presetSubtype="0" fill="hold" nodeType="withEffect">
                                  <p:stCondLst>
                                    <p:cond delay="0"/>
                                  </p:stCondLst>
                                  <p:childTnLst>
                                    <p:set>
                                      <p:cBhvr>
                                        <p:cTn id="49" dur="1" fill="hold">
                                          <p:stCondLst>
                                            <p:cond delay="0"/>
                                          </p:stCondLst>
                                        </p:cTn>
                                        <p:tgtEl>
                                          <p:spTgt spid="516"/>
                                        </p:tgtEl>
                                        <p:attrNameLst>
                                          <p:attrName>style.visibility</p:attrName>
                                        </p:attrNameLst>
                                      </p:cBhvr>
                                      <p:to>
                                        <p:strVal val="visible"/>
                                      </p:to>
                                    </p:set>
                                    <p:animEffect transition="in" filter="fade">
                                      <p:cBhvr>
                                        <p:cTn id="50" dur="500"/>
                                        <p:tgtEl>
                                          <p:spTgt spid="516"/>
                                        </p:tgtEl>
                                      </p:cBhvr>
                                    </p:animEffect>
                                  </p:childTnLst>
                                </p:cTn>
                              </p:par>
                              <p:par>
                                <p:cTn id="51" presetID="10" presetClass="entr" presetSubtype="0" fill="hold" nodeType="withEffect">
                                  <p:stCondLst>
                                    <p:cond delay="0"/>
                                  </p:stCondLst>
                                  <p:childTnLst>
                                    <p:set>
                                      <p:cBhvr>
                                        <p:cTn id="52" dur="1" fill="hold">
                                          <p:stCondLst>
                                            <p:cond delay="0"/>
                                          </p:stCondLst>
                                        </p:cTn>
                                        <p:tgtEl>
                                          <p:spTgt spid="515"/>
                                        </p:tgtEl>
                                        <p:attrNameLst>
                                          <p:attrName>style.visibility</p:attrName>
                                        </p:attrNameLst>
                                      </p:cBhvr>
                                      <p:to>
                                        <p:strVal val="visible"/>
                                      </p:to>
                                    </p:set>
                                    <p:animEffect transition="in" filter="fade">
                                      <p:cBhvr>
                                        <p:cTn id="53" dur="500"/>
                                        <p:tgtEl>
                                          <p:spTgt spid="515"/>
                                        </p:tgtEl>
                                      </p:cBhvr>
                                    </p:animEffect>
                                  </p:childTnLst>
                                </p:cTn>
                              </p:par>
                              <p:par>
                                <p:cTn id="54" presetID="10" presetClass="entr" presetSubtype="0" fill="hold" nodeType="withEffect">
                                  <p:stCondLst>
                                    <p:cond delay="0"/>
                                  </p:stCondLst>
                                  <p:childTnLst>
                                    <p:set>
                                      <p:cBhvr>
                                        <p:cTn id="55" dur="1" fill="hold">
                                          <p:stCondLst>
                                            <p:cond delay="0"/>
                                          </p:stCondLst>
                                        </p:cTn>
                                        <p:tgtEl>
                                          <p:spTgt spid="517"/>
                                        </p:tgtEl>
                                        <p:attrNameLst>
                                          <p:attrName>style.visibility</p:attrName>
                                        </p:attrNameLst>
                                      </p:cBhvr>
                                      <p:to>
                                        <p:strVal val="visible"/>
                                      </p:to>
                                    </p:set>
                                    <p:animEffect transition="in" filter="fade">
                                      <p:cBhvr>
                                        <p:cTn id="56" dur="500"/>
                                        <p:tgtEl>
                                          <p:spTgt spid="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4_Meet the Team 2">
  <p:cSld name="4_Meet the Team 2">
    <p:spTree>
      <p:nvGrpSpPr>
        <p:cNvPr id="1" name="Shape 519"/>
        <p:cNvGrpSpPr/>
        <p:nvPr/>
      </p:nvGrpSpPr>
      <p:grpSpPr>
        <a:xfrm>
          <a:off x="0" y="0"/>
          <a:ext cx="0" cy="0"/>
          <a:chOff x="0" y="0"/>
          <a:chExt cx="0" cy="0"/>
        </a:xfrm>
      </p:grpSpPr>
      <p:sp>
        <p:nvSpPr>
          <p:cNvPr id="520" name="Google Shape;520;p30"/>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1" name="Google Shape;52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2" name="Google Shape;522;p30"/>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523" name="Google Shape;523;p30"/>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524" name="Google Shape;524;p30"/>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25" name="Google Shape;525;p30"/>
          <p:cNvGrpSpPr/>
          <p:nvPr/>
        </p:nvGrpSpPr>
        <p:grpSpPr>
          <a:xfrm>
            <a:off x="338952" y="6409324"/>
            <a:ext cx="224082" cy="221156"/>
            <a:chOff x="4328868" y="5502988"/>
            <a:chExt cx="500307" cy="493774"/>
          </a:xfrm>
        </p:grpSpPr>
        <p:sp>
          <p:nvSpPr>
            <p:cNvPr id="526" name="Google Shape;526;p3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27" name="Google Shape;527;p3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28" name="Google Shape;528;p30"/>
          <p:cNvGrpSpPr/>
          <p:nvPr/>
        </p:nvGrpSpPr>
        <p:grpSpPr>
          <a:xfrm flipH="1">
            <a:off x="11637433" y="6409324"/>
            <a:ext cx="224082" cy="221156"/>
            <a:chOff x="4328868" y="5502988"/>
            <a:chExt cx="500307" cy="493774"/>
          </a:xfrm>
        </p:grpSpPr>
        <p:sp>
          <p:nvSpPr>
            <p:cNvPr id="529" name="Google Shape;529;p3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30" name="Google Shape;530;p3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31" name="Google Shape;531;p30"/>
          <p:cNvGrpSpPr/>
          <p:nvPr/>
        </p:nvGrpSpPr>
        <p:grpSpPr>
          <a:xfrm>
            <a:off x="0" y="6824981"/>
            <a:ext cx="12192000" cy="45719"/>
            <a:chOff x="0" y="6756401"/>
            <a:chExt cx="12192000" cy="114300"/>
          </a:xfrm>
        </p:grpSpPr>
        <p:sp>
          <p:nvSpPr>
            <p:cNvPr id="532" name="Google Shape;532;p3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3" name="Google Shape;533;p3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4" name="Google Shape;534;p3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5" name="Google Shape;535;p3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6" name="Google Shape;536;p3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537" name="Google Shape;537;p30"/>
          <p:cNvGrpSpPr/>
          <p:nvPr/>
        </p:nvGrpSpPr>
        <p:grpSpPr>
          <a:xfrm>
            <a:off x="0" y="0"/>
            <a:ext cx="12192000" cy="45719"/>
            <a:chOff x="0" y="6756401"/>
            <a:chExt cx="12192000" cy="114300"/>
          </a:xfrm>
        </p:grpSpPr>
        <p:sp>
          <p:nvSpPr>
            <p:cNvPr id="538" name="Google Shape;538;p3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9" name="Google Shape;539;p3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40" name="Google Shape;540;p3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41" name="Google Shape;541;p3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42" name="Google Shape;542;p3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43" name="Google Shape;543;p30"/>
          <p:cNvSpPr>
            <a:spLocks noGrp="1"/>
          </p:cNvSpPr>
          <p:nvPr>
            <p:ph type="pic" idx="2"/>
          </p:nvPr>
        </p:nvSpPr>
        <p:spPr>
          <a:xfrm>
            <a:off x="942975" y="1811345"/>
            <a:ext cx="1800225" cy="18002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44" name="Google Shape;544;p30"/>
          <p:cNvSpPr>
            <a:spLocks noGrp="1"/>
          </p:cNvSpPr>
          <p:nvPr>
            <p:ph type="pic" idx="3"/>
          </p:nvPr>
        </p:nvSpPr>
        <p:spPr>
          <a:xfrm>
            <a:off x="942975" y="4164020"/>
            <a:ext cx="1800225" cy="18002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45" name="Google Shape;545;p30"/>
          <p:cNvSpPr>
            <a:spLocks noGrp="1"/>
          </p:cNvSpPr>
          <p:nvPr>
            <p:ph type="pic" idx="4"/>
          </p:nvPr>
        </p:nvSpPr>
        <p:spPr>
          <a:xfrm>
            <a:off x="6429375" y="1811345"/>
            <a:ext cx="1800225" cy="18002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46" name="Google Shape;546;p30"/>
          <p:cNvSpPr>
            <a:spLocks noGrp="1"/>
          </p:cNvSpPr>
          <p:nvPr>
            <p:ph type="pic" idx="5"/>
          </p:nvPr>
        </p:nvSpPr>
        <p:spPr>
          <a:xfrm>
            <a:off x="6429375" y="4164020"/>
            <a:ext cx="1800225" cy="18002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0"/>
                                        </p:tgtEl>
                                        <p:attrNameLst>
                                          <p:attrName>style.visibility</p:attrName>
                                        </p:attrNameLst>
                                      </p:cBhvr>
                                      <p:to>
                                        <p:strVal val="visible"/>
                                      </p:to>
                                    </p:set>
                                    <p:animEffect transition="in" filter="fade">
                                      <p:cBhvr>
                                        <p:cTn id="7" dur="500"/>
                                        <p:tgtEl>
                                          <p:spTgt spid="5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24">
                                            <p:txEl>
                                              <p:pRg st="0" end="0"/>
                                            </p:txEl>
                                          </p:spTgt>
                                        </p:tgtEl>
                                        <p:attrNameLst>
                                          <p:attrName>style.visibility</p:attrName>
                                        </p:attrNameLst>
                                      </p:cBhvr>
                                      <p:to>
                                        <p:strVal val="visible"/>
                                      </p:to>
                                    </p:set>
                                    <p:animEffect transition="in" filter="fade">
                                      <p:cBhvr>
                                        <p:cTn id="11" dur="500"/>
                                        <p:tgtEl>
                                          <p:spTgt spid="52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24">
                                            <p:txEl>
                                              <p:pRg st="1" end="1"/>
                                            </p:txEl>
                                          </p:spTgt>
                                        </p:tgtEl>
                                        <p:attrNameLst>
                                          <p:attrName>style.visibility</p:attrName>
                                        </p:attrNameLst>
                                      </p:cBhvr>
                                      <p:to>
                                        <p:strVal val="visible"/>
                                      </p:to>
                                    </p:set>
                                    <p:animEffect transition="in" filter="fade">
                                      <p:cBhvr>
                                        <p:cTn id="15" dur="500"/>
                                        <p:tgtEl>
                                          <p:spTgt spid="52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24">
                                            <p:txEl>
                                              <p:pRg st="2" end="2"/>
                                            </p:txEl>
                                          </p:spTgt>
                                        </p:tgtEl>
                                        <p:attrNameLst>
                                          <p:attrName>style.visibility</p:attrName>
                                        </p:attrNameLst>
                                      </p:cBhvr>
                                      <p:to>
                                        <p:strVal val="visible"/>
                                      </p:to>
                                    </p:set>
                                    <p:animEffect transition="in" filter="fade">
                                      <p:cBhvr>
                                        <p:cTn id="19" dur="500"/>
                                        <p:tgtEl>
                                          <p:spTgt spid="52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24">
                                            <p:txEl>
                                              <p:pRg st="3" end="3"/>
                                            </p:txEl>
                                          </p:spTgt>
                                        </p:tgtEl>
                                        <p:attrNameLst>
                                          <p:attrName>style.visibility</p:attrName>
                                        </p:attrNameLst>
                                      </p:cBhvr>
                                      <p:to>
                                        <p:strVal val="visible"/>
                                      </p:to>
                                    </p:set>
                                    <p:animEffect transition="in" filter="fade">
                                      <p:cBhvr>
                                        <p:cTn id="23" dur="500"/>
                                        <p:tgtEl>
                                          <p:spTgt spid="52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24">
                                            <p:txEl>
                                              <p:pRg st="4" end="4"/>
                                            </p:txEl>
                                          </p:spTgt>
                                        </p:tgtEl>
                                        <p:attrNameLst>
                                          <p:attrName>style.visibility</p:attrName>
                                        </p:attrNameLst>
                                      </p:cBhvr>
                                      <p:to>
                                        <p:strVal val="visible"/>
                                      </p:to>
                                    </p:set>
                                    <p:animEffect transition="in" filter="fade">
                                      <p:cBhvr>
                                        <p:cTn id="27" dur="500"/>
                                        <p:tgtEl>
                                          <p:spTgt spid="52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24">
                                            <p:txEl>
                                              <p:pRg st="5" end="5"/>
                                            </p:txEl>
                                          </p:spTgt>
                                        </p:tgtEl>
                                        <p:attrNameLst>
                                          <p:attrName>style.visibility</p:attrName>
                                        </p:attrNameLst>
                                      </p:cBhvr>
                                      <p:to>
                                        <p:strVal val="visible"/>
                                      </p:to>
                                    </p:set>
                                    <p:animEffect transition="in" filter="fade">
                                      <p:cBhvr>
                                        <p:cTn id="31" dur="500"/>
                                        <p:tgtEl>
                                          <p:spTgt spid="52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24">
                                            <p:txEl>
                                              <p:pRg st="6" end="6"/>
                                            </p:txEl>
                                          </p:spTgt>
                                        </p:tgtEl>
                                        <p:attrNameLst>
                                          <p:attrName>style.visibility</p:attrName>
                                        </p:attrNameLst>
                                      </p:cBhvr>
                                      <p:to>
                                        <p:strVal val="visible"/>
                                      </p:to>
                                    </p:set>
                                    <p:animEffect transition="in" filter="fade">
                                      <p:cBhvr>
                                        <p:cTn id="35" dur="500"/>
                                        <p:tgtEl>
                                          <p:spTgt spid="52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24">
                                            <p:txEl>
                                              <p:pRg st="7" end="7"/>
                                            </p:txEl>
                                          </p:spTgt>
                                        </p:tgtEl>
                                        <p:attrNameLst>
                                          <p:attrName>style.visibility</p:attrName>
                                        </p:attrNameLst>
                                      </p:cBhvr>
                                      <p:to>
                                        <p:strVal val="visible"/>
                                      </p:to>
                                    </p:set>
                                    <p:animEffect transition="in" filter="fade">
                                      <p:cBhvr>
                                        <p:cTn id="39" dur="500"/>
                                        <p:tgtEl>
                                          <p:spTgt spid="52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24">
                                            <p:txEl>
                                              <p:pRg st="8" end="8"/>
                                            </p:txEl>
                                          </p:spTgt>
                                        </p:tgtEl>
                                        <p:attrNameLst>
                                          <p:attrName>style.visibility</p:attrName>
                                        </p:attrNameLst>
                                      </p:cBhvr>
                                      <p:to>
                                        <p:strVal val="visible"/>
                                      </p:to>
                                    </p:set>
                                    <p:animEffect transition="in" filter="fade">
                                      <p:cBhvr>
                                        <p:cTn id="43" dur="500"/>
                                        <p:tgtEl>
                                          <p:spTgt spid="524">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43"/>
                                        </p:tgtEl>
                                        <p:attrNameLst>
                                          <p:attrName>style.visibility</p:attrName>
                                        </p:attrNameLst>
                                      </p:cBhvr>
                                      <p:to>
                                        <p:strVal val="visible"/>
                                      </p:to>
                                    </p:set>
                                    <p:animEffect transition="in" filter="fade">
                                      <p:cBhvr>
                                        <p:cTn id="47" dur="500"/>
                                        <p:tgtEl>
                                          <p:spTgt spid="543"/>
                                        </p:tgtEl>
                                      </p:cBhvr>
                                    </p:animEffect>
                                  </p:childTnLst>
                                </p:cTn>
                              </p:par>
                              <p:par>
                                <p:cTn id="48" presetID="10" presetClass="entr" presetSubtype="0" fill="hold" nodeType="withEffect">
                                  <p:stCondLst>
                                    <p:cond delay="0"/>
                                  </p:stCondLst>
                                  <p:childTnLst>
                                    <p:set>
                                      <p:cBhvr>
                                        <p:cTn id="49" dur="1" fill="hold">
                                          <p:stCondLst>
                                            <p:cond delay="0"/>
                                          </p:stCondLst>
                                        </p:cTn>
                                        <p:tgtEl>
                                          <p:spTgt spid="544"/>
                                        </p:tgtEl>
                                        <p:attrNameLst>
                                          <p:attrName>style.visibility</p:attrName>
                                        </p:attrNameLst>
                                      </p:cBhvr>
                                      <p:to>
                                        <p:strVal val="visible"/>
                                      </p:to>
                                    </p:set>
                                    <p:animEffect transition="in" filter="fade">
                                      <p:cBhvr>
                                        <p:cTn id="50" dur="500"/>
                                        <p:tgtEl>
                                          <p:spTgt spid="544"/>
                                        </p:tgtEl>
                                      </p:cBhvr>
                                    </p:animEffect>
                                  </p:childTnLst>
                                </p:cTn>
                              </p:par>
                              <p:par>
                                <p:cTn id="51" presetID="10" presetClass="entr" presetSubtype="0" fill="hold" nodeType="withEffect">
                                  <p:stCondLst>
                                    <p:cond delay="0"/>
                                  </p:stCondLst>
                                  <p:childTnLst>
                                    <p:set>
                                      <p:cBhvr>
                                        <p:cTn id="52" dur="1" fill="hold">
                                          <p:stCondLst>
                                            <p:cond delay="0"/>
                                          </p:stCondLst>
                                        </p:cTn>
                                        <p:tgtEl>
                                          <p:spTgt spid="545"/>
                                        </p:tgtEl>
                                        <p:attrNameLst>
                                          <p:attrName>style.visibility</p:attrName>
                                        </p:attrNameLst>
                                      </p:cBhvr>
                                      <p:to>
                                        <p:strVal val="visible"/>
                                      </p:to>
                                    </p:set>
                                    <p:animEffect transition="in" filter="fade">
                                      <p:cBhvr>
                                        <p:cTn id="53" dur="500"/>
                                        <p:tgtEl>
                                          <p:spTgt spid="545"/>
                                        </p:tgtEl>
                                      </p:cBhvr>
                                    </p:animEffect>
                                  </p:childTnLst>
                                </p:cTn>
                              </p:par>
                              <p:par>
                                <p:cTn id="54" presetID="10" presetClass="entr" presetSubtype="0" fill="hold" nodeType="withEffect">
                                  <p:stCondLst>
                                    <p:cond delay="0"/>
                                  </p:stCondLst>
                                  <p:childTnLst>
                                    <p:set>
                                      <p:cBhvr>
                                        <p:cTn id="55" dur="1" fill="hold">
                                          <p:stCondLst>
                                            <p:cond delay="0"/>
                                          </p:stCondLst>
                                        </p:cTn>
                                        <p:tgtEl>
                                          <p:spTgt spid="546"/>
                                        </p:tgtEl>
                                        <p:attrNameLst>
                                          <p:attrName>style.visibility</p:attrName>
                                        </p:attrNameLst>
                                      </p:cBhvr>
                                      <p:to>
                                        <p:strVal val="visible"/>
                                      </p:to>
                                    </p:set>
                                    <p:animEffect transition="in" filter="fade">
                                      <p:cBhvr>
                                        <p:cTn id="56" dur="500"/>
                                        <p:tgtEl>
                                          <p:spTgt spid="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5_Meet the Team 2">
  <p:cSld name="5_Meet the Team 2">
    <p:spTree>
      <p:nvGrpSpPr>
        <p:cNvPr id="1" name="Shape 547"/>
        <p:cNvGrpSpPr/>
        <p:nvPr/>
      </p:nvGrpSpPr>
      <p:grpSpPr>
        <a:xfrm>
          <a:off x="0" y="0"/>
          <a:ext cx="0" cy="0"/>
          <a:chOff x="0" y="0"/>
          <a:chExt cx="0" cy="0"/>
        </a:xfrm>
      </p:grpSpPr>
      <p:sp>
        <p:nvSpPr>
          <p:cNvPr id="548" name="Google Shape;548;p31"/>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9" name="Google Shape;54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0" name="Google Shape;550;p3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551" name="Google Shape;551;p31"/>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552" name="Google Shape;552;p31"/>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53" name="Google Shape;553;p31"/>
          <p:cNvGrpSpPr/>
          <p:nvPr/>
        </p:nvGrpSpPr>
        <p:grpSpPr>
          <a:xfrm>
            <a:off x="338952" y="6409324"/>
            <a:ext cx="224082" cy="221156"/>
            <a:chOff x="4328868" y="5502988"/>
            <a:chExt cx="500307" cy="493774"/>
          </a:xfrm>
        </p:grpSpPr>
        <p:sp>
          <p:nvSpPr>
            <p:cNvPr id="554" name="Google Shape;554;p3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55" name="Google Shape;555;p3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56" name="Google Shape;556;p31"/>
          <p:cNvGrpSpPr/>
          <p:nvPr/>
        </p:nvGrpSpPr>
        <p:grpSpPr>
          <a:xfrm flipH="1">
            <a:off x="11637433" y="6409324"/>
            <a:ext cx="224082" cy="221156"/>
            <a:chOff x="4328868" y="5502988"/>
            <a:chExt cx="500307" cy="493774"/>
          </a:xfrm>
        </p:grpSpPr>
        <p:sp>
          <p:nvSpPr>
            <p:cNvPr id="557" name="Google Shape;557;p3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58" name="Google Shape;558;p3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59" name="Google Shape;559;p31"/>
          <p:cNvGrpSpPr/>
          <p:nvPr/>
        </p:nvGrpSpPr>
        <p:grpSpPr>
          <a:xfrm>
            <a:off x="0" y="6824981"/>
            <a:ext cx="12192000" cy="45719"/>
            <a:chOff x="0" y="6756401"/>
            <a:chExt cx="12192000" cy="114300"/>
          </a:xfrm>
        </p:grpSpPr>
        <p:sp>
          <p:nvSpPr>
            <p:cNvPr id="560" name="Google Shape;560;p3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1" name="Google Shape;561;p3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2" name="Google Shape;562;p3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3" name="Google Shape;563;p3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4" name="Google Shape;564;p3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565" name="Google Shape;565;p31"/>
          <p:cNvGrpSpPr/>
          <p:nvPr/>
        </p:nvGrpSpPr>
        <p:grpSpPr>
          <a:xfrm>
            <a:off x="0" y="0"/>
            <a:ext cx="12192000" cy="45719"/>
            <a:chOff x="0" y="6756401"/>
            <a:chExt cx="12192000" cy="114300"/>
          </a:xfrm>
        </p:grpSpPr>
        <p:sp>
          <p:nvSpPr>
            <p:cNvPr id="566" name="Google Shape;566;p3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7" name="Google Shape;567;p3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8" name="Google Shape;568;p3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9" name="Google Shape;569;p3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70" name="Google Shape;570;p3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71" name="Google Shape;571;p31"/>
          <p:cNvSpPr>
            <a:spLocks noGrp="1"/>
          </p:cNvSpPr>
          <p:nvPr>
            <p:ph type="pic" idx="2"/>
          </p:nvPr>
        </p:nvSpPr>
        <p:spPr>
          <a:xfrm>
            <a:off x="928305" y="2157412"/>
            <a:ext cx="1908000" cy="1908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72" name="Google Shape;572;p31"/>
          <p:cNvSpPr>
            <a:spLocks noGrp="1"/>
          </p:cNvSpPr>
          <p:nvPr>
            <p:ph type="pic" idx="3"/>
          </p:nvPr>
        </p:nvSpPr>
        <p:spPr>
          <a:xfrm>
            <a:off x="6623596" y="2157412"/>
            <a:ext cx="1908000" cy="1908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8"/>
                                        </p:tgtEl>
                                        <p:attrNameLst>
                                          <p:attrName>style.visibility</p:attrName>
                                        </p:attrNameLst>
                                      </p:cBhvr>
                                      <p:to>
                                        <p:strVal val="visible"/>
                                      </p:to>
                                    </p:set>
                                    <p:animEffect transition="in" filter="fade">
                                      <p:cBhvr>
                                        <p:cTn id="7" dur="500"/>
                                        <p:tgtEl>
                                          <p:spTgt spid="54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2">
                                            <p:txEl>
                                              <p:pRg st="0" end="0"/>
                                            </p:txEl>
                                          </p:spTgt>
                                        </p:tgtEl>
                                        <p:attrNameLst>
                                          <p:attrName>style.visibility</p:attrName>
                                        </p:attrNameLst>
                                      </p:cBhvr>
                                      <p:to>
                                        <p:strVal val="visible"/>
                                      </p:to>
                                    </p:set>
                                    <p:animEffect transition="in" filter="fade">
                                      <p:cBhvr>
                                        <p:cTn id="11" dur="500"/>
                                        <p:tgtEl>
                                          <p:spTgt spid="55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52">
                                            <p:txEl>
                                              <p:pRg st="1" end="1"/>
                                            </p:txEl>
                                          </p:spTgt>
                                        </p:tgtEl>
                                        <p:attrNameLst>
                                          <p:attrName>style.visibility</p:attrName>
                                        </p:attrNameLst>
                                      </p:cBhvr>
                                      <p:to>
                                        <p:strVal val="visible"/>
                                      </p:to>
                                    </p:set>
                                    <p:animEffect transition="in" filter="fade">
                                      <p:cBhvr>
                                        <p:cTn id="15" dur="500"/>
                                        <p:tgtEl>
                                          <p:spTgt spid="55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52">
                                            <p:txEl>
                                              <p:pRg st="2" end="2"/>
                                            </p:txEl>
                                          </p:spTgt>
                                        </p:tgtEl>
                                        <p:attrNameLst>
                                          <p:attrName>style.visibility</p:attrName>
                                        </p:attrNameLst>
                                      </p:cBhvr>
                                      <p:to>
                                        <p:strVal val="visible"/>
                                      </p:to>
                                    </p:set>
                                    <p:animEffect transition="in" filter="fade">
                                      <p:cBhvr>
                                        <p:cTn id="19" dur="500"/>
                                        <p:tgtEl>
                                          <p:spTgt spid="55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52">
                                            <p:txEl>
                                              <p:pRg st="3" end="3"/>
                                            </p:txEl>
                                          </p:spTgt>
                                        </p:tgtEl>
                                        <p:attrNameLst>
                                          <p:attrName>style.visibility</p:attrName>
                                        </p:attrNameLst>
                                      </p:cBhvr>
                                      <p:to>
                                        <p:strVal val="visible"/>
                                      </p:to>
                                    </p:set>
                                    <p:animEffect transition="in" filter="fade">
                                      <p:cBhvr>
                                        <p:cTn id="23" dur="500"/>
                                        <p:tgtEl>
                                          <p:spTgt spid="55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52">
                                            <p:txEl>
                                              <p:pRg st="4" end="4"/>
                                            </p:txEl>
                                          </p:spTgt>
                                        </p:tgtEl>
                                        <p:attrNameLst>
                                          <p:attrName>style.visibility</p:attrName>
                                        </p:attrNameLst>
                                      </p:cBhvr>
                                      <p:to>
                                        <p:strVal val="visible"/>
                                      </p:to>
                                    </p:set>
                                    <p:animEffect transition="in" filter="fade">
                                      <p:cBhvr>
                                        <p:cTn id="27" dur="500"/>
                                        <p:tgtEl>
                                          <p:spTgt spid="55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52">
                                            <p:txEl>
                                              <p:pRg st="5" end="5"/>
                                            </p:txEl>
                                          </p:spTgt>
                                        </p:tgtEl>
                                        <p:attrNameLst>
                                          <p:attrName>style.visibility</p:attrName>
                                        </p:attrNameLst>
                                      </p:cBhvr>
                                      <p:to>
                                        <p:strVal val="visible"/>
                                      </p:to>
                                    </p:set>
                                    <p:animEffect transition="in" filter="fade">
                                      <p:cBhvr>
                                        <p:cTn id="31" dur="500"/>
                                        <p:tgtEl>
                                          <p:spTgt spid="55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2">
                                            <p:txEl>
                                              <p:pRg st="6" end="6"/>
                                            </p:txEl>
                                          </p:spTgt>
                                        </p:tgtEl>
                                        <p:attrNameLst>
                                          <p:attrName>style.visibility</p:attrName>
                                        </p:attrNameLst>
                                      </p:cBhvr>
                                      <p:to>
                                        <p:strVal val="visible"/>
                                      </p:to>
                                    </p:set>
                                    <p:animEffect transition="in" filter="fade">
                                      <p:cBhvr>
                                        <p:cTn id="35" dur="500"/>
                                        <p:tgtEl>
                                          <p:spTgt spid="55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52">
                                            <p:txEl>
                                              <p:pRg st="7" end="7"/>
                                            </p:txEl>
                                          </p:spTgt>
                                        </p:tgtEl>
                                        <p:attrNameLst>
                                          <p:attrName>style.visibility</p:attrName>
                                        </p:attrNameLst>
                                      </p:cBhvr>
                                      <p:to>
                                        <p:strVal val="visible"/>
                                      </p:to>
                                    </p:set>
                                    <p:animEffect transition="in" filter="fade">
                                      <p:cBhvr>
                                        <p:cTn id="39" dur="500"/>
                                        <p:tgtEl>
                                          <p:spTgt spid="55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52">
                                            <p:txEl>
                                              <p:pRg st="8" end="8"/>
                                            </p:txEl>
                                          </p:spTgt>
                                        </p:tgtEl>
                                        <p:attrNameLst>
                                          <p:attrName>style.visibility</p:attrName>
                                        </p:attrNameLst>
                                      </p:cBhvr>
                                      <p:to>
                                        <p:strVal val="visible"/>
                                      </p:to>
                                    </p:set>
                                    <p:animEffect transition="in" filter="fade">
                                      <p:cBhvr>
                                        <p:cTn id="43" dur="500"/>
                                        <p:tgtEl>
                                          <p:spTgt spid="5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6_Meet the Team 2">
  <p:cSld name="6_Meet the Team 2">
    <p:spTree>
      <p:nvGrpSpPr>
        <p:cNvPr id="1" name="Shape 573"/>
        <p:cNvGrpSpPr/>
        <p:nvPr/>
      </p:nvGrpSpPr>
      <p:grpSpPr>
        <a:xfrm>
          <a:off x="0" y="0"/>
          <a:ext cx="0" cy="0"/>
          <a:chOff x="0" y="0"/>
          <a:chExt cx="0" cy="0"/>
        </a:xfrm>
      </p:grpSpPr>
      <p:sp>
        <p:nvSpPr>
          <p:cNvPr id="574" name="Google Shape;574;p32"/>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5" name="Google Shape;57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6" name="Google Shape;576;p3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577" name="Google Shape;577;p32"/>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578" name="Google Shape;578;p32"/>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79" name="Google Shape;579;p32"/>
          <p:cNvGrpSpPr/>
          <p:nvPr/>
        </p:nvGrpSpPr>
        <p:grpSpPr>
          <a:xfrm>
            <a:off x="338952" y="6409324"/>
            <a:ext cx="224082" cy="221156"/>
            <a:chOff x="4328868" y="5502988"/>
            <a:chExt cx="500307" cy="493774"/>
          </a:xfrm>
        </p:grpSpPr>
        <p:sp>
          <p:nvSpPr>
            <p:cNvPr id="580" name="Google Shape;580;p3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81" name="Google Shape;581;p3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82" name="Google Shape;582;p32"/>
          <p:cNvGrpSpPr/>
          <p:nvPr/>
        </p:nvGrpSpPr>
        <p:grpSpPr>
          <a:xfrm flipH="1">
            <a:off x="11637433" y="6409324"/>
            <a:ext cx="224082" cy="221156"/>
            <a:chOff x="4328868" y="5502988"/>
            <a:chExt cx="500307" cy="493774"/>
          </a:xfrm>
        </p:grpSpPr>
        <p:sp>
          <p:nvSpPr>
            <p:cNvPr id="583" name="Google Shape;583;p3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84" name="Google Shape;584;p3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85" name="Google Shape;585;p32"/>
          <p:cNvGrpSpPr/>
          <p:nvPr/>
        </p:nvGrpSpPr>
        <p:grpSpPr>
          <a:xfrm>
            <a:off x="0" y="6824981"/>
            <a:ext cx="12192000" cy="45719"/>
            <a:chOff x="0" y="6756401"/>
            <a:chExt cx="12192000" cy="114300"/>
          </a:xfrm>
        </p:grpSpPr>
        <p:sp>
          <p:nvSpPr>
            <p:cNvPr id="586" name="Google Shape;586;p3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87" name="Google Shape;587;p3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88" name="Google Shape;588;p3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89" name="Google Shape;589;p3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0" name="Google Shape;590;p3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591" name="Google Shape;591;p32"/>
          <p:cNvGrpSpPr/>
          <p:nvPr/>
        </p:nvGrpSpPr>
        <p:grpSpPr>
          <a:xfrm>
            <a:off x="0" y="0"/>
            <a:ext cx="12192000" cy="45719"/>
            <a:chOff x="0" y="6756401"/>
            <a:chExt cx="12192000" cy="114300"/>
          </a:xfrm>
        </p:grpSpPr>
        <p:sp>
          <p:nvSpPr>
            <p:cNvPr id="592" name="Google Shape;592;p3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3" name="Google Shape;593;p3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4" name="Google Shape;594;p3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5" name="Google Shape;595;p3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6" name="Google Shape;596;p3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97" name="Google Shape;597;p32"/>
          <p:cNvSpPr>
            <a:spLocks noGrp="1"/>
          </p:cNvSpPr>
          <p:nvPr>
            <p:ph type="pic" idx="2"/>
          </p:nvPr>
        </p:nvSpPr>
        <p:spPr>
          <a:xfrm>
            <a:off x="928305" y="2157412"/>
            <a:ext cx="1908000" cy="190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98" name="Google Shape;598;p32"/>
          <p:cNvSpPr>
            <a:spLocks noGrp="1"/>
          </p:cNvSpPr>
          <p:nvPr>
            <p:ph type="pic" idx="3"/>
          </p:nvPr>
        </p:nvSpPr>
        <p:spPr>
          <a:xfrm>
            <a:off x="6623596" y="2157412"/>
            <a:ext cx="1908000" cy="190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4"/>
                                        </p:tgtEl>
                                        <p:attrNameLst>
                                          <p:attrName>style.visibility</p:attrName>
                                        </p:attrNameLst>
                                      </p:cBhvr>
                                      <p:to>
                                        <p:strVal val="visible"/>
                                      </p:to>
                                    </p:set>
                                    <p:animEffect transition="in" filter="fade">
                                      <p:cBhvr>
                                        <p:cTn id="7" dur="500"/>
                                        <p:tgtEl>
                                          <p:spTgt spid="57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78">
                                            <p:txEl>
                                              <p:pRg st="0" end="0"/>
                                            </p:txEl>
                                          </p:spTgt>
                                        </p:tgtEl>
                                        <p:attrNameLst>
                                          <p:attrName>style.visibility</p:attrName>
                                        </p:attrNameLst>
                                      </p:cBhvr>
                                      <p:to>
                                        <p:strVal val="visible"/>
                                      </p:to>
                                    </p:set>
                                    <p:animEffect transition="in" filter="fade">
                                      <p:cBhvr>
                                        <p:cTn id="11" dur="500"/>
                                        <p:tgtEl>
                                          <p:spTgt spid="57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78">
                                            <p:txEl>
                                              <p:pRg st="1" end="1"/>
                                            </p:txEl>
                                          </p:spTgt>
                                        </p:tgtEl>
                                        <p:attrNameLst>
                                          <p:attrName>style.visibility</p:attrName>
                                        </p:attrNameLst>
                                      </p:cBhvr>
                                      <p:to>
                                        <p:strVal val="visible"/>
                                      </p:to>
                                    </p:set>
                                    <p:animEffect transition="in" filter="fade">
                                      <p:cBhvr>
                                        <p:cTn id="15" dur="500"/>
                                        <p:tgtEl>
                                          <p:spTgt spid="57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78">
                                            <p:txEl>
                                              <p:pRg st="2" end="2"/>
                                            </p:txEl>
                                          </p:spTgt>
                                        </p:tgtEl>
                                        <p:attrNameLst>
                                          <p:attrName>style.visibility</p:attrName>
                                        </p:attrNameLst>
                                      </p:cBhvr>
                                      <p:to>
                                        <p:strVal val="visible"/>
                                      </p:to>
                                    </p:set>
                                    <p:animEffect transition="in" filter="fade">
                                      <p:cBhvr>
                                        <p:cTn id="19" dur="500"/>
                                        <p:tgtEl>
                                          <p:spTgt spid="57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78">
                                            <p:txEl>
                                              <p:pRg st="3" end="3"/>
                                            </p:txEl>
                                          </p:spTgt>
                                        </p:tgtEl>
                                        <p:attrNameLst>
                                          <p:attrName>style.visibility</p:attrName>
                                        </p:attrNameLst>
                                      </p:cBhvr>
                                      <p:to>
                                        <p:strVal val="visible"/>
                                      </p:to>
                                    </p:set>
                                    <p:animEffect transition="in" filter="fade">
                                      <p:cBhvr>
                                        <p:cTn id="23" dur="500"/>
                                        <p:tgtEl>
                                          <p:spTgt spid="57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78">
                                            <p:txEl>
                                              <p:pRg st="4" end="4"/>
                                            </p:txEl>
                                          </p:spTgt>
                                        </p:tgtEl>
                                        <p:attrNameLst>
                                          <p:attrName>style.visibility</p:attrName>
                                        </p:attrNameLst>
                                      </p:cBhvr>
                                      <p:to>
                                        <p:strVal val="visible"/>
                                      </p:to>
                                    </p:set>
                                    <p:animEffect transition="in" filter="fade">
                                      <p:cBhvr>
                                        <p:cTn id="27" dur="500"/>
                                        <p:tgtEl>
                                          <p:spTgt spid="57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78">
                                            <p:txEl>
                                              <p:pRg st="5" end="5"/>
                                            </p:txEl>
                                          </p:spTgt>
                                        </p:tgtEl>
                                        <p:attrNameLst>
                                          <p:attrName>style.visibility</p:attrName>
                                        </p:attrNameLst>
                                      </p:cBhvr>
                                      <p:to>
                                        <p:strVal val="visible"/>
                                      </p:to>
                                    </p:set>
                                    <p:animEffect transition="in" filter="fade">
                                      <p:cBhvr>
                                        <p:cTn id="31" dur="500"/>
                                        <p:tgtEl>
                                          <p:spTgt spid="57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78">
                                            <p:txEl>
                                              <p:pRg st="6" end="6"/>
                                            </p:txEl>
                                          </p:spTgt>
                                        </p:tgtEl>
                                        <p:attrNameLst>
                                          <p:attrName>style.visibility</p:attrName>
                                        </p:attrNameLst>
                                      </p:cBhvr>
                                      <p:to>
                                        <p:strVal val="visible"/>
                                      </p:to>
                                    </p:set>
                                    <p:animEffect transition="in" filter="fade">
                                      <p:cBhvr>
                                        <p:cTn id="35" dur="500"/>
                                        <p:tgtEl>
                                          <p:spTgt spid="57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78">
                                            <p:txEl>
                                              <p:pRg st="7" end="7"/>
                                            </p:txEl>
                                          </p:spTgt>
                                        </p:tgtEl>
                                        <p:attrNameLst>
                                          <p:attrName>style.visibility</p:attrName>
                                        </p:attrNameLst>
                                      </p:cBhvr>
                                      <p:to>
                                        <p:strVal val="visible"/>
                                      </p:to>
                                    </p:set>
                                    <p:animEffect transition="in" filter="fade">
                                      <p:cBhvr>
                                        <p:cTn id="39" dur="500"/>
                                        <p:tgtEl>
                                          <p:spTgt spid="57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78">
                                            <p:txEl>
                                              <p:pRg st="8" end="8"/>
                                            </p:txEl>
                                          </p:spTgt>
                                        </p:tgtEl>
                                        <p:attrNameLst>
                                          <p:attrName>style.visibility</p:attrName>
                                        </p:attrNameLst>
                                      </p:cBhvr>
                                      <p:to>
                                        <p:strVal val="visible"/>
                                      </p:to>
                                    </p:set>
                                    <p:animEffect transition="in" filter="fade">
                                      <p:cBhvr>
                                        <p:cTn id="43" dur="500"/>
                                        <p:tgtEl>
                                          <p:spTgt spid="578">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97"/>
                                        </p:tgtEl>
                                        <p:attrNameLst>
                                          <p:attrName>style.visibility</p:attrName>
                                        </p:attrNameLst>
                                      </p:cBhvr>
                                      <p:to>
                                        <p:strVal val="visible"/>
                                      </p:to>
                                    </p:set>
                                    <p:animEffect transition="in" filter="fade">
                                      <p:cBhvr>
                                        <p:cTn id="47" dur="500"/>
                                        <p:tgtEl>
                                          <p:spTgt spid="597"/>
                                        </p:tgtEl>
                                      </p:cBhvr>
                                    </p:animEffect>
                                  </p:childTnLst>
                                </p:cTn>
                              </p:par>
                              <p:par>
                                <p:cTn id="48" presetID="10" presetClass="entr" presetSubtype="0" fill="hold" nodeType="withEffect">
                                  <p:stCondLst>
                                    <p:cond delay="0"/>
                                  </p:stCondLst>
                                  <p:childTnLst>
                                    <p:set>
                                      <p:cBhvr>
                                        <p:cTn id="49" dur="1" fill="hold">
                                          <p:stCondLst>
                                            <p:cond delay="0"/>
                                          </p:stCondLst>
                                        </p:cTn>
                                        <p:tgtEl>
                                          <p:spTgt spid="598"/>
                                        </p:tgtEl>
                                        <p:attrNameLst>
                                          <p:attrName>style.visibility</p:attrName>
                                        </p:attrNameLst>
                                      </p:cBhvr>
                                      <p:to>
                                        <p:strVal val="visible"/>
                                      </p:to>
                                    </p:set>
                                    <p:animEffect transition="in" filter="fade">
                                      <p:cBhvr>
                                        <p:cTn id="50" dur="500"/>
                                        <p:tgtEl>
                                          <p:spTgt spid="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Blank" preserve="1" userDrawn="1">
  <p:cSld name="4_Blank">
    <p:spTree>
      <p:nvGrpSpPr>
        <p:cNvPr id="1" name="Shape 31"/>
        <p:cNvGrpSpPr/>
        <p:nvPr/>
      </p:nvGrpSpPr>
      <p:grpSpPr>
        <a:xfrm>
          <a:off x="0" y="0"/>
          <a:ext cx="0" cy="0"/>
          <a:chOff x="0" y="0"/>
          <a:chExt cx="0" cy="0"/>
        </a:xfrm>
      </p:grpSpPr>
      <p:sp>
        <p:nvSpPr>
          <p:cNvPr id="33" name="Google Shape;3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4" name="Google Shape;34;p13"/>
          <p:cNvGrpSpPr/>
          <p:nvPr/>
        </p:nvGrpSpPr>
        <p:grpSpPr>
          <a:xfrm>
            <a:off x="338952" y="6409324"/>
            <a:ext cx="224082" cy="221156"/>
            <a:chOff x="4328868" y="5502988"/>
            <a:chExt cx="500307" cy="493774"/>
          </a:xfrm>
        </p:grpSpPr>
        <p:sp>
          <p:nvSpPr>
            <p:cNvPr id="35" name="Google Shape;35;p1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6" name="Google Shape;36;p1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7" name="Google Shape;37;p13"/>
          <p:cNvGrpSpPr/>
          <p:nvPr/>
        </p:nvGrpSpPr>
        <p:grpSpPr>
          <a:xfrm flipH="1">
            <a:off x="11637433" y="6409324"/>
            <a:ext cx="224082" cy="221156"/>
            <a:chOff x="4328868" y="5502988"/>
            <a:chExt cx="500307" cy="493774"/>
          </a:xfrm>
        </p:grpSpPr>
        <p:sp>
          <p:nvSpPr>
            <p:cNvPr id="38" name="Google Shape;38;p1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9" name="Google Shape;39;p1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0" name="Google Shape;40;p13"/>
          <p:cNvGrpSpPr/>
          <p:nvPr/>
        </p:nvGrpSpPr>
        <p:grpSpPr>
          <a:xfrm>
            <a:off x="0" y="6824981"/>
            <a:ext cx="12192000" cy="45719"/>
            <a:chOff x="0" y="6756401"/>
            <a:chExt cx="12192000" cy="114300"/>
          </a:xfrm>
        </p:grpSpPr>
        <p:sp>
          <p:nvSpPr>
            <p:cNvPr id="41" name="Google Shape;41;p1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 name="Google Shape;42;p1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3" name="Google Shape;43;p1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4" name="Google Shape;44;p1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 name="Google Shape;45;p1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6" name="Google Shape;46;p13"/>
          <p:cNvGrpSpPr/>
          <p:nvPr/>
        </p:nvGrpSpPr>
        <p:grpSpPr>
          <a:xfrm>
            <a:off x="0" y="0"/>
            <a:ext cx="12192000" cy="45719"/>
            <a:chOff x="0" y="6756401"/>
            <a:chExt cx="12192000" cy="114300"/>
          </a:xfrm>
        </p:grpSpPr>
        <p:sp>
          <p:nvSpPr>
            <p:cNvPr id="47" name="Google Shape;47;p1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 name="Google Shape;48;p1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9" name="Google Shape;49;p1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 name="Google Shape;50;p1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 name="Google Shape;51;p1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 name="Text Placeholder 2">
            <a:extLst>
              <a:ext uri="{FF2B5EF4-FFF2-40B4-BE49-F238E27FC236}">
                <a16:creationId xmlns:a16="http://schemas.microsoft.com/office/drawing/2014/main" id="{3CE14703-5E2C-6749-85A1-D5F61312DAD8}"/>
              </a:ext>
            </a:extLst>
          </p:cNvPr>
          <p:cNvSpPr>
            <a:spLocks noGrp="1"/>
          </p:cNvSpPr>
          <p:nvPr>
            <p:ph type="body" sz="quarter" idx="12"/>
          </p:nvPr>
        </p:nvSpPr>
        <p:spPr>
          <a:xfrm>
            <a:off x="845762" y="1794194"/>
            <a:ext cx="10515600" cy="4086842"/>
          </a:xfrm>
        </p:spPr>
        <p:txBody>
          <a:bodyPr/>
          <a:lstStyle>
            <a:lvl1pPr marL="457200" indent="-406400">
              <a:buClr>
                <a:schemeClr val="accent1"/>
              </a:buClr>
              <a:buFont typeface="Wingdings" pitchFamily="2" charset="2"/>
              <a:buChar char="§"/>
              <a:defRPr sz="2000">
                <a:latin typeface="Avenir Book" panose="02000503020000020003" pitchFamily="2" charset="0"/>
              </a:defRPr>
            </a:lvl1pPr>
            <a:lvl2pPr marL="914400" indent="-381000">
              <a:buClr>
                <a:schemeClr val="accent1"/>
              </a:buClr>
              <a:buFont typeface="Wingdings" pitchFamily="2" charset="2"/>
              <a:buChar char="§"/>
              <a:defRPr sz="1800">
                <a:latin typeface="Avenir Book" panose="02000503020000020003" pitchFamily="2" charset="0"/>
              </a:defRPr>
            </a:lvl2pPr>
            <a:lvl3pPr marL="1371600" indent="-355600">
              <a:buClr>
                <a:schemeClr val="accent1"/>
              </a:buClr>
              <a:buFont typeface="Wingdings" pitchFamily="2" charset="2"/>
              <a:buChar char="§"/>
              <a:defRPr sz="1600">
                <a:latin typeface="Avenir Book" panose="02000503020000020003" pitchFamily="2" charset="0"/>
              </a:defRPr>
            </a:lvl3pPr>
            <a:lvl4pPr marL="1828800" indent="-342900">
              <a:buClr>
                <a:schemeClr val="accent1"/>
              </a:buClr>
              <a:buFont typeface="Wingdings" pitchFamily="2" charset="2"/>
              <a:buChar char="§"/>
              <a:defRPr sz="1400">
                <a:latin typeface="Avenir Book" panose="02000503020000020003" pitchFamily="2" charset="0"/>
              </a:defRPr>
            </a:lvl4pPr>
            <a:lvl5pPr marL="2286000" indent="-342900">
              <a:buClr>
                <a:schemeClr val="accent1"/>
              </a:buClr>
              <a:buFont typeface="Wingdings" pitchFamily="2" charset="2"/>
              <a:buChar char="§"/>
              <a:defRPr sz="1200">
                <a:latin typeface="Avenir Book"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Google Shape;53;p14">
            <a:extLst>
              <a:ext uri="{FF2B5EF4-FFF2-40B4-BE49-F238E27FC236}">
                <a16:creationId xmlns:a16="http://schemas.microsoft.com/office/drawing/2014/main" id="{8A0DFBE8-3C69-254F-9B57-2A299ECDBECD}"/>
              </a:ext>
            </a:extLst>
          </p:cNvPr>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6" name="Google Shape;57;p14">
            <a:extLst>
              <a:ext uri="{FF2B5EF4-FFF2-40B4-BE49-F238E27FC236}">
                <a16:creationId xmlns:a16="http://schemas.microsoft.com/office/drawing/2014/main" id="{EEDE0DC0-8392-1646-BF60-F02D45F7AD5E}"/>
              </a:ext>
            </a:extLst>
          </p:cNvPr>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4582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xEl>
                                              <p:charRg st="1" end="1"/>
                                            </p:txEl>
                                          </p:spTgt>
                                        </p:tgtEl>
                                        <p:attrNameLst>
                                          <p:attrName>style.visibility</p:attrName>
                                        </p:attrNameLst>
                                      </p:cBhvr>
                                      <p:to>
                                        <p:strVal val="visible"/>
                                      </p:to>
                                    </p:set>
                                    <p:animEffect transition="in" filter="fade">
                                      <p:cBhvr>
                                        <p:cTn id="15" dur="500"/>
                                        <p:tgtEl>
                                          <p:spTgt spid="26">
                                            <p:txEl>
                                              <p:char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6">
                                            <p:txEl>
                                              <p:charRg st="1" end="1"/>
                                            </p:txEl>
                                          </p:spTgt>
                                        </p:tgtEl>
                                        <p:attrNameLst>
                                          <p:attrName>style.visibility</p:attrName>
                                        </p:attrNameLst>
                                      </p:cBhvr>
                                      <p:to>
                                        <p:strVal val="visible"/>
                                      </p:to>
                                    </p:set>
                                    <p:animEffect transition="in" filter="fade">
                                      <p:cBhvr>
                                        <p:cTn id="19" dur="500"/>
                                        <p:tgtEl>
                                          <p:spTgt spid="26">
                                            <p:txEl>
                                              <p:charRg st="1" end="1"/>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xEl>
                                              <p:charRg st="1" end="1"/>
                                            </p:txEl>
                                          </p:spTgt>
                                        </p:tgtEl>
                                        <p:attrNameLst>
                                          <p:attrName>style.visibility</p:attrName>
                                        </p:attrNameLst>
                                      </p:cBhvr>
                                      <p:to>
                                        <p:strVal val="visible"/>
                                      </p:to>
                                    </p:set>
                                    <p:animEffect transition="in" filter="fade">
                                      <p:cBhvr>
                                        <p:cTn id="23" dur="500"/>
                                        <p:tgtEl>
                                          <p:spTgt spid="26">
                                            <p:txEl>
                                              <p:charRg st="1" end="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6">
                                            <p:txEl>
                                              <p:charRg st="1" end="1"/>
                                            </p:txEl>
                                          </p:spTgt>
                                        </p:tgtEl>
                                        <p:attrNameLst>
                                          <p:attrName>style.visibility</p:attrName>
                                        </p:attrNameLst>
                                      </p:cBhvr>
                                      <p:to>
                                        <p:strVal val="visible"/>
                                      </p:to>
                                    </p:set>
                                    <p:animEffect transition="in" filter="fade">
                                      <p:cBhvr>
                                        <p:cTn id="27" dur="500"/>
                                        <p:tgtEl>
                                          <p:spTgt spid="26">
                                            <p:txEl>
                                              <p:charRg st="1" end="1"/>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6">
                                            <p:txEl>
                                              <p:charRg st="1" end="1"/>
                                            </p:txEl>
                                          </p:spTgt>
                                        </p:tgtEl>
                                        <p:attrNameLst>
                                          <p:attrName>style.visibility</p:attrName>
                                        </p:attrNameLst>
                                      </p:cBhvr>
                                      <p:to>
                                        <p:strVal val="visible"/>
                                      </p:to>
                                    </p:set>
                                    <p:animEffect transition="in" filter="fade">
                                      <p:cBhvr>
                                        <p:cTn id="31" dur="500"/>
                                        <p:tgtEl>
                                          <p:spTgt spid="26">
                                            <p:txEl>
                                              <p:charRg st="1" end="1"/>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6">
                                            <p:txEl>
                                              <p:charRg st="1" end="1"/>
                                            </p:txEl>
                                          </p:spTgt>
                                        </p:tgtEl>
                                        <p:attrNameLst>
                                          <p:attrName>style.visibility</p:attrName>
                                        </p:attrNameLst>
                                      </p:cBhvr>
                                      <p:to>
                                        <p:strVal val="visible"/>
                                      </p:to>
                                    </p:set>
                                    <p:animEffect transition="in" filter="fade">
                                      <p:cBhvr>
                                        <p:cTn id="35" dur="500"/>
                                        <p:tgtEl>
                                          <p:spTgt spid="26">
                                            <p:txEl>
                                              <p:charRg st="1" end="1"/>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6">
                                            <p:txEl>
                                              <p:charRg st="1" end="1"/>
                                            </p:txEl>
                                          </p:spTgt>
                                        </p:tgtEl>
                                        <p:attrNameLst>
                                          <p:attrName>style.visibility</p:attrName>
                                        </p:attrNameLst>
                                      </p:cBhvr>
                                      <p:to>
                                        <p:strVal val="visible"/>
                                      </p:to>
                                    </p:set>
                                    <p:animEffect transition="in" filter="fade">
                                      <p:cBhvr>
                                        <p:cTn id="39" dur="500"/>
                                        <p:tgtEl>
                                          <p:spTgt spid="26">
                                            <p:txEl>
                                              <p:charRg st="1" end="1"/>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6">
                                            <p:txEl>
                                              <p:charRg st="1" end="1"/>
                                            </p:txEl>
                                          </p:spTgt>
                                        </p:tgtEl>
                                        <p:attrNameLst>
                                          <p:attrName>style.visibility</p:attrName>
                                        </p:attrNameLst>
                                      </p:cBhvr>
                                      <p:to>
                                        <p:strVal val="visible"/>
                                      </p:to>
                                    </p:set>
                                    <p:animEffect transition="in" filter="fade">
                                      <p:cBhvr>
                                        <p:cTn id="43" dur="500"/>
                                        <p:tgtEl>
                                          <p:spTgt spid="26">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7_Meet the Team 2">
  <p:cSld name="7_Meet the Team 2">
    <p:spTree>
      <p:nvGrpSpPr>
        <p:cNvPr id="1" name="Shape 599"/>
        <p:cNvGrpSpPr/>
        <p:nvPr/>
      </p:nvGrpSpPr>
      <p:grpSpPr>
        <a:xfrm>
          <a:off x="0" y="0"/>
          <a:ext cx="0" cy="0"/>
          <a:chOff x="0" y="0"/>
          <a:chExt cx="0" cy="0"/>
        </a:xfrm>
      </p:grpSpPr>
      <p:sp>
        <p:nvSpPr>
          <p:cNvPr id="600" name="Google Shape;600;p33"/>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1" name="Google Shape;60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2" name="Google Shape;602;p3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603" name="Google Shape;603;p33"/>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604" name="Google Shape;604;p33"/>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605" name="Google Shape;605;p33"/>
          <p:cNvGrpSpPr/>
          <p:nvPr/>
        </p:nvGrpSpPr>
        <p:grpSpPr>
          <a:xfrm>
            <a:off x="338952" y="6409324"/>
            <a:ext cx="224082" cy="221156"/>
            <a:chOff x="4328868" y="5502988"/>
            <a:chExt cx="500307" cy="493774"/>
          </a:xfrm>
        </p:grpSpPr>
        <p:sp>
          <p:nvSpPr>
            <p:cNvPr id="606" name="Google Shape;606;p3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07" name="Google Shape;607;p3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08" name="Google Shape;608;p33"/>
          <p:cNvGrpSpPr/>
          <p:nvPr/>
        </p:nvGrpSpPr>
        <p:grpSpPr>
          <a:xfrm flipH="1">
            <a:off x="11637433" y="6409324"/>
            <a:ext cx="224082" cy="221156"/>
            <a:chOff x="4328868" y="5502988"/>
            <a:chExt cx="500307" cy="493774"/>
          </a:xfrm>
        </p:grpSpPr>
        <p:sp>
          <p:nvSpPr>
            <p:cNvPr id="609" name="Google Shape;609;p3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10" name="Google Shape;610;p3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11" name="Google Shape;611;p33"/>
          <p:cNvGrpSpPr/>
          <p:nvPr/>
        </p:nvGrpSpPr>
        <p:grpSpPr>
          <a:xfrm>
            <a:off x="0" y="6824981"/>
            <a:ext cx="12192000" cy="45719"/>
            <a:chOff x="0" y="6756401"/>
            <a:chExt cx="12192000" cy="114300"/>
          </a:xfrm>
        </p:grpSpPr>
        <p:sp>
          <p:nvSpPr>
            <p:cNvPr id="612" name="Google Shape;612;p3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3" name="Google Shape;613;p3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4" name="Google Shape;614;p3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5" name="Google Shape;615;p3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6" name="Google Shape;616;p3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617" name="Google Shape;617;p33"/>
          <p:cNvGrpSpPr/>
          <p:nvPr/>
        </p:nvGrpSpPr>
        <p:grpSpPr>
          <a:xfrm>
            <a:off x="0" y="0"/>
            <a:ext cx="12192000" cy="45719"/>
            <a:chOff x="0" y="6756401"/>
            <a:chExt cx="12192000" cy="114300"/>
          </a:xfrm>
        </p:grpSpPr>
        <p:sp>
          <p:nvSpPr>
            <p:cNvPr id="618" name="Google Shape;618;p3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9" name="Google Shape;619;p3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20" name="Google Shape;620;p3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21" name="Google Shape;621;p3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22" name="Google Shape;622;p3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623" name="Google Shape;623;p33"/>
          <p:cNvSpPr>
            <a:spLocks noGrp="1"/>
          </p:cNvSpPr>
          <p:nvPr>
            <p:ph type="pic" idx="2"/>
          </p:nvPr>
        </p:nvSpPr>
        <p:spPr>
          <a:xfrm>
            <a:off x="855286" y="2012946"/>
            <a:ext cx="1987554" cy="1987554"/>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0"/>
                                        </p:tgtEl>
                                        <p:attrNameLst>
                                          <p:attrName>style.visibility</p:attrName>
                                        </p:attrNameLst>
                                      </p:cBhvr>
                                      <p:to>
                                        <p:strVal val="visible"/>
                                      </p:to>
                                    </p:set>
                                    <p:animEffect transition="in" filter="fade">
                                      <p:cBhvr>
                                        <p:cTn id="7" dur="500"/>
                                        <p:tgtEl>
                                          <p:spTgt spid="60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04">
                                            <p:txEl>
                                              <p:pRg st="0" end="0"/>
                                            </p:txEl>
                                          </p:spTgt>
                                        </p:tgtEl>
                                        <p:attrNameLst>
                                          <p:attrName>style.visibility</p:attrName>
                                        </p:attrNameLst>
                                      </p:cBhvr>
                                      <p:to>
                                        <p:strVal val="visible"/>
                                      </p:to>
                                    </p:set>
                                    <p:animEffect transition="in" filter="fade">
                                      <p:cBhvr>
                                        <p:cTn id="11" dur="500"/>
                                        <p:tgtEl>
                                          <p:spTgt spid="60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04">
                                            <p:txEl>
                                              <p:pRg st="1" end="1"/>
                                            </p:txEl>
                                          </p:spTgt>
                                        </p:tgtEl>
                                        <p:attrNameLst>
                                          <p:attrName>style.visibility</p:attrName>
                                        </p:attrNameLst>
                                      </p:cBhvr>
                                      <p:to>
                                        <p:strVal val="visible"/>
                                      </p:to>
                                    </p:set>
                                    <p:animEffect transition="in" filter="fade">
                                      <p:cBhvr>
                                        <p:cTn id="15" dur="500"/>
                                        <p:tgtEl>
                                          <p:spTgt spid="60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4">
                                            <p:txEl>
                                              <p:pRg st="2" end="2"/>
                                            </p:txEl>
                                          </p:spTgt>
                                        </p:tgtEl>
                                        <p:attrNameLst>
                                          <p:attrName>style.visibility</p:attrName>
                                        </p:attrNameLst>
                                      </p:cBhvr>
                                      <p:to>
                                        <p:strVal val="visible"/>
                                      </p:to>
                                    </p:set>
                                    <p:animEffect transition="in" filter="fade">
                                      <p:cBhvr>
                                        <p:cTn id="19" dur="500"/>
                                        <p:tgtEl>
                                          <p:spTgt spid="60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04">
                                            <p:txEl>
                                              <p:pRg st="3" end="3"/>
                                            </p:txEl>
                                          </p:spTgt>
                                        </p:tgtEl>
                                        <p:attrNameLst>
                                          <p:attrName>style.visibility</p:attrName>
                                        </p:attrNameLst>
                                      </p:cBhvr>
                                      <p:to>
                                        <p:strVal val="visible"/>
                                      </p:to>
                                    </p:set>
                                    <p:animEffect transition="in" filter="fade">
                                      <p:cBhvr>
                                        <p:cTn id="23" dur="500"/>
                                        <p:tgtEl>
                                          <p:spTgt spid="60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04">
                                            <p:txEl>
                                              <p:pRg st="4" end="4"/>
                                            </p:txEl>
                                          </p:spTgt>
                                        </p:tgtEl>
                                        <p:attrNameLst>
                                          <p:attrName>style.visibility</p:attrName>
                                        </p:attrNameLst>
                                      </p:cBhvr>
                                      <p:to>
                                        <p:strVal val="visible"/>
                                      </p:to>
                                    </p:set>
                                    <p:animEffect transition="in" filter="fade">
                                      <p:cBhvr>
                                        <p:cTn id="27" dur="500"/>
                                        <p:tgtEl>
                                          <p:spTgt spid="60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04">
                                            <p:txEl>
                                              <p:pRg st="5" end="5"/>
                                            </p:txEl>
                                          </p:spTgt>
                                        </p:tgtEl>
                                        <p:attrNameLst>
                                          <p:attrName>style.visibility</p:attrName>
                                        </p:attrNameLst>
                                      </p:cBhvr>
                                      <p:to>
                                        <p:strVal val="visible"/>
                                      </p:to>
                                    </p:set>
                                    <p:animEffect transition="in" filter="fade">
                                      <p:cBhvr>
                                        <p:cTn id="31" dur="500"/>
                                        <p:tgtEl>
                                          <p:spTgt spid="60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04">
                                            <p:txEl>
                                              <p:pRg st="6" end="6"/>
                                            </p:txEl>
                                          </p:spTgt>
                                        </p:tgtEl>
                                        <p:attrNameLst>
                                          <p:attrName>style.visibility</p:attrName>
                                        </p:attrNameLst>
                                      </p:cBhvr>
                                      <p:to>
                                        <p:strVal val="visible"/>
                                      </p:to>
                                    </p:set>
                                    <p:animEffect transition="in" filter="fade">
                                      <p:cBhvr>
                                        <p:cTn id="35" dur="500"/>
                                        <p:tgtEl>
                                          <p:spTgt spid="60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04">
                                            <p:txEl>
                                              <p:pRg st="7" end="7"/>
                                            </p:txEl>
                                          </p:spTgt>
                                        </p:tgtEl>
                                        <p:attrNameLst>
                                          <p:attrName>style.visibility</p:attrName>
                                        </p:attrNameLst>
                                      </p:cBhvr>
                                      <p:to>
                                        <p:strVal val="visible"/>
                                      </p:to>
                                    </p:set>
                                    <p:animEffect transition="in" filter="fade">
                                      <p:cBhvr>
                                        <p:cTn id="39" dur="500"/>
                                        <p:tgtEl>
                                          <p:spTgt spid="60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04">
                                            <p:txEl>
                                              <p:pRg st="8" end="8"/>
                                            </p:txEl>
                                          </p:spTgt>
                                        </p:tgtEl>
                                        <p:attrNameLst>
                                          <p:attrName>style.visibility</p:attrName>
                                        </p:attrNameLst>
                                      </p:cBhvr>
                                      <p:to>
                                        <p:strVal val="visible"/>
                                      </p:to>
                                    </p:set>
                                    <p:animEffect transition="in" filter="fade">
                                      <p:cBhvr>
                                        <p:cTn id="43" dur="500"/>
                                        <p:tgtEl>
                                          <p:spTgt spid="604">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623"/>
                                        </p:tgtEl>
                                        <p:attrNameLst>
                                          <p:attrName>style.visibility</p:attrName>
                                        </p:attrNameLst>
                                      </p:cBhvr>
                                      <p:to>
                                        <p:strVal val="visible"/>
                                      </p:to>
                                    </p:set>
                                    <p:anim calcmode="lin" valueType="num">
                                      <p:cBhvr additive="base">
                                        <p:cTn id="47" dur="500"/>
                                        <p:tgtEl>
                                          <p:spTgt spid="623"/>
                                        </p:tgtEl>
                                        <p:attrNameLst>
                                          <p:attrName>ppt_w</p:attrName>
                                        </p:attrNameLst>
                                      </p:cBhvr>
                                      <p:tavLst>
                                        <p:tav tm="0">
                                          <p:val>
                                            <p:strVal val="0"/>
                                          </p:val>
                                        </p:tav>
                                        <p:tav tm="100000">
                                          <p:val>
                                            <p:strVal val="#ppt_w"/>
                                          </p:val>
                                        </p:tav>
                                      </p:tavLst>
                                    </p:anim>
                                    <p:anim calcmode="lin" valueType="num">
                                      <p:cBhvr additive="base">
                                        <p:cTn id="48" dur="500"/>
                                        <p:tgtEl>
                                          <p:spTgt spid="6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8_Meet the Team 2">
  <p:cSld name="8_Meet the Team 2">
    <p:spTree>
      <p:nvGrpSpPr>
        <p:cNvPr id="1" name="Shape 624"/>
        <p:cNvGrpSpPr/>
        <p:nvPr/>
      </p:nvGrpSpPr>
      <p:grpSpPr>
        <a:xfrm>
          <a:off x="0" y="0"/>
          <a:ext cx="0" cy="0"/>
          <a:chOff x="0" y="0"/>
          <a:chExt cx="0" cy="0"/>
        </a:xfrm>
      </p:grpSpPr>
      <p:sp>
        <p:nvSpPr>
          <p:cNvPr id="625" name="Google Shape;625;p34"/>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6" name="Google Shape;62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7" name="Google Shape;627;p34"/>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628" name="Google Shape;628;p34"/>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629" name="Google Shape;629;p34"/>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630" name="Google Shape;630;p34"/>
          <p:cNvGrpSpPr/>
          <p:nvPr/>
        </p:nvGrpSpPr>
        <p:grpSpPr>
          <a:xfrm>
            <a:off x="338952" y="6409324"/>
            <a:ext cx="224082" cy="221156"/>
            <a:chOff x="4328868" y="5502988"/>
            <a:chExt cx="500307" cy="493774"/>
          </a:xfrm>
        </p:grpSpPr>
        <p:sp>
          <p:nvSpPr>
            <p:cNvPr id="631" name="Google Shape;631;p3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32" name="Google Shape;632;p3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33" name="Google Shape;633;p34"/>
          <p:cNvGrpSpPr/>
          <p:nvPr/>
        </p:nvGrpSpPr>
        <p:grpSpPr>
          <a:xfrm flipH="1">
            <a:off x="11637433" y="6409324"/>
            <a:ext cx="224082" cy="221156"/>
            <a:chOff x="4328868" y="5502988"/>
            <a:chExt cx="500307" cy="493774"/>
          </a:xfrm>
        </p:grpSpPr>
        <p:sp>
          <p:nvSpPr>
            <p:cNvPr id="634" name="Google Shape;634;p3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35" name="Google Shape;635;p3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36" name="Google Shape;636;p34"/>
          <p:cNvGrpSpPr/>
          <p:nvPr/>
        </p:nvGrpSpPr>
        <p:grpSpPr>
          <a:xfrm>
            <a:off x="0" y="6824981"/>
            <a:ext cx="12192000" cy="45719"/>
            <a:chOff x="0" y="6756401"/>
            <a:chExt cx="12192000" cy="114300"/>
          </a:xfrm>
        </p:grpSpPr>
        <p:sp>
          <p:nvSpPr>
            <p:cNvPr id="637" name="Google Shape;637;p3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38" name="Google Shape;638;p3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39" name="Google Shape;639;p3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0" name="Google Shape;640;p3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1" name="Google Shape;641;p3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642" name="Google Shape;642;p34"/>
          <p:cNvGrpSpPr/>
          <p:nvPr/>
        </p:nvGrpSpPr>
        <p:grpSpPr>
          <a:xfrm>
            <a:off x="0" y="0"/>
            <a:ext cx="12192000" cy="45719"/>
            <a:chOff x="0" y="6756401"/>
            <a:chExt cx="12192000" cy="114300"/>
          </a:xfrm>
        </p:grpSpPr>
        <p:sp>
          <p:nvSpPr>
            <p:cNvPr id="643" name="Google Shape;643;p3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4" name="Google Shape;644;p3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5" name="Google Shape;645;p3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6" name="Google Shape;646;p3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7" name="Google Shape;647;p3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648" name="Google Shape;648;p34"/>
          <p:cNvSpPr>
            <a:spLocks noGrp="1"/>
          </p:cNvSpPr>
          <p:nvPr>
            <p:ph type="pic" idx="2"/>
          </p:nvPr>
        </p:nvSpPr>
        <p:spPr>
          <a:xfrm>
            <a:off x="864050" y="2113494"/>
            <a:ext cx="1825459" cy="182546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5"/>
                                        </p:tgtEl>
                                        <p:attrNameLst>
                                          <p:attrName>style.visibility</p:attrName>
                                        </p:attrNameLst>
                                      </p:cBhvr>
                                      <p:to>
                                        <p:strVal val="visible"/>
                                      </p:to>
                                    </p:set>
                                    <p:animEffect transition="in" filter="fade">
                                      <p:cBhvr>
                                        <p:cTn id="7" dur="500"/>
                                        <p:tgtEl>
                                          <p:spTgt spid="6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29">
                                            <p:txEl>
                                              <p:pRg st="0" end="0"/>
                                            </p:txEl>
                                          </p:spTgt>
                                        </p:tgtEl>
                                        <p:attrNameLst>
                                          <p:attrName>style.visibility</p:attrName>
                                        </p:attrNameLst>
                                      </p:cBhvr>
                                      <p:to>
                                        <p:strVal val="visible"/>
                                      </p:to>
                                    </p:set>
                                    <p:animEffect transition="in" filter="fade">
                                      <p:cBhvr>
                                        <p:cTn id="11" dur="500"/>
                                        <p:tgtEl>
                                          <p:spTgt spid="62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29">
                                            <p:txEl>
                                              <p:pRg st="1" end="1"/>
                                            </p:txEl>
                                          </p:spTgt>
                                        </p:tgtEl>
                                        <p:attrNameLst>
                                          <p:attrName>style.visibility</p:attrName>
                                        </p:attrNameLst>
                                      </p:cBhvr>
                                      <p:to>
                                        <p:strVal val="visible"/>
                                      </p:to>
                                    </p:set>
                                    <p:animEffect transition="in" filter="fade">
                                      <p:cBhvr>
                                        <p:cTn id="15" dur="500"/>
                                        <p:tgtEl>
                                          <p:spTgt spid="62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29">
                                            <p:txEl>
                                              <p:pRg st="2" end="2"/>
                                            </p:txEl>
                                          </p:spTgt>
                                        </p:tgtEl>
                                        <p:attrNameLst>
                                          <p:attrName>style.visibility</p:attrName>
                                        </p:attrNameLst>
                                      </p:cBhvr>
                                      <p:to>
                                        <p:strVal val="visible"/>
                                      </p:to>
                                    </p:set>
                                    <p:animEffect transition="in" filter="fade">
                                      <p:cBhvr>
                                        <p:cTn id="19" dur="500"/>
                                        <p:tgtEl>
                                          <p:spTgt spid="62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29">
                                            <p:txEl>
                                              <p:pRg st="3" end="3"/>
                                            </p:txEl>
                                          </p:spTgt>
                                        </p:tgtEl>
                                        <p:attrNameLst>
                                          <p:attrName>style.visibility</p:attrName>
                                        </p:attrNameLst>
                                      </p:cBhvr>
                                      <p:to>
                                        <p:strVal val="visible"/>
                                      </p:to>
                                    </p:set>
                                    <p:animEffect transition="in" filter="fade">
                                      <p:cBhvr>
                                        <p:cTn id="23" dur="500"/>
                                        <p:tgtEl>
                                          <p:spTgt spid="62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29">
                                            <p:txEl>
                                              <p:pRg st="4" end="4"/>
                                            </p:txEl>
                                          </p:spTgt>
                                        </p:tgtEl>
                                        <p:attrNameLst>
                                          <p:attrName>style.visibility</p:attrName>
                                        </p:attrNameLst>
                                      </p:cBhvr>
                                      <p:to>
                                        <p:strVal val="visible"/>
                                      </p:to>
                                    </p:set>
                                    <p:animEffect transition="in" filter="fade">
                                      <p:cBhvr>
                                        <p:cTn id="27" dur="500"/>
                                        <p:tgtEl>
                                          <p:spTgt spid="62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29">
                                            <p:txEl>
                                              <p:pRg st="5" end="5"/>
                                            </p:txEl>
                                          </p:spTgt>
                                        </p:tgtEl>
                                        <p:attrNameLst>
                                          <p:attrName>style.visibility</p:attrName>
                                        </p:attrNameLst>
                                      </p:cBhvr>
                                      <p:to>
                                        <p:strVal val="visible"/>
                                      </p:to>
                                    </p:set>
                                    <p:animEffect transition="in" filter="fade">
                                      <p:cBhvr>
                                        <p:cTn id="31" dur="500"/>
                                        <p:tgtEl>
                                          <p:spTgt spid="62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29">
                                            <p:txEl>
                                              <p:pRg st="6" end="6"/>
                                            </p:txEl>
                                          </p:spTgt>
                                        </p:tgtEl>
                                        <p:attrNameLst>
                                          <p:attrName>style.visibility</p:attrName>
                                        </p:attrNameLst>
                                      </p:cBhvr>
                                      <p:to>
                                        <p:strVal val="visible"/>
                                      </p:to>
                                    </p:set>
                                    <p:animEffect transition="in" filter="fade">
                                      <p:cBhvr>
                                        <p:cTn id="35" dur="500"/>
                                        <p:tgtEl>
                                          <p:spTgt spid="62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29">
                                            <p:txEl>
                                              <p:pRg st="7" end="7"/>
                                            </p:txEl>
                                          </p:spTgt>
                                        </p:tgtEl>
                                        <p:attrNameLst>
                                          <p:attrName>style.visibility</p:attrName>
                                        </p:attrNameLst>
                                      </p:cBhvr>
                                      <p:to>
                                        <p:strVal val="visible"/>
                                      </p:to>
                                    </p:set>
                                    <p:animEffect transition="in" filter="fade">
                                      <p:cBhvr>
                                        <p:cTn id="39" dur="500"/>
                                        <p:tgtEl>
                                          <p:spTgt spid="62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29">
                                            <p:txEl>
                                              <p:pRg st="8" end="8"/>
                                            </p:txEl>
                                          </p:spTgt>
                                        </p:tgtEl>
                                        <p:attrNameLst>
                                          <p:attrName>style.visibility</p:attrName>
                                        </p:attrNameLst>
                                      </p:cBhvr>
                                      <p:to>
                                        <p:strVal val="visible"/>
                                      </p:to>
                                    </p:set>
                                    <p:animEffect transition="in" filter="fade">
                                      <p:cBhvr>
                                        <p:cTn id="43" dur="500"/>
                                        <p:tgtEl>
                                          <p:spTgt spid="629">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648"/>
                                        </p:tgtEl>
                                        <p:attrNameLst>
                                          <p:attrName>style.visibility</p:attrName>
                                        </p:attrNameLst>
                                      </p:cBhvr>
                                      <p:to>
                                        <p:strVal val="visible"/>
                                      </p:to>
                                    </p:set>
                                    <p:animEffect transition="in" filter="fade">
                                      <p:cBhvr>
                                        <p:cTn id="47" dur="500"/>
                                        <p:tgtEl>
                                          <p:spTgt spid="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9_Meet the Team 2">
  <p:cSld name="9_Meet the Team 2">
    <p:spTree>
      <p:nvGrpSpPr>
        <p:cNvPr id="1" name="Shape 649"/>
        <p:cNvGrpSpPr/>
        <p:nvPr/>
      </p:nvGrpSpPr>
      <p:grpSpPr>
        <a:xfrm>
          <a:off x="0" y="0"/>
          <a:ext cx="0" cy="0"/>
          <a:chOff x="0" y="0"/>
          <a:chExt cx="0" cy="0"/>
        </a:xfrm>
      </p:grpSpPr>
      <p:sp>
        <p:nvSpPr>
          <p:cNvPr id="650" name="Google Shape;650;p35"/>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1" name="Google Shape;65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2" name="Google Shape;652;p35"/>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653" name="Google Shape;653;p35"/>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654" name="Google Shape;654;p35"/>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655" name="Google Shape;655;p35"/>
          <p:cNvGrpSpPr/>
          <p:nvPr/>
        </p:nvGrpSpPr>
        <p:grpSpPr>
          <a:xfrm>
            <a:off x="338952" y="6409324"/>
            <a:ext cx="224082" cy="221156"/>
            <a:chOff x="4328868" y="5502988"/>
            <a:chExt cx="500307" cy="493774"/>
          </a:xfrm>
        </p:grpSpPr>
        <p:sp>
          <p:nvSpPr>
            <p:cNvPr id="656" name="Google Shape;656;p3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57" name="Google Shape;657;p3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58" name="Google Shape;658;p35"/>
          <p:cNvGrpSpPr/>
          <p:nvPr/>
        </p:nvGrpSpPr>
        <p:grpSpPr>
          <a:xfrm flipH="1">
            <a:off x="11637433" y="6409324"/>
            <a:ext cx="224082" cy="221156"/>
            <a:chOff x="4328868" y="5502988"/>
            <a:chExt cx="500307" cy="493774"/>
          </a:xfrm>
        </p:grpSpPr>
        <p:sp>
          <p:nvSpPr>
            <p:cNvPr id="659" name="Google Shape;659;p3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60" name="Google Shape;660;p3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61" name="Google Shape;661;p35"/>
          <p:cNvGrpSpPr/>
          <p:nvPr/>
        </p:nvGrpSpPr>
        <p:grpSpPr>
          <a:xfrm>
            <a:off x="0" y="6824981"/>
            <a:ext cx="12192000" cy="45719"/>
            <a:chOff x="0" y="6756401"/>
            <a:chExt cx="12192000" cy="114300"/>
          </a:xfrm>
        </p:grpSpPr>
        <p:sp>
          <p:nvSpPr>
            <p:cNvPr id="662" name="Google Shape;662;p3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3" name="Google Shape;663;p3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4" name="Google Shape;664;p3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5" name="Google Shape;665;p3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6" name="Google Shape;666;p3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667" name="Google Shape;667;p35"/>
          <p:cNvGrpSpPr/>
          <p:nvPr/>
        </p:nvGrpSpPr>
        <p:grpSpPr>
          <a:xfrm>
            <a:off x="0" y="0"/>
            <a:ext cx="12192000" cy="45719"/>
            <a:chOff x="0" y="6756401"/>
            <a:chExt cx="12192000" cy="114300"/>
          </a:xfrm>
        </p:grpSpPr>
        <p:sp>
          <p:nvSpPr>
            <p:cNvPr id="668" name="Google Shape;668;p3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9" name="Google Shape;669;p3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70" name="Google Shape;670;p3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71" name="Google Shape;671;p3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72" name="Google Shape;672;p3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673" name="Google Shape;673;p35"/>
          <p:cNvSpPr>
            <a:spLocks noGrp="1"/>
          </p:cNvSpPr>
          <p:nvPr>
            <p:ph type="pic" idx="2"/>
          </p:nvPr>
        </p:nvSpPr>
        <p:spPr>
          <a:xfrm>
            <a:off x="924674" y="2000480"/>
            <a:ext cx="2280863" cy="347564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0"/>
                                        </p:tgtEl>
                                        <p:attrNameLst>
                                          <p:attrName>style.visibility</p:attrName>
                                        </p:attrNameLst>
                                      </p:cBhvr>
                                      <p:to>
                                        <p:strVal val="visible"/>
                                      </p:to>
                                    </p:set>
                                    <p:animEffect transition="in" filter="fade">
                                      <p:cBhvr>
                                        <p:cTn id="7" dur="500"/>
                                        <p:tgtEl>
                                          <p:spTgt spid="65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54">
                                            <p:txEl>
                                              <p:pRg st="0" end="0"/>
                                            </p:txEl>
                                          </p:spTgt>
                                        </p:tgtEl>
                                        <p:attrNameLst>
                                          <p:attrName>style.visibility</p:attrName>
                                        </p:attrNameLst>
                                      </p:cBhvr>
                                      <p:to>
                                        <p:strVal val="visible"/>
                                      </p:to>
                                    </p:set>
                                    <p:animEffect transition="in" filter="fade">
                                      <p:cBhvr>
                                        <p:cTn id="11" dur="500"/>
                                        <p:tgtEl>
                                          <p:spTgt spid="65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54">
                                            <p:txEl>
                                              <p:pRg st="1" end="1"/>
                                            </p:txEl>
                                          </p:spTgt>
                                        </p:tgtEl>
                                        <p:attrNameLst>
                                          <p:attrName>style.visibility</p:attrName>
                                        </p:attrNameLst>
                                      </p:cBhvr>
                                      <p:to>
                                        <p:strVal val="visible"/>
                                      </p:to>
                                    </p:set>
                                    <p:animEffect transition="in" filter="fade">
                                      <p:cBhvr>
                                        <p:cTn id="15" dur="500"/>
                                        <p:tgtEl>
                                          <p:spTgt spid="65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54">
                                            <p:txEl>
                                              <p:pRg st="2" end="2"/>
                                            </p:txEl>
                                          </p:spTgt>
                                        </p:tgtEl>
                                        <p:attrNameLst>
                                          <p:attrName>style.visibility</p:attrName>
                                        </p:attrNameLst>
                                      </p:cBhvr>
                                      <p:to>
                                        <p:strVal val="visible"/>
                                      </p:to>
                                    </p:set>
                                    <p:animEffect transition="in" filter="fade">
                                      <p:cBhvr>
                                        <p:cTn id="19" dur="500"/>
                                        <p:tgtEl>
                                          <p:spTgt spid="65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54">
                                            <p:txEl>
                                              <p:pRg st="3" end="3"/>
                                            </p:txEl>
                                          </p:spTgt>
                                        </p:tgtEl>
                                        <p:attrNameLst>
                                          <p:attrName>style.visibility</p:attrName>
                                        </p:attrNameLst>
                                      </p:cBhvr>
                                      <p:to>
                                        <p:strVal val="visible"/>
                                      </p:to>
                                    </p:set>
                                    <p:animEffect transition="in" filter="fade">
                                      <p:cBhvr>
                                        <p:cTn id="23" dur="500"/>
                                        <p:tgtEl>
                                          <p:spTgt spid="65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54">
                                            <p:txEl>
                                              <p:pRg st="4" end="4"/>
                                            </p:txEl>
                                          </p:spTgt>
                                        </p:tgtEl>
                                        <p:attrNameLst>
                                          <p:attrName>style.visibility</p:attrName>
                                        </p:attrNameLst>
                                      </p:cBhvr>
                                      <p:to>
                                        <p:strVal val="visible"/>
                                      </p:to>
                                    </p:set>
                                    <p:animEffect transition="in" filter="fade">
                                      <p:cBhvr>
                                        <p:cTn id="27" dur="500"/>
                                        <p:tgtEl>
                                          <p:spTgt spid="65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54">
                                            <p:txEl>
                                              <p:pRg st="5" end="5"/>
                                            </p:txEl>
                                          </p:spTgt>
                                        </p:tgtEl>
                                        <p:attrNameLst>
                                          <p:attrName>style.visibility</p:attrName>
                                        </p:attrNameLst>
                                      </p:cBhvr>
                                      <p:to>
                                        <p:strVal val="visible"/>
                                      </p:to>
                                    </p:set>
                                    <p:animEffect transition="in" filter="fade">
                                      <p:cBhvr>
                                        <p:cTn id="31" dur="500"/>
                                        <p:tgtEl>
                                          <p:spTgt spid="65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54">
                                            <p:txEl>
                                              <p:pRg st="6" end="6"/>
                                            </p:txEl>
                                          </p:spTgt>
                                        </p:tgtEl>
                                        <p:attrNameLst>
                                          <p:attrName>style.visibility</p:attrName>
                                        </p:attrNameLst>
                                      </p:cBhvr>
                                      <p:to>
                                        <p:strVal val="visible"/>
                                      </p:to>
                                    </p:set>
                                    <p:animEffect transition="in" filter="fade">
                                      <p:cBhvr>
                                        <p:cTn id="35" dur="500"/>
                                        <p:tgtEl>
                                          <p:spTgt spid="65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54">
                                            <p:txEl>
                                              <p:pRg st="7" end="7"/>
                                            </p:txEl>
                                          </p:spTgt>
                                        </p:tgtEl>
                                        <p:attrNameLst>
                                          <p:attrName>style.visibility</p:attrName>
                                        </p:attrNameLst>
                                      </p:cBhvr>
                                      <p:to>
                                        <p:strVal val="visible"/>
                                      </p:to>
                                    </p:set>
                                    <p:animEffect transition="in" filter="fade">
                                      <p:cBhvr>
                                        <p:cTn id="39" dur="500"/>
                                        <p:tgtEl>
                                          <p:spTgt spid="65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54">
                                            <p:txEl>
                                              <p:pRg st="8" end="8"/>
                                            </p:txEl>
                                          </p:spTgt>
                                        </p:tgtEl>
                                        <p:attrNameLst>
                                          <p:attrName>style.visibility</p:attrName>
                                        </p:attrNameLst>
                                      </p:cBhvr>
                                      <p:to>
                                        <p:strVal val="visible"/>
                                      </p:to>
                                    </p:set>
                                    <p:animEffect transition="in" filter="fade">
                                      <p:cBhvr>
                                        <p:cTn id="43" dur="500"/>
                                        <p:tgtEl>
                                          <p:spTgt spid="654">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673"/>
                                        </p:tgtEl>
                                        <p:attrNameLst>
                                          <p:attrName>style.visibility</p:attrName>
                                        </p:attrNameLst>
                                      </p:cBhvr>
                                      <p:to>
                                        <p:strVal val="visible"/>
                                      </p:to>
                                    </p:set>
                                    <p:animEffect transition="in" filter="fade">
                                      <p:cBhvr>
                                        <p:cTn id="47" dur="750"/>
                                        <p:tgtEl>
                                          <p:spTgt spid="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_Meet the Team 2">
  <p:cSld name="10_Meet the Team 2">
    <p:spTree>
      <p:nvGrpSpPr>
        <p:cNvPr id="1" name="Shape 674"/>
        <p:cNvGrpSpPr/>
        <p:nvPr/>
      </p:nvGrpSpPr>
      <p:grpSpPr>
        <a:xfrm>
          <a:off x="0" y="0"/>
          <a:ext cx="0" cy="0"/>
          <a:chOff x="0" y="0"/>
          <a:chExt cx="0" cy="0"/>
        </a:xfrm>
      </p:grpSpPr>
      <p:sp>
        <p:nvSpPr>
          <p:cNvPr id="675" name="Google Shape;675;p36"/>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6" name="Google Shape;67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7" name="Google Shape;677;p36"/>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678" name="Google Shape;678;p36"/>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679" name="Google Shape;679;p36"/>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680" name="Google Shape;680;p36"/>
          <p:cNvGrpSpPr/>
          <p:nvPr/>
        </p:nvGrpSpPr>
        <p:grpSpPr>
          <a:xfrm>
            <a:off x="338952" y="6409324"/>
            <a:ext cx="224082" cy="221156"/>
            <a:chOff x="4328868" y="5502988"/>
            <a:chExt cx="500307" cy="493774"/>
          </a:xfrm>
        </p:grpSpPr>
        <p:sp>
          <p:nvSpPr>
            <p:cNvPr id="681" name="Google Shape;681;p3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82" name="Google Shape;682;p3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83" name="Google Shape;683;p36"/>
          <p:cNvGrpSpPr/>
          <p:nvPr/>
        </p:nvGrpSpPr>
        <p:grpSpPr>
          <a:xfrm flipH="1">
            <a:off x="11637433" y="6409324"/>
            <a:ext cx="224082" cy="221156"/>
            <a:chOff x="4328868" y="5502988"/>
            <a:chExt cx="500307" cy="493774"/>
          </a:xfrm>
        </p:grpSpPr>
        <p:sp>
          <p:nvSpPr>
            <p:cNvPr id="684" name="Google Shape;684;p3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85" name="Google Shape;685;p3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86" name="Google Shape;686;p36"/>
          <p:cNvGrpSpPr/>
          <p:nvPr/>
        </p:nvGrpSpPr>
        <p:grpSpPr>
          <a:xfrm>
            <a:off x="0" y="6824981"/>
            <a:ext cx="12192000" cy="45719"/>
            <a:chOff x="0" y="6756401"/>
            <a:chExt cx="12192000" cy="114300"/>
          </a:xfrm>
        </p:grpSpPr>
        <p:sp>
          <p:nvSpPr>
            <p:cNvPr id="687" name="Google Shape;687;p3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88" name="Google Shape;688;p3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89" name="Google Shape;689;p3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0" name="Google Shape;690;p3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1" name="Google Shape;691;p3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692" name="Google Shape;692;p36"/>
          <p:cNvGrpSpPr/>
          <p:nvPr/>
        </p:nvGrpSpPr>
        <p:grpSpPr>
          <a:xfrm>
            <a:off x="0" y="0"/>
            <a:ext cx="12192000" cy="45719"/>
            <a:chOff x="0" y="6756401"/>
            <a:chExt cx="12192000" cy="114300"/>
          </a:xfrm>
        </p:grpSpPr>
        <p:sp>
          <p:nvSpPr>
            <p:cNvPr id="693" name="Google Shape;693;p3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4" name="Google Shape;694;p3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5" name="Google Shape;695;p3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6" name="Google Shape;696;p3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7" name="Google Shape;697;p3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698" name="Google Shape;698;p36"/>
          <p:cNvSpPr>
            <a:spLocks noGrp="1"/>
          </p:cNvSpPr>
          <p:nvPr>
            <p:ph type="pic" idx="2"/>
          </p:nvPr>
        </p:nvSpPr>
        <p:spPr>
          <a:xfrm>
            <a:off x="5148260" y="2481260"/>
            <a:ext cx="1895480" cy="189548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75"/>
                                        </p:tgtEl>
                                        <p:attrNameLst>
                                          <p:attrName>style.visibility</p:attrName>
                                        </p:attrNameLst>
                                      </p:cBhvr>
                                      <p:to>
                                        <p:strVal val="visible"/>
                                      </p:to>
                                    </p:set>
                                    <p:animEffect transition="in" filter="fade">
                                      <p:cBhvr>
                                        <p:cTn id="7" dur="500"/>
                                        <p:tgtEl>
                                          <p:spTgt spid="67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79">
                                            <p:txEl>
                                              <p:pRg st="0" end="0"/>
                                            </p:txEl>
                                          </p:spTgt>
                                        </p:tgtEl>
                                        <p:attrNameLst>
                                          <p:attrName>style.visibility</p:attrName>
                                        </p:attrNameLst>
                                      </p:cBhvr>
                                      <p:to>
                                        <p:strVal val="visible"/>
                                      </p:to>
                                    </p:set>
                                    <p:animEffect transition="in" filter="fade">
                                      <p:cBhvr>
                                        <p:cTn id="11" dur="500"/>
                                        <p:tgtEl>
                                          <p:spTgt spid="67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79">
                                            <p:txEl>
                                              <p:pRg st="1" end="1"/>
                                            </p:txEl>
                                          </p:spTgt>
                                        </p:tgtEl>
                                        <p:attrNameLst>
                                          <p:attrName>style.visibility</p:attrName>
                                        </p:attrNameLst>
                                      </p:cBhvr>
                                      <p:to>
                                        <p:strVal val="visible"/>
                                      </p:to>
                                    </p:set>
                                    <p:animEffect transition="in" filter="fade">
                                      <p:cBhvr>
                                        <p:cTn id="15" dur="500"/>
                                        <p:tgtEl>
                                          <p:spTgt spid="67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79">
                                            <p:txEl>
                                              <p:pRg st="2" end="2"/>
                                            </p:txEl>
                                          </p:spTgt>
                                        </p:tgtEl>
                                        <p:attrNameLst>
                                          <p:attrName>style.visibility</p:attrName>
                                        </p:attrNameLst>
                                      </p:cBhvr>
                                      <p:to>
                                        <p:strVal val="visible"/>
                                      </p:to>
                                    </p:set>
                                    <p:animEffect transition="in" filter="fade">
                                      <p:cBhvr>
                                        <p:cTn id="19" dur="500"/>
                                        <p:tgtEl>
                                          <p:spTgt spid="67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79">
                                            <p:txEl>
                                              <p:pRg st="3" end="3"/>
                                            </p:txEl>
                                          </p:spTgt>
                                        </p:tgtEl>
                                        <p:attrNameLst>
                                          <p:attrName>style.visibility</p:attrName>
                                        </p:attrNameLst>
                                      </p:cBhvr>
                                      <p:to>
                                        <p:strVal val="visible"/>
                                      </p:to>
                                    </p:set>
                                    <p:animEffect transition="in" filter="fade">
                                      <p:cBhvr>
                                        <p:cTn id="23" dur="500"/>
                                        <p:tgtEl>
                                          <p:spTgt spid="67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79">
                                            <p:txEl>
                                              <p:pRg st="4" end="4"/>
                                            </p:txEl>
                                          </p:spTgt>
                                        </p:tgtEl>
                                        <p:attrNameLst>
                                          <p:attrName>style.visibility</p:attrName>
                                        </p:attrNameLst>
                                      </p:cBhvr>
                                      <p:to>
                                        <p:strVal val="visible"/>
                                      </p:to>
                                    </p:set>
                                    <p:animEffect transition="in" filter="fade">
                                      <p:cBhvr>
                                        <p:cTn id="27" dur="500"/>
                                        <p:tgtEl>
                                          <p:spTgt spid="67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79">
                                            <p:txEl>
                                              <p:pRg st="5" end="5"/>
                                            </p:txEl>
                                          </p:spTgt>
                                        </p:tgtEl>
                                        <p:attrNameLst>
                                          <p:attrName>style.visibility</p:attrName>
                                        </p:attrNameLst>
                                      </p:cBhvr>
                                      <p:to>
                                        <p:strVal val="visible"/>
                                      </p:to>
                                    </p:set>
                                    <p:animEffect transition="in" filter="fade">
                                      <p:cBhvr>
                                        <p:cTn id="31" dur="500"/>
                                        <p:tgtEl>
                                          <p:spTgt spid="67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79">
                                            <p:txEl>
                                              <p:pRg st="6" end="6"/>
                                            </p:txEl>
                                          </p:spTgt>
                                        </p:tgtEl>
                                        <p:attrNameLst>
                                          <p:attrName>style.visibility</p:attrName>
                                        </p:attrNameLst>
                                      </p:cBhvr>
                                      <p:to>
                                        <p:strVal val="visible"/>
                                      </p:to>
                                    </p:set>
                                    <p:animEffect transition="in" filter="fade">
                                      <p:cBhvr>
                                        <p:cTn id="35" dur="500"/>
                                        <p:tgtEl>
                                          <p:spTgt spid="67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79">
                                            <p:txEl>
                                              <p:pRg st="7" end="7"/>
                                            </p:txEl>
                                          </p:spTgt>
                                        </p:tgtEl>
                                        <p:attrNameLst>
                                          <p:attrName>style.visibility</p:attrName>
                                        </p:attrNameLst>
                                      </p:cBhvr>
                                      <p:to>
                                        <p:strVal val="visible"/>
                                      </p:to>
                                    </p:set>
                                    <p:animEffect transition="in" filter="fade">
                                      <p:cBhvr>
                                        <p:cTn id="39" dur="500"/>
                                        <p:tgtEl>
                                          <p:spTgt spid="67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79">
                                            <p:txEl>
                                              <p:pRg st="8" end="8"/>
                                            </p:txEl>
                                          </p:spTgt>
                                        </p:tgtEl>
                                        <p:attrNameLst>
                                          <p:attrName>style.visibility</p:attrName>
                                        </p:attrNameLst>
                                      </p:cBhvr>
                                      <p:to>
                                        <p:strVal val="visible"/>
                                      </p:to>
                                    </p:set>
                                    <p:animEffect transition="in" filter="fade">
                                      <p:cBhvr>
                                        <p:cTn id="43" dur="500"/>
                                        <p:tgtEl>
                                          <p:spTgt spid="679">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698"/>
                                        </p:tgtEl>
                                        <p:attrNameLst>
                                          <p:attrName>style.visibility</p:attrName>
                                        </p:attrNameLst>
                                      </p:cBhvr>
                                      <p:to>
                                        <p:strVal val="visible"/>
                                      </p:to>
                                    </p:set>
                                    <p:anim calcmode="lin" valueType="num">
                                      <p:cBhvr additive="base">
                                        <p:cTn id="47" dur="500"/>
                                        <p:tgtEl>
                                          <p:spTgt spid="698"/>
                                        </p:tgtEl>
                                        <p:attrNameLst>
                                          <p:attrName>ppt_w</p:attrName>
                                        </p:attrNameLst>
                                      </p:cBhvr>
                                      <p:tavLst>
                                        <p:tav tm="0">
                                          <p:val>
                                            <p:strVal val="0"/>
                                          </p:val>
                                        </p:tav>
                                        <p:tav tm="100000">
                                          <p:val>
                                            <p:strVal val="#ppt_w"/>
                                          </p:val>
                                        </p:tav>
                                      </p:tavLst>
                                    </p:anim>
                                    <p:anim calcmode="lin" valueType="num">
                                      <p:cBhvr additive="base">
                                        <p:cTn id="48" dur="500"/>
                                        <p:tgtEl>
                                          <p:spTgt spid="69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7_Meet the Team 2">
  <p:cSld name="27_Meet the Team 2">
    <p:spTree>
      <p:nvGrpSpPr>
        <p:cNvPr id="1" name="Shape 699"/>
        <p:cNvGrpSpPr/>
        <p:nvPr/>
      </p:nvGrpSpPr>
      <p:grpSpPr>
        <a:xfrm>
          <a:off x="0" y="0"/>
          <a:ext cx="0" cy="0"/>
          <a:chOff x="0" y="0"/>
          <a:chExt cx="0" cy="0"/>
        </a:xfrm>
      </p:grpSpPr>
      <p:sp>
        <p:nvSpPr>
          <p:cNvPr id="700" name="Google Shape;700;p37"/>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1" name="Google Shape;70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2" name="Google Shape;702;p3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703" name="Google Shape;703;p3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704" name="Google Shape;704;p37"/>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05" name="Google Shape;705;p37"/>
          <p:cNvGrpSpPr/>
          <p:nvPr/>
        </p:nvGrpSpPr>
        <p:grpSpPr>
          <a:xfrm>
            <a:off x="338952" y="6409324"/>
            <a:ext cx="224082" cy="221156"/>
            <a:chOff x="4328868" y="5502988"/>
            <a:chExt cx="500307" cy="493774"/>
          </a:xfrm>
        </p:grpSpPr>
        <p:sp>
          <p:nvSpPr>
            <p:cNvPr id="706" name="Google Shape;706;p3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07" name="Google Shape;707;p3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08" name="Google Shape;708;p37"/>
          <p:cNvGrpSpPr/>
          <p:nvPr/>
        </p:nvGrpSpPr>
        <p:grpSpPr>
          <a:xfrm flipH="1">
            <a:off x="11637433" y="6409324"/>
            <a:ext cx="224082" cy="221156"/>
            <a:chOff x="4328868" y="5502988"/>
            <a:chExt cx="500307" cy="493774"/>
          </a:xfrm>
        </p:grpSpPr>
        <p:sp>
          <p:nvSpPr>
            <p:cNvPr id="709" name="Google Shape;709;p3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10" name="Google Shape;710;p3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11" name="Google Shape;711;p37"/>
          <p:cNvGrpSpPr/>
          <p:nvPr/>
        </p:nvGrpSpPr>
        <p:grpSpPr>
          <a:xfrm>
            <a:off x="0" y="6824981"/>
            <a:ext cx="12192000" cy="45719"/>
            <a:chOff x="0" y="6756401"/>
            <a:chExt cx="12192000" cy="114300"/>
          </a:xfrm>
        </p:grpSpPr>
        <p:sp>
          <p:nvSpPr>
            <p:cNvPr id="712" name="Google Shape;712;p3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3" name="Google Shape;713;p3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4" name="Google Shape;714;p3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5" name="Google Shape;715;p3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6" name="Google Shape;716;p3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717" name="Google Shape;717;p37"/>
          <p:cNvGrpSpPr/>
          <p:nvPr/>
        </p:nvGrpSpPr>
        <p:grpSpPr>
          <a:xfrm>
            <a:off x="0" y="0"/>
            <a:ext cx="12192000" cy="45719"/>
            <a:chOff x="0" y="6756401"/>
            <a:chExt cx="12192000" cy="114300"/>
          </a:xfrm>
        </p:grpSpPr>
        <p:sp>
          <p:nvSpPr>
            <p:cNvPr id="718" name="Google Shape;718;p3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9" name="Google Shape;719;p3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20" name="Google Shape;720;p3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21" name="Google Shape;721;p3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22" name="Google Shape;722;p3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723" name="Google Shape;723;p37"/>
          <p:cNvSpPr>
            <a:spLocks noGrp="1"/>
          </p:cNvSpPr>
          <p:nvPr>
            <p:ph type="pic" idx="2"/>
          </p:nvPr>
        </p:nvSpPr>
        <p:spPr>
          <a:xfrm>
            <a:off x="469900" y="3603315"/>
            <a:ext cx="900000" cy="900000"/>
          </a:xfrm>
          <a:prstGeom prst="roundRect">
            <a:avLst>
              <a:gd name="adj" fmla="val 16667"/>
            </a:avLst>
          </a:prstGeom>
          <a:noFill/>
          <a:ln w="53975"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4" name="Google Shape;724;p37"/>
          <p:cNvSpPr>
            <a:spLocks noGrp="1"/>
          </p:cNvSpPr>
          <p:nvPr>
            <p:ph type="pic" idx="3"/>
          </p:nvPr>
        </p:nvSpPr>
        <p:spPr>
          <a:xfrm>
            <a:off x="6284004" y="2798565"/>
            <a:ext cx="900000" cy="900000"/>
          </a:xfrm>
          <a:prstGeom prst="roundRect">
            <a:avLst>
              <a:gd name="adj" fmla="val 16667"/>
            </a:avLst>
          </a:prstGeom>
          <a:noFill/>
          <a:ln w="53975"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5" name="Google Shape;725;p37"/>
          <p:cNvSpPr>
            <a:spLocks noGrp="1"/>
          </p:cNvSpPr>
          <p:nvPr>
            <p:ph type="pic" idx="4"/>
          </p:nvPr>
        </p:nvSpPr>
        <p:spPr>
          <a:xfrm>
            <a:off x="6284004" y="4420800"/>
            <a:ext cx="900000" cy="900000"/>
          </a:xfrm>
          <a:prstGeom prst="roundRect">
            <a:avLst>
              <a:gd name="adj" fmla="val 16667"/>
            </a:avLst>
          </a:prstGeom>
          <a:noFill/>
          <a:ln w="53975"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6" name="Google Shape;726;p37"/>
          <p:cNvSpPr>
            <a:spLocks noGrp="1"/>
          </p:cNvSpPr>
          <p:nvPr>
            <p:ph type="pic" idx="5"/>
          </p:nvPr>
        </p:nvSpPr>
        <p:spPr>
          <a:xfrm>
            <a:off x="3376952" y="2798565"/>
            <a:ext cx="900000" cy="900000"/>
          </a:xfrm>
          <a:prstGeom prst="roundRect">
            <a:avLst>
              <a:gd name="adj" fmla="val 16667"/>
            </a:avLst>
          </a:prstGeom>
          <a:noFill/>
          <a:ln w="53975"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7" name="Google Shape;727;p37"/>
          <p:cNvSpPr>
            <a:spLocks noGrp="1"/>
          </p:cNvSpPr>
          <p:nvPr>
            <p:ph type="pic" idx="6"/>
          </p:nvPr>
        </p:nvSpPr>
        <p:spPr>
          <a:xfrm>
            <a:off x="3376952" y="4420800"/>
            <a:ext cx="900000" cy="900000"/>
          </a:xfrm>
          <a:prstGeom prst="roundRect">
            <a:avLst>
              <a:gd name="adj" fmla="val 16667"/>
            </a:avLst>
          </a:prstGeom>
          <a:noFill/>
          <a:ln w="53975"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8" name="Google Shape;728;p37"/>
          <p:cNvSpPr>
            <a:spLocks noGrp="1"/>
          </p:cNvSpPr>
          <p:nvPr>
            <p:ph type="pic" idx="7"/>
          </p:nvPr>
        </p:nvSpPr>
        <p:spPr>
          <a:xfrm>
            <a:off x="6284004" y="5492019"/>
            <a:ext cx="900000" cy="900000"/>
          </a:xfrm>
          <a:prstGeom prst="roundRect">
            <a:avLst>
              <a:gd name="adj" fmla="val 16667"/>
            </a:avLst>
          </a:prstGeom>
          <a:noFill/>
          <a:ln w="53975"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9" name="Google Shape;729;p37"/>
          <p:cNvSpPr>
            <a:spLocks noGrp="1"/>
          </p:cNvSpPr>
          <p:nvPr>
            <p:ph type="pic" idx="8"/>
          </p:nvPr>
        </p:nvSpPr>
        <p:spPr>
          <a:xfrm>
            <a:off x="6284004" y="1747808"/>
            <a:ext cx="900000" cy="900000"/>
          </a:xfrm>
          <a:prstGeom prst="roundRect">
            <a:avLst>
              <a:gd name="adj" fmla="val 16667"/>
            </a:avLst>
          </a:prstGeom>
          <a:noFill/>
          <a:ln w="53975"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30" name="Google Shape;730;p37"/>
          <p:cNvSpPr>
            <a:spLocks noGrp="1"/>
          </p:cNvSpPr>
          <p:nvPr>
            <p:ph type="pic" idx="9"/>
          </p:nvPr>
        </p:nvSpPr>
        <p:spPr>
          <a:xfrm>
            <a:off x="9017679" y="2798565"/>
            <a:ext cx="900000" cy="900000"/>
          </a:xfrm>
          <a:prstGeom prst="roundRect">
            <a:avLst>
              <a:gd name="adj" fmla="val 16667"/>
            </a:avLst>
          </a:prstGeom>
          <a:noFill/>
          <a:ln w="53975" cap="flat" cmpd="sng">
            <a:solidFill>
              <a:schemeClr val="accent5"/>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31" name="Google Shape;731;p37"/>
          <p:cNvSpPr>
            <a:spLocks noGrp="1"/>
          </p:cNvSpPr>
          <p:nvPr>
            <p:ph type="pic" idx="13"/>
          </p:nvPr>
        </p:nvSpPr>
        <p:spPr>
          <a:xfrm>
            <a:off x="9017679" y="4420800"/>
            <a:ext cx="900000" cy="900000"/>
          </a:xfrm>
          <a:prstGeom prst="roundRect">
            <a:avLst>
              <a:gd name="adj" fmla="val 16667"/>
            </a:avLst>
          </a:prstGeom>
          <a:noFill/>
          <a:ln w="53975" cap="flat" cmpd="sng">
            <a:solidFill>
              <a:schemeClr val="accent6"/>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00"/>
                                        </p:tgtEl>
                                        <p:attrNameLst>
                                          <p:attrName>style.visibility</p:attrName>
                                        </p:attrNameLst>
                                      </p:cBhvr>
                                      <p:to>
                                        <p:strVal val="visible"/>
                                      </p:to>
                                    </p:set>
                                    <p:animEffect transition="in" filter="fade">
                                      <p:cBhvr>
                                        <p:cTn id="7" dur="500"/>
                                        <p:tgtEl>
                                          <p:spTgt spid="70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04">
                                            <p:txEl>
                                              <p:pRg st="0" end="0"/>
                                            </p:txEl>
                                          </p:spTgt>
                                        </p:tgtEl>
                                        <p:attrNameLst>
                                          <p:attrName>style.visibility</p:attrName>
                                        </p:attrNameLst>
                                      </p:cBhvr>
                                      <p:to>
                                        <p:strVal val="visible"/>
                                      </p:to>
                                    </p:set>
                                    <p:animEffect transition="in" filter="fade">
                                      <p:cBhvr>
                                        <p:cTn id="11" dur="500"/>
                                        <p:tgtEl>
                                          <p:spTgt spid="70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04">
                                            <p:txEl>
                                              <p:pRg st="1" end="1"/>
                                            </p:txEl>
                                          </p:spTgt>
                                        </p:tgtEl>
                                        <p:attrNameLst>
                                          <p:attrName>style.visibility</p:attrName>
                                        </p:attrNameLst>
                                      </p:cBhvr>
                                      <p:to>
                                        <p:strVal val="visible"/>
                                      </p:to>
                                    </p:set>
                                    <p:animEffect transition="in" filter="fade">
                                      <p:cBhvr>
                                        <p:cTn id="15" dur="500"/>
                                        <p:tgtEl>
                                          <p:spTgt spid="70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04">
                                            <p:txEl>
                                              <p:pRg st="2" end="2"/>
                                            </p:txEl>
                                          </p:spTgt>
                                        </p:tgtEl>
                                        <p:attrNameLst>
                                          <p:attrName>style.visibility</p:attrName>
                                        </p:attrNameLst>
                                      </p:cBhvr>
                                      <p:to>
                                        <p:strVal val="visible"/>
                                      </p:to>
                                    </p:set>
                                    <p:animEffect transition="in" filter="fade">
                                      <p:cBhvr>
                                        <p:cTn id="19" dur="500"/>
                                        <p:tgtEl>
                                          <p:spTgt spid="70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04">
                                            <p:txEl>
                                              <p:pRg st="3" end="3"/>
                                            </p:txEl>
                                          </p:spTgt>
                                        </p:tgtEl>
                                        <p:attrNameLst>
                                          <p:attrName>style.visibility</p:attrName>
                                        </p:attrNameLst>
                                      </p:cBhvr>
                                      <p:to>
                                        <p:strVal val="visible"/>
                                      </p:to>
                                    </p:set>
                                    <p:animEffect transition="in" filter="fade">
                                      <p:cBhvr>
                                        <p:cTn id="23" dur="500"/>
                                        <p:tgtEl>
                                          <p:spTgt spid="70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04">
                                            <p:txEl>
                                              <p:pRg st="4" end="4"/>
                                            </p:txEl>
                                          </p:spTgt>
                                        </p:tgtEl>
                                        <p:attrNameLst>
                                          <p:attrName>style.visibility</p:attrName>
                                        </p:attrNameLst>
                                      </p:cBhvr>
                                      <p:to>
                                        <p:strVal val="visible"/>
                                      </p:to>
                                    </p:set>
                                    <p:animEffect transition="in" filter="fade">
                                      <p:cBhvr>
                                        <p:cTn id="27" dur="500"/>
                                        <p:tgtEl>
                                          <p:spTgt spid="70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04">
                                            <p:txEl>
                                              <p:pRg st="5" end="5"/>
                                            </p:txEl>
                                          </p:spTgt>
                                        </p:tgtEl>
                                        <p:attrNameLst>
                                          <p:attrName>style.visibility</p:attrName>
                                        </p:attrNameLst>
                                      </p:cBhvr>
                                      <p:to>
                                        <p:strVal val="visible"/>
                                      </p:to>
                                    </p:set>
                                    <p:animEffect transition="in" filter="fade">
                                      <p:cBhvr>
                                        <p:cTn id="31" dur="500"/>
                                        <p:tgtEl>
                                          <p:spTgt spid="70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04">
                                            <p:txEl>
                                              <p:pRg st="6" end="6"/>
                                            </p:txEl>
                                          </p:spTgt>
                                        </p:tgtEl>
                                        <p:attrNameLst>
                                          <p:attrName>style.visibility</p:attrName>
                                        </p:attrNameLst>
                                      </p:cBhvr>
                                      <p:to>
                                        <p:strVal val="visible"/>
                                      </p:to>
                                    </p:set>
                                    <p:animEffect transition="in" filter="fade">
                                      <p:cBhvr>
                                        <p:cTn id="35" dur="500"/>
                                        <p:tgtEl>
                                          <p:spTgt spid="70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04">
                                            <p:txEl>
                                              <p:pRg st="7" end="7"/>
                                            </p:txEl>
                                          </p:spTgt>
                                        </p:tgtEl>
                                        <p:attrNameLst>
                                          <p:attrName>style.visibility</p:attrName>
                                        </p:attrNameLst>
                                      </p:cBhvr>
                                      <p:to>
                                        <p:strVal val="visible"/>
                                      </p:to>
                                    </p:set>
                                    <p:animEffect transition="in" filter="fade">
                                      <p:cBhvr>
                                        <p:cTn id="39" dur="500"/>
                                        <p:tgtEl>
                                          <p:spTgt spid="70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04">
                                            <p:txEl>
                                              <p:pRg st="8" end="8"/>
                                            </p:txEl>
                                          </p:spTgt>
                                        </p:tgtEl>
                                        <p:attrNameLst>
                                          <p:attrName>style.visibility</p:attrName>
                                        </p:attrNameLst>
                                      </p:cBhvr>
                                      <p:to>
                                        <p:strVal val="visible"/>
                                      </p:to>
                                    </p:set>
                                    <p:animEffect transition="in" filter="fade">
                                      <p:cBhvr>
                                        <p:cTn id="43" dur="500"/>
                                        <p:tgtEl>
                                          <p:spTgt spid="70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4_Meet the Team 2">
  <p:cSld name="24_Meet the Team 2">
    <p:spTree>
      <p:nvGrpSpPr>
        <p:cNvPr id="1" name="Shape 732"/>
        <p:cNvGrpSpPr/>
        <p:nvPr/>
      </p:nvGrpSpPr>
      <p:grpSpPr>
        <a:xfrm>
          <a:off x="0" y="0"/>
          <a:ext cx="0" cy="0"/>
          <a:chOff x="0" y="0"/>
          <a:chExt cx="0" cy="0"/>
        </a:xfrm>
      </p:grpSpPr>
      <p:sp>
        <p:nvSpPr>
          <p:cNvPr id="733" name="Google Shape;733;p38"/>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4" name="Google Shape;73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5" name="Google Shape;735;p3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736" name="Google Shape;736;p38"/>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737" name="Google Shape;737;p38"/>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38" name="Google Shape;738;p38"/>
          <p:cNvGrpSpPr/>
          <p:nvPr/>
        </p:nvGrpSpPr>
        <p:grpSpPr>
          <a:xfrm>
            <a:off x="338952" y="6409324"/>
            <a:ext cx="224082" cy="221156"/>
            <a:chOff x="4328868" y="5502988"/>
            <a:chExt cx="500307" cy="493774"/>
          </a:xfrm>
        </p:grpSpPr>
        <p:sp>
          <p:nvSpPr>
            <p:cNvPr id="739" name="Google Shape;739;p3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40" name="Google Shape;740;p3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41" name="Google Shape;741;p38"/>
          <p:cNvGrpSpPr/>
          <p:nvPr/>
        </p:nvGrpSpPr>
        <p:grpSpPr>
          <a:xfrm flipH="1">
            <a:off x="11637433" y="6409324"/>
            <a:ext cx="224082" cy="221156"/>
            <a:chOff x="4328868" y="5502988"/>
            <a:chExt cx="500307" cy="493774"/>
          </a:xfrm>
        </p:grpSpPr>
        <p:sp>
          <p:nvSpPr>
            <p:cNvPr id="742" name="Google Shape;742;p3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43" name="Google Shape;743;p3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44" name="Google Shape;744;p38"/>
          <p:cNvGrpSpPr/>
          <p:nvPr/>
        </p:nvGrpSpPr>
        <p:grpSpPr>
          <a:xfrm>
            <a:off x="0" y="6824981"/>
            <a:ext cx="12192000" cy="45719"/>
            <a:chOff x="0" y="6756401"/>
            <a:chExt cx="12192000" cy="114300"/>
          </a:xfrm>
        </p:grpSpPr>
        <p:sp>
          <p:nvSpPr>
            <p:cNvPr id="745" name="Google Shape;745;p3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6" name="Google Shape;746;p3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7" name="Google Shape;747;p3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8" name="Google Shape;748;p3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9" name="Google Shape;749;p3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750" name="Google Shape;750;p38"/>
          <p:cNvGrpSpPr/>
          <p:nvPr/>
        </p:nvGrpSpPr>
        <p:grpSpPr>
          <a:xfrm>
            <a:off x="0" y="0"/>
            <a:ext cx="12192000" cy="45719"/>
            <a:chOff x="0" y="6756401"/>
            <a:chExt cx="12192000" cy="114300"/>
          </a:xfrm>
        </p:grpSpPr>
        <p:sp>
          <p:nvSpPr>
            <p:cNvPr id="751" name="Google Shape;751;p3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52" name="Google Shape;752;p3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53" name="Google Shape;753;p3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54" name="Google Shape;754;p3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55" name="Google Shape;755;p3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756" name="Google Shape;756;p38"/>
          <p:cNvSpPr>
            <a:spLocks noGrp="1"/>
          </p:cNvSpPr>
          <p:nvPr>
            <p:ph type="pic" idx="2"/>
          </p:nvPr>
        </p:nvSpPr>
        <p:spPr>
          <a:xfrm>
            <a:off x="4621158" y="1809165"/>
            <a:ext cx="1216025" cy="1216025"/>
          </a:xfrm>
          <a:prstGeom prst="ellipse">
            <a:avLst/>
          </a:prstGeom>
          <a:noFill/>
          <a:ln w="31750"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57" name="Google Shape;757;p38"/>
          <p:cNvSpPr>
            <a:spLocks noGrp="1"/>
          </p:cNvSpPr>
          <p:nvPr>
            <p:ph type="pic" idx="3"/>
          </p:nvPr>
        </p:nvSpPr>
        <p:spPr>
          <a:xfrm>
            <a:off x="4621158" y="3378979"/>
            <a:ext cx="1216025" cy="1216025"/>
          </a:xfrm>
          <a:prstGeom prst="ellipse">
            <a:avLst/>
          </a:prstGeom>
          <a:noFill/>
          <a:ln w="31750"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58" name="Google Shape;758;p38"/>
          <p:cNvSpPr>
            <a:spLocks noGrp="1"/>
          </p:cNvSpPr>
          <p:nvPr>
            <p:ph type="pic" idx="4"/>
          </p:nvPr>
        </p:nvSpPr>
        <p:spPr>
          <a:xfrm>
            <a:off x="8278758" y="3378978"/>
            <a:ext cx="1216025" cy="1216025"/>
          </a:xfrm>
          <a:prstGeom prst="ellipse">
            <a:avLst/>
          </a:prstGeom>
          <a:noFill/>
          <a:ln w="31750"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59" name="Google Shape;759;p38"/>
          <p:cNvSpPr>
            <a:spLocks noGrp="1"/>
          </p:cNvSpPr>
          <p:nvPr>
            <p:ph type="pic" idx="5"/>
          </p:nvPr>
        </p:nvSpPr>
        <p:spPr>
          <a:xfrm>
            <a:off x="823857" y="3378978"/>
            <a:ext cx="1216025" cy="1216025"/>
          </a:xfrm>
          <a:prstGeom prst="ellipse">
            <a:avLst/>
          </a:prstGeom>
          <a:noFill/>
          <a:ln w="3175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60" name="Google Shape;760;p38"/>
          <p:cNvSpPr>
            <a:spLocks noGrp="1"/>
          </p:cNvSpPr>
          <p:nvPr>
            <p:ph type="pic" idx="6"/>
          </p:nvPr>
        </p:nvSpPr>
        <p:spPr>
          <a:xfrm>
            <a:off x="4621158" y="4874179"/>
            <a:ext cx="1216025" cy="1216025"/>
          </a:xfrm>
          <a:prstGeom prst="ellipse">
            <a:avLst/>
          </a:prstGeom>
          <a:noFill/>
          <a:ln w="31750"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61" name="Google Shape;761;p38"/>
          <p:cNvSpPr>
            <a:spLocks noGrp="1"/>
          </p:cNvSpPr>
          <p:nvPr>
            <p:ph type="pic" idx="7"/>
          </p:nvPr>
        </p:nvSpPr>
        <p:spPr>
          <a:xfrm>
            <a:off x="8278758" y="4874178"/>
            <a:ext cx="1216025" cy="1216025"/>
          </a:xfrm>
          <a:prstGeom prst="ellipse">
            <a:avLst/>
          </a:prstGeom>
          <a:noFill/>
          <a:ln w="31750"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62" name="Google Shape;762;p38"/>
          <p:cNvSpPr>
            <a:spLocks noGrp="1"/>
          </p:cNvSpPr>
          <p:nvPr>
            <p:ph type="pic" idx="8"/>
          </p:nvPr>
        </p:nvSpPr>
        <p:spPr>
          <a:xfrm>
            <a:off x="823857" y="4874178"/>
            <a:ext cx="1216025" cy="1216025"/>
          </a:xfrm>
          <a:prstGeom prst="ellipse">
            <a:avLst/>
          </a:prstGeom>
          <a:noFill/>
          <a:ln w="3175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33"/>
                                        </p:tgtEl>
                                        <p:attrNameLst>
                                          <p:attrName>style.visibility</p:attrName>
                                        </p:attrNameLst>
                                      </p:cBhvr>
                                      <p:to>
                                        <p:strVal val="visible"/>
                                      </p:to>
                                    </p:set>
                                    <p:animEffect transition="in" filter="fade">
                                      <p:cBhvr>
                                        <p:cTn id="7" dur="500"/>
                                        <p:tgtEl>
                                          <p:spTgt spid="73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37">
                                            <p:txEl>
                                              <p:pRg st="0" end="0"/>
                                            </p:txEl>
                                          </p:spTgt>
                                        </p:tgtEl>
                                        <p:attrNameLst>
                                          <p:attrName>style.visibility</p:attrName>
                                        </p:attrNameLst>
                                      </p:cBhvr>
                                      <p:to>
                                        <p:strVal val="visible"/>
                                      </p:to>
                                    </p:set>
                                    <p:animEffect transition="in" filter="fade">
                                      <p:cBhvr>
                                        <p:cTn id="11" dur="500"/>
                                        <p:tgtEl>
                                          <p:spTgt spid="73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37">
                                            <p:txEl>
                                              <p:pRg st="1" end="1"/>
                                            </p:txEl>
                                          </p:spTgt>
                                        </p:tgtEl>
                                        <p:attrNameLst>
                                          <p:attrName>style.visibility</p:attrName>
                                        </p:attrNameLst>
                                      </p:cBhvr>
                                      <p:to>
                                        <p:strVal val="visible"/>
                                      </p:to>
                                    </p:set>
                                    <p:animEffect transition="in" filter="fade">
                                      <p:cBhvr>
                                        <p:cTn id="15" dur="500"/>
                                        <p:tgtEl>
                                          <p:spTgt spid="73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37">
                                            <p:txEl>
                                              <p:pRg st="2" end="2"/>
                                            </p:txEl>
                                          </p:spTgt>
                                        </p:tgtEl>
                                        <p:attrNameLst>
                                          <p:attrName>style.visibility</p:attrName>
                                        </p:attrNameLst>
                                      </p:cBhvr>
                                      <p:to>
                                        <p:strVal val="visible"/>
                                      </p:to>
                                    </p:set>
                                    <p:animEffect transition="in" filter="fade">
                                      <p:cBhvr>
                                        <p:cTn id="19" dur="500"/>
                                        <p:tgtEl>
                                          <p:spTgt spid="73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37">
                                            <p:txEl>
                                              <p:pRg st="3" end="3"/>
                                            </p:txEl>
                                          </p:spTgt>
                                        </p:tgtEl>
                                        <p:attrNameLst>
                                          <p:attrName>style.visibility</p:attrName>
                                        </p:attrNameLst>
                                      </p:cBhvr>
                                      <p:to>
                                        <p:strVal val="visible"/>
                                      </p:to>
                                    </p:set>
                                    <p:animEffect transition="in" filter="fade">
                                      <p:cBhvr>
                                        <p:cTn id="23" dur="500"/>
                                        <p:tgtEl>
                                          <p:spTgt spid="73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37">
                                            <p:txEl>
                                              <p:pRg st="4" end="4"/>
                                            </p:txEl>
                                          </p:spTgt>
                                        </p:tgtEl>
                                        <p:attrNameLst>
                                          <p:attrName>style.visibility</p:attrName>
                                        </p:attrNameLst>
                                      </p:cBhvr>
                                      <p:to>
                                        <p:strVal val="visible"/>
                                      </p:to>
                                    </p:set>
                                    <p:animEffect transition="in" filter="fade">
                                      <p:cBhvr>
                                        <p:cTn id="27" dur="500"/>
                                        <p:tgtEl>
                                          <p:spTgt spid="73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37">
                                            <p:txEl>
                                              <p:pRg st="5" end="5"/>
                                            </p:txEl>
                                          </p:spTgt>
                                        </p:tgtEl>
                                        <p:attrNameLst>
                                          <p:attrName>style.visibility</p:attrName>
                                        </p:attrNameLst>
                                      </p:cBhvr>
                                      <p:to>
                                        <p:strVal val="visible"/>
                                      </p:to>
                                    </p:set>
                                    <p:animEffect transition="in" filter="fade">
                                      <p:cBhvr>
                                        <p:cTn id="31" dur="500"/>
                                        <p:tgtEl>
                                          <p:spTgt spid="73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37">
                                            <p:txEl>
                                              <p:pRg st="6" end="6"/>
                                            </p:txEl>
                                          </p:spTgt>
                                        </p:tgtEl>
                                        <p:attrNameLst>
                                          <p:attrName>style.visibility</p:attrName>
                                        </p:attrNameLst>
                                      </p:cBhvr>
                                      <p:to>
                                        <p:strVal val="visible"/>
                                      </p:to>
                                    </p:set>
                                    <p:animEffect transition="in" filter="fade">
                                      <p:cBhvr>
                                        <p:cTn id="35" dur="500"/>
                                        <p:tgtEl>
                                          <p:spTgt spid="73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37">
                                            <p:txEl>
                                              <p:pRg st="7" end="7"/>
                                            </p:txEl>
                                          </p:spTgt>
                                        </p:tgtEl>
                                        <p:attrNameLst>
                                          <p:attrName>style.visibility</p:attrName>
                                        </p:attrNameLst>
                                      </p:cBhvr>
                                      <p:to>
                                        <p:strVal val="visible"/>
                                      </p:to>
                                    </p:set>
                                    <p:animEffect transition="in" filter="fade">
                                      <p:cBhvr>
                                        <p:cTn id="39" dur="500"/>
                                        <p:tgtEl>
                                          <p:spTgt spid="73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37">
                                            <p:txEl>
                                              <p:pRg st="8" end="8"/>
                                            </p:txEl>
                                          </p:spTgt>
                                        </p:tgtEl>
                                        <p:attrNameLst>
                                          <p:attrName>style.visibility</p:attrName>
                                        </p:attrNameLst>
                                      </p:cBhvr>
                                      <p:to>
                                        <p:strVal val="visible"/>
                                      </p:to>
                                    </p:set>
                                    <p:animEffect transition="in" filter="fade">
                                      <p:cBhvr>
                                        <p:cTn id="43" dur="500"/>
                                        <p:tgtEl>
                                          <p:spTgt spid="7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6_Meet the Team 2">
  <p:cSld name="26_Meet the Team 2">
    <p:spTree>
      <p:nvGrpSpPr>
        <p:cNvPr id="1" name="Shape 763"/>
        <p:cNvGrpSpPr/>
        <p:nvPr/>
      </p:nvGrpSpPr>
      <p:grpSpPr>
        <a:xfrm>
          <a:off x="0" y="0"/>
          <a:ext cx="0" cy="0"/>
          <a:chOff x="0" y="0"/>
          <a:chExt cx="0" cy="0"/>
        </a:xfrm>
      </p:grpSpPr>
      <p:sp>
        <p:nvSpPr>
          <p:cNvPr id="764" name="Google Shape;764;p39"/>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5" name="Google Shape;76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6" name="Google Shape;766;p3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767" name="Google Shape;767;p39"/>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768" name="Google Shape;768;p39"/>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69" name="Google Shape;769;p39"/>
          <p:cNvGrpSpPr/>
          <p:nvPr/>
        </p:nvGrpSpPr>
        <p:grpSpPr>
          <a:xfrm>
            <a:off x="338952" y="6409324"/>
            <a:ext cx="224082" cy="221156"/>
            <a:chOff x="4328868" y="5502988"/>
            <a:chExt cx="500307" cy="493774"/>
          </a:xfrm>
        </p:grpSpPr>
        <p:sp>
          <p:nvSpPr>
            <p:cNvPr id="770" name="Google Shape;770;p3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71" name="Google Shape;771;p3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72" name="Google Shape;772;p39"/>
          <p:cNvGrpSpPr/>
          <p:nvPr/>
        </p:nvGrpSpPr>
        <p:grpSpPr>
          <a:xfrm flipH="1">
            <a:off x="11637433" y="6409324"/>
            <a:ext cx="224082" cy="221156"/>
            <a:chOff x="4328868" y="5502988"/>
            <a:chExt cx="500307" cy="493774"/>
          </a:xfrm>
        </p:grpSpPr>
        <p:sp>
          <p:nvSpPr>
            <p:cNvPr id="773" name="Google Shape;773;p3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74" name="Google Shape;774;p3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75" name="Google Shape;775;p39"/>
          <p:cNvGrpSpPr/>
          <p:nvPr/>
        </p:nvGrpSpPr>
        <p:grpSpPr>
          <a:xfrm>
            <a:off x="0" y="6824981"/>
            <a:ext cx="12192000" cy="45719"/>
            <a:chOff x="0" y="6756401"/>
            <a:chExt cx="12192000" cy="114300"/>
          </a:xfrm>
        </p:grpSpPr>
        <p:sp>
          <p:nvSpPr>
            <p:cNvPr id="776" name="Google Shape;776;p3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77" name="Google Shape;777;p3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78" name="Google Shape;778;p3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79" name="Google Shape;779;p3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0" name="Google Shape;780;p3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781" name="Google Shape;781;p39"/>
          <p:cNvGrpSpPr/>
          <p:nvPr/>
        </p:nvGrpSpPr>
        <p:grpSpPr>
          <a:xfrm>
            <a:off x="0" y="0"/>
            <a:ext cx="12192000" cy="45719"/>
            <a:chOff x="0" y="6756401"/>
            <a:chExt cx="12192000" cy="114300"/>
          </a:xfrm>
        </p:grpSpPr>
        <p:sp>
          <p:nvSpPr>
            <p:cNvPr id="782" name="Google Shape;782;p3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3" name="Google Shape;783;p3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4" name="Google Shape;784;p3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5" name="Google Shape;785;p3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6" name="Google Shape;786;p3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787" name="Google Shape;787;p39"/>
          <p:cNvSpPr>
            <a:spLocks noGrp="1"/>
          </p:cNvSpPr>
          <p:nvPr>
            <p:ph type="pic" idx="2"/>
          </p:nvPr>
        </p:nvSpPr>
        <p:spPr>
          <a:xfrm>
            <a:off x="743456" y="2437348"/>
            <a:ext cx="923925" cy="923925"/>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88" name="Google Shape;788;p39"/>
          <p:cNvSpPr>
            <a:spLocks noGrp="1"/>
          </p:cNvSpPr>
          <p:nvPr>
            <p:ph type="pic" idx="3"/>
          </p:nvPr>
        </p:nvSpPr>
        <p:spPr>
          <a:xfrm>
            <a:off x="4778820" y="2427518"/>
            <a:ext cx="923925" cy="923925"/>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89" name="Google Shape;789;p39"/>
          <p:cNvSpPr>
            <a:spLocks noGrp="1"/>
          </p:cNvSpPr>
          <p:nvPr>
            <p:ph type="pic" idx="4"/>
          </p:nvPr>
        </p:nvSpPr>
        <p:spPr>
          <a:xfrm>
            <a:off x="8638375" y="2437347"/>
            <a:ext cx="923925" cy="923925"/>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0" name="Google Shape;790;p39"/>
          <p:cNvSpPr>
            <a:spLocks noGrp="1"/>
          </p:cNvSpPr>
          <p:nvPr>
            <p:ph type="pic" idx="5"/>
          </p:nvPr>
        </p:nvSpPr>
        <p:spPr>
          <a:xfrm>
            <a:off x="1295906" y="3891413"/>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1" name="Google Shape;791;p39"/>
          <p:cNvSpPr>
            <a:spLocks noGrp="1"/>
          </p:cNvSpPr>
          <p:nvPr>
            <p:ph type="pic" idx="6"/>
          </p:nvPr>
        </p:nvSpPr>
        <p:spPr>
          <a:xfrm>
            <a:off x="5331270" y="3881583"/>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2" name="Google Shape;792;p39"/>
          <p:cNvSpPr>
            <a:spLocks noGrp="1"/>
          </p:cNvSpPr>
          <p:nvPr>
            <p:ph type="pic" idx="7"/>
          </p:nvPr>
        </p:nvSpPr>
        <p:spPr>
          <a:xfrm>
            <a:off x="9190825" y="3891412"/>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3" name="Google Shape;793;p39"/>
          <p:cNvSpPr>
            <a:spLocks noGrp="1"/>
          </p:cNvSpPr>
          <p:nvPr>
            <p:ph type="pic" idx="8"/>
          </p:nvPr>
        </p:nvSpPr>
        <p:spPr>
          <a:xfrm>
            <a:off x="1295906" y="5240837"/>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4" name="Google Shape;794;p39"/>
          <p:cNvSpPr>
            <a:spLocks noGrp="1"/>
          </p:cNvSpPr>
          <p:nvPr>
            <p:ph type="pic" idx="9"/>
          </p:nvPr>
        </p:nvSpPr>
        <p:spPr>
          <a:xfrm>
            <a:off x="5331270" y="5231007"/>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5" name="Google Shape;795;p39"/>
          <p:cNvSpPr>
            <a:spLocks noGrp="1"/>
          </p:cNvSpPr>
          <p:nvPr>
            <p:ph type="pic" idx="13"/>
          </p:nvPr>
        </p:nvSpPr>
        <p:spPr>
          <a:xfrm>
            <a:off x="9190825" y="5240836"/>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64"/>
                                        </p:tgtEl>
                                        <p:attrNameLst>
                                          <p:attrName>style.visibility</p:attrName>
                                        </p:attrNameLst>
                                      </p:cBhvr>
                                      <p:to>
                                        <p:strVal val="visible"/>
                                      </p:to>
                                    </p:set>
                                    <p:animEffect transition="in" filter="fade">
                                      <p:cBhvr>
                                        <p:cTn id="7" dur="500"/>
                                        <p:tgtEl>
                                          <p:spTgt spid="7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68">
                                            <p:txEl>
                                              <p:pRg st="0" end="0"/>
                                            </p:txEl>
                                          </p:spTgt>
                                        </p:tgtEl>
                                        <p:attrNameLst>
                                          <p:attrName>style.visibility</p:attrName>
                                        </p:attrNameLst>
                                      </p:cBhvr>
                                      <p:to>
                                        <p:strVal val="visible"/>
                                      </p:to>
                                    </p:set>
                                    <p:animEffect transition="in" filter="fade">
                                      <p:cBhvr>
                                        <p:cTn id="11" dur="500"/>
                                        <p:tgtEl>
                                          <p:spTgt spid="76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68">
                                            <p:txEl>
                                              <p:pRg st="1" end="1"/>
                                            </p:txEl>
                                          </p:spTgt>
                                        </p:tgtEl>
                                        <p:attrNameLst>
                                          <p:attrName>style.visibility</p:attrName>
                                        </p:attrNameLst>
                                      </p:cBhvr>
                                      <p:to>
                                        <p:strVal val="visible"/>
                                      </p:to>
                                    </p:set>
                                    <p:animEffect transition="in" filter="fade">
                                      <p:cBhvr>
                                        <p:cTn id="15" dur="500"/>
                                        <p:tgtEl>
                                          <p:spTgt spid="76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68">
                                            <p:txEl>
                                              <p:pRg st="2" end="2"/>
                                            </p:txEl>
                                          </p:spTgt>
                                        </p:tgtEl>
                                        <p:attrNameLst>
                                          <p:attrName>style.visibility</p:attrName>
                                        </p:attrNameLst>
                                      </p:cBhvr>
                                      <p:to>
                                        <p:strVal val="visible"/>
                                      </p:to>
                                    </p:set>
                                    <p:animEffect transition="in" filter="fade">
                                      <p:cBhvr>
                                        <p:cTn id="19" dur="500"/>
                                        <p:tgtEl>
                                          <p:spTgt spid="76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68">
                                            <p:txEl>
                                              <p:pRg st="3" end="3"/>
                                            </p:txEl>
                                          </p:spTgt>
                                        </p:tgtEl>
                                        <p:attrNameLst>
                                          <p:attrName>style.visibility</p:attrName>
                                        </p:attrNameLst>
                                      </p:cBhvr>
                                      <p:to>
                                        <p:strVal val="visible"/>
                                      </p:to>
                                    </p:set>
                                    <p:animEffect transition="in" filter="fade">
                                      <p:cBhvr>
                                        <p:cTn id="23" dur="500"/>
                                        <p:tgtEl>
                                          <p:spTgt spid="76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68">
                                            <p:txEl>
                                              <p:pRg st="4" end="4"/>
                                            </p:txEl>
                                          </p:spTgt>
                                        </p:tgtEl>
                                        <p:attrNameLst>
                                          <p:attrName>style.visibility</p:attrName>
                                        </p:attrNameLst>
                                      </p:cBhvr>
                                      <p:to>
                                        <p:strVal val="visible"/>
                                      </p:to>
                                    </p:set>
                                    <p:animEffect transition="in" filter="fade">
                                      <p:cBhvr>
                                        <p:cTn id="27" dur="500"/>
                                        <p:tgtEl>
                                          <p:spTgt spid="76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68">
                                            <p:txEl>
                                              <p:pRg st="5" end="5"/>
                                            </p:txEl>
                                          </p:spTgt>
                                        </p:tgtEl>
                                        <p:attrNameLst>
                                          <p:attrName>style.visibility</p:attrName>
                                        </p:attrNameLst>
                                      </p:cBhvr>
                                      <p:to>
                                        <p:strVal val="visible"/>
                                      </p:to>
                                    </p:set>
                                    <p:animEffect transition="in" filter="fade">
                                      <p:cBhvr>
                                        <p:cTn id="31" dur="500"/>
                                        <p:tgtEl>
                                          <p:spTgt spid="76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68">
                                            <p:txEl>
                                              <p:pRg st="6" end="6"/>
                                            </p:txEl>
                                          </p:spTgt>
                                        </p:tgtEl>
                                        <p:attrNameLst>
                                          <p:attrName>style.visibility</p:attrName>
                                        </p:attrNameLst>
                                      </p:cBhvr>
                                      <p:to>
                                        <p:strVal val="visible"/>
                                      </p:to>
                                    </p:set>
                                    <p:animEffect transition="in" filter="fade">
                                      <p:cBhvr>
                                        <p:cTn id="35" dur="500"/>
                                        <p:tgtEl>
                                          <p:spTgt spid="76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68">
                                            <p:txEl>
                                              <p:pRg st="7" end="7"/>
                                            </p:txEl>
                                          </p:spTgt>
                                        </p:tgtEl>
                                        <p:attrNameLst>
                                          <p:attrName>style.visibility</p:attrName>
                                        </p:attrNameLst>
                                      </p:cBhvr>
                                      <p:to>
                                        <p:strVal val="visible"/>
                                      </p:to>
                                    </p:set>
                                    <p:animEffect transition="in" filter="fade">
                                      <p:cBhvr>
                                        <p:cTn id="39" dur="500"/>
                                        <p:tgtEl>
                                          <p:spTgt spid="76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68">
                                            <p:txEl>
                                              <p:pRg st="8" end="8"/>
                                            </p:txEl>
                                          </p:spTgt>
                                        </p:tgtEl>
                                        <p:attrNameLst>
                                          <p:attrName>style.visibility</p:attrName>
                                        </p:attrNameLst>
                                      </p:cBhvr>
                                      <p:to>
                                        <p:strVal val="visible"/>
                                      </p:to>
                                    </p:set>
                                    <p:animEffect transition="in" filter="fade">
                                      <p:cBhvr>
                                        <p:cTn id="43" dur="500"/>
                                        <p:tgtEl>
                                          <p:spTgt spid="7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5_Meet the Team 2">
  <p:cSld name="25_Meet the Team 2">
    <p:spTree>
      <p:nvGrpSpPr>
        <p:cNvPr id="1" name="Shape 796"/>
        <p:cNvGrpSpPr/>
        <p:nvPr/>
      </p:nvGrpSpPr>
      <p:grpSpPr>
        <a:xfrm>
          <a:off x="0" y="0"/>
          <a:ext cx="0" cy="0"/>
          <a:chOff x="0" y="0"/>
          <a:chExt cx="0" cy="0"/>
        </a:xfrm>
      </p:grpSpPr>
      <p:sp>
        <p:nvSpPr>
          <p:cNvPr id="797" name="Google Shape;797;p40"/>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8" name="Google Shape;79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9" name="Google Shape;799;p40"/>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00" name="Google Shape;800;p40"/>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01" name="Google Shape;801;p40"/>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02" name="Google Shape;802;p40"/>
          <p:cNvGrpSpPr/>
          <p:nvPr/>
        </p:nvGrpSpPr>
        <p:grpSpPr>
          <a:xfrm>
            <a:off x="338952" y="6409324"/>
            <a:ext cx="224082" cy="221156"/>
            <a:chOff x="4328868" y="5502988"/>
            <a:chExt cx="500307" cy="493774"/>
          </a:xfrm>
        </p:grpSpPr>
        <p:sp>
          <p:nvSpPr>
            <p:cNvPr id="803" name="Google Shape;803;p4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04" name="Google Shape;804;p4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05" name="Google Shape;805;p40"/>
          <p:cNvGrpSpPr/>
          <p:nvPr/>
        </p:nvGrpSpPr>
        <p:grpSpPr>
          <a:xfrm flipH="1">
            <a:off x="11637433" y="6409324"/>
            <a:ext cx="224082" cy="221156"/>
            <a:chOff x="4328868" y="5502988"/>
            <a:chExt cx="500307" cy="493774"/>
          </a:xfrm>
        </p:grpSpPr>
        <p:sp>
          <p:nvSpPr>
            <p:cNvPr id="806" name="Google Shape;806;p4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07" name="Google Shape;807;p4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08" name="Google Shape;808;p40"/>
          <p:cNvGrpSpPr/>
          <p:nvPr/>
        </p:nvGrpSpPr>
        <p:grpSpPr>
          <a:xfrm>
            <a:off x="0" y="6824981"/>
            <a:ext cx="12192000" cy="45719"/>
            <a:chOff x="0" y="6756401"/>
            <a:chExt cx="12192000" cy="114300"/>
          </a:xfrm>
        </p:grpSpPr>
        <p:sp>
          <p:nvSpPr>
            <p:cNvPr id="809" name="Google Shape;809;p4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0" name="Google Shape;810;p4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1" name="Google Shape;811;p4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2" name="Google Shape;812;p4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3" name="Google Shape;813;p4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814" name="Google Shape;814;p40"/>
          <p:cNvGrpSpPr/>
          <p:nvPr/>
        </p:nvGrpSpPr>
        <p:grpSpPr>
          <a:xfrm>
            <a:off x="0" y="0"/>
            <a:ext cx="12192000" cy="45719"/>
            <a:chOff x="0" y="6756401"/>
            <a:chExt cx="12192000" cy="114300"/>
          </a:xfrm>
        </p:grpSpPr>
        <p:sp>
          <p:nvSpPr>
            <p:cNvPr id="815" name="Google Shape;815;p4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6" name="Google Shape;816;p4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7" name="Google Shape;817;p4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8" name="Google Shape;818;p4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9" name="Google Shape;819;p4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820" name="Google Shape;820;p40"/>
          <p:cNvSpPr>
            <a:spLocks noGrp="1"/>
          </p:cNvSpPr>
          <p:nvPr>
            <p:ph type="pic" idx="2"/>
          </p:nvPr>
        </p:nvSpPr>
        <p:spPr>
          <a:xfrm>
            <a:off x="5557838" y="1680325"/>
            <a:ext cx="1216025" cy="1216025"/>
          </a:xfrm>
          <a:prstGeom prst="ellipse">
            <a:avLst/>
          </a:prstGeom>
          <a:noFill/>
          <a:ln w="31750"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21" name="Google Shape;821;p40"/>
          <p:cNvSpPr>
            <a:spLocks noGrp="1"/>
          </p:cNvSpPr>
          <p:nvPr>
            <p:ph type="pic" idx="3"/>
          </p:nvPr>
        </p:nvSpPr>
        <p:spPr>
          <a:xfrm>
            <a:off x="5557838" y="3504138"/>
            <a:ext cx="1216025" cy="1216025"/>
          </a:xfrm>
          <a:prstGeom prst="ellipse">
            <a:avLst/>
          </a:prstGeom>
          <a:noFill/>
          <a:ln w="31750"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22" name="Google Shape;822;p40"/>
          <p:cNvSpPr>
            <a:spLocks noGrp="1"/>
          </p:cNvSpPr>
          <p:nvPr>
            <p:ph type="pic" idx="4"/>
          </p:nvPr>
        </p:nvSpPr>
        <p:spPr>
          <a:xfrm>
            <a:off x="9215438" y="3504137"/>
            <a:ext cx="1216025" cy="1216025"/>
          </a:xfrm>
          <a:prstGeom prst="ellipse">
            <a:avLst/>
          </a:prstGeom>
          <a:noFill/>
          <a:ln w="31750"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23" name="Google Shape;823;p40"/>
          <p:cNvSpPr>
            <a:spLocks noGrp="1"/>
          </p:cNvSpPr>
          <p:nvPr>
            <p:ph type="pic" idx="5"/>
          </p:nvPr>
        </p:nvSpPr>
        <p:spPr>
          <a:xfrm>
            <a:off x="1760537" y="3504137"/>
            <a:ext cx="1216025" cy="1216025"/>
          </a:xfrm>
          <a:prstGeom prst="ellipse">
            <a:avLst/>
          </a:prstGeom>
          <a:noFill/>
          <a:ln w="3175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97"/>
                                        </p:tgtEl>
                                        <p:attrNameLst>
                                          <p:attrName>style.visibility</p:attrName>
                                        </p:attrNameLst>
                                      </p:cBhvr>
                                      <p:to>
                                        <p:strVal val="visible"/>
                                      </p:to>
                                    </p:set>
                                    <p:animEffect transition="in" filter="fade">
                                      <p:cBhvr>
                                        <p:cTn id="7" dur="500"/>
                                        <p:tgtEl>
                                          <p:spTgt spid="7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01">
                                            <p:txEl>
                                              <p:pRg st="0" end="0"/>
                                            </p:txEl>
                                          </p:spTgt>
                                        </p:tgtEl>
                                        <p:attrNameLst>
                                          <p:attrName>style.visibility</p:attrName>
                                        </p:attrNameLst>
                                      </p:cBhvr>
                                      <p:to>
                                        <p:strVal val="visible"/>
                                      </p:to>
                                    </p:set>
                                    <p:animEffect transition="in" filter="fade">
                                      <p:cBhvr>
                                        <p:cTn id="11" dur="500"/>
                                        <p:tgtEl>
                                          <p:spTgt spid="80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01">
                                            <p:txEl>
                                              <p:pRg st="1" end="1"/>
                                            </p:txEl>
                                          </p:spTgt>
                                        </p:tgtEl>
                                        <p:attrNameLst>
                                          <p:attrName>style.visibility</p:attrName>
                                        </p:attrNameLst>
                                      </p:cBhvr>
                                      <p:to>
                                        <p:strVal val="visible"/>
                                      </p:to>
                                    </p:set>
                                    <p:animEffect transition="in" filter="fade">
                                      <p:cBhvr>
                                        <p:cTn id="15" dur="500"/>
                                        <p:tgtEl>
                                          <p:spTgt spid="80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01">
                                            <p:txEl>
                                              <p:pRg st="2" end="2"/>
                                            </p:txEl>
                                          </p:spTgt>
                                        </p:tgtEl>
                                        <p:attrNameLst>
                                          <p:attrName>style.visibility</p:attrName>
                                        </p:attrNameLst>
                                      </p:cBhvr>
                                      <p:to>
                                        <p:strVal val="visible"/>
                                      </p:to>
                                    </p:set>
                                    <p:animEffect transition="in" filter="fade">
                                      <p:cBhvr>
                                        <p:cTn id="19" dur="500"/>
                                        <p:tgtEl>
                                          <p:spTgt spid="80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01">
                                            <p:txEl>
                                              <p:pRg st="3" end="3"/>
                                            </p:txEl>
                                          </p:spTgt>
                                        </p:tgtEl>
                                        <p:attrNameLst>
                                          <p:attrName>style.visibility</p:attrName>
                                        </p:attrNameLst>
                                      </p:cBhvr>
                                      <p:to>
                                        <p:strVal val="visible"/>
                                      </p:to>
                                    </p:set>
                                    <p:animEffect transition="in" filter="fade">
                                      <p:cBhvr>
                                        <p:cTn id="23" dur="500"/>
                                        <p:tgtEl>
                                          <p:spTgt spid="801">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01">
                                            <p:txEl>
                                              <p:pRg st="4" end="4"/>
                                            </p:txEl>
                                          </p:spTgt>
                                        </p:tgtEl>
                                        <p:attrNameLst>
                                          <p:attrName>style.visibility</p:attrName>
                                        </p:attrNameLst>
                                      </p:cBhvr>
                                      <p:to>
                                        <p:strVal val="visible"/>
                                      </p:to>
                                    </p:set>
                                    <p:animEffect transition="in" filter="fade">
                                      <p:cBhvr>
                                        <p:cTn id="27" dur="500"/>
                                        <p:tgtEl>
                                          <p:spTgt spid="801">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01">
                                            <p:txEl>
                                              <p:pRg st="5" end="5"/>
                                            </p:txEl>
                                          </p:spTgt>
                                        </p:tgtEl>
                                        <p:attrNameLst>
                                          <p:attrName>style.visibility</p:attrName>
                                        </p:attrNameLst>
                                      </p:cBhvr>
                                      <p:to>
                                        <p:strVal val="visible"/>
                                      </p:to>
                                    </p:set>
                                    <p:animEffect transition="in" filter="fade">
                                      <p:cBhvr>
                                        <p:cTn id="31" dur="500"/>
                                        <p:tgtEl>
                                          <p:spTgt spid="801">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01">
                                            <p:txEl>
                                              <p:pRg st="6" end="6"/>
                                            </p:txEl>
                                          </p:spTgt>
                                        </p:tgtEl>
                                        <p:attrNameLst>
                                          <p:attrName>style.visibility</p:attrName>
                                        </p:attrNameLst>
                                      </p:cBhvr>
                                      <p:to>
                                        <p:strVal val="visible"/>
                                      </p:to>
                                    </p:set>
                                    <p:animEffect transition="in" filter="fade">
                                      <p:cBhvr>
                                        <p:cTn id="35" dur="500"/>
                                        <p:tgtEl>
                                          <p:spTgt spid="801">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01">
                                            <p:txEl>
                                              <p:pRg st="7" end="7"/>
                                            </p:txEl>
                                          </p:spTgt>
                                        </p:tgtEl>
                                        <p:attrNameLst>
                                          <p:attrName>style.visibility</p:attrName>
                                        </p:attrNameLst>
                                      </p:cBhvr>
                                      <p:to>
                                        <p:strVal val="visible"/>
                                      </p:to>
                                    </p:set>
                                    <p:animEffect transition="in" filter="fade">
                                      <p:cBhvr>
                                        <p:cTn id="39" dur="500"/>
                                        <p:tgtEl>
                                          <p:spTgt spid="801">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01">
                                            <p:txEl>
                                              <p:pRg st="8" end="8"/>
                                            </p:txEl>
                                          </p:spTgt>
                                        </p:tgtEl>
                                        <p:attrNameLst>
                                          <p:attrName>style.visibility</p:attrName>
                                        </p:attrNameLst>
                                      </p:cBhvr>
                                      <p:to>
                                        <p:strVal val="visible"/>
                                      </p:to>
                                    </p:set>
                                    <p:animEffect transition="in" filter="fade">
                                      <p:cBhvr>
                                        <p:cTn id="43" dur="500"/>
                                        <p:tgtEl>
                                          <p:spTgt spid="80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ortfolio 5">
  <p:cSld name="Portfolio 5">
    <p:spTree>
      <p:nvGrpSpPr>
        <p:cNvPr id="1" name="Shape 824"/>
        <p:cNvGrpSpPr/>
        <p:nvPr/>
      </p:nvGrpSpPr>
      <p:grpSpPr>
        <a:xfrm>
          <a:off x="0" y="0"/>
          <a:ext cx="0" cy="0"/>
          <a:chOff x="0" y="0"/>
          <a:chExt cx="0" cy="0"/>
        </a:xfrm>
      </p:grpSpPr>
      <p:sp>
        <p:nvSpPr>
          <p:cNvPr id="825" name="Google Shape;825;p41"/>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6" name="Google Shape;82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7" name="Google Shape;827;p4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28" name="Google Shape;828;p41"/>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29" name="Google Shape;829;p41"/>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30" name="Google Shape;830;p41"/>
          <p:cNvGrpSpPr/>
          <p:nvPr/>
        </p:nvGrpSpPr>
        <p:grpSpPr>
          <a:xfrm>
            <a:off x="338952" y="6409324"/>
            <a:ext cx="224082" cy="221156"/>
            <a:chOff x="4328868" y="5502988"/>
            <a:chExt cx="500307" cy="493774"/>
          </a:xfrm>
        </p:grpSpPr>
        <p:sp>
          <p:nvSpPr>
            <p:cNvPr id="831" name="Google Shape;831;p4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32" name="Google Shape;832;p4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33" name="Google Shape;833;p41"/>
          <p:cNvGrpSpPr/>
          <p:nvPr/>
        </p:nvGrpSpPr>
        <p:grpSpPr>
          <a:xfrm flipH="1">
            <a:off x="11637433" y="6409324"/>
            <a:ext cx="224082" cy="221156"/>
            <a:chOff x="4328868" y="5502988"/>
            <a:chExt cx="500307" cy="493774"/>
          </a:xfrm>
        </p:grpSpPr>
        <p:sp>
          <p:nvSpPr>
            <p:cNvPr id="834" name="Google Shape;834;p4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35" name="Google Shape;835;p4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36" name="Google Shape;836;p41"/>
          <p:cNvGrpSpPr/>
          <p:nvPr/>
        </p:nvGrpSpPr>
        <p:grpSpPr>
          <a:xfrm>
            <a:off x="0" y="6824981"/>
            <a:ext cx="12192000" cy="45719"/>
            <a:chOff x="0" y="6756401"/>
            <a:chExt cx="12192000" cy="114300"/>
          </a:xfrm>
        </p:grpSpPr>
        <p:sp>
          <p:nvSpPr>
            <p:cNvPr id="837" name="Google Shape;837;p4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38" name="Google Shape;838;p4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39" name="Google Shape;839;p4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0" name="Google Shape;840;p4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1" name="Google Shape;841;p4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842" name="Google Shape;842;p41"/>
          <p:cNvGrpSpPr/>
          <p:nvPr/>
        </p:nvGrpSpPr>
        <p:grpSpPr>
          <a:xfrm>
            <a:off x="0" y="0"/>
            <a:ext cx="12192000" cy="45719"/>
            <a:chOff x="0" y="6756401"/>
            <a:chExt cx="12192000" cy="114300"/>
          </a:xfrm>
        </p:grpSpPr>
        <p:sp>
          <p:nvSpPr>
            <p:cNvPr id="843" name="Google Shape;843;p4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4" name="Google Shape;844;p4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5" name="Google Shape;845;p4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6" name="Google Shape;846;p4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7" name="Google Shape;847;p4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848" name="Google Shape;848;p41"/>
          <p:cNvSpPr>
            <a:spLocks noGrp="1"/>
          </p:cNvSpPr>
          <p:nvPr>
            <p:ph type="pic" idx="2"/>
          </p:nvPr>
        </p:nvSpPr>
        <p:spPr>
          <a:xfrm>
            <a:off x="889621" y="1845324"/>
            <a:ext cx="3600000" cy="216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49" name="Google Shape;849;p41"/>
          <p:cNvSpPr>
            <a:spLocks noGrp="1"/>
          </p:cNvSpPr>
          <p:nvPr>
            <p:ph type="pic" idx="3"/>
          </p:nvPr>
        </p:nvSpPr>
        <p:spPr>
          <a:xfrm>
            <a:off x="889621" y="4125780"/>
            <a:ext cx="1728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50" name="Google Shape;850;p41"/>
          <p:cNvSpPr>
            <a:spLocks noGrp="1"/>
          </p:cNvSpPr>
          <p:nvPr>
            <p:ph type="pic" idx="4"/>
          </p:nvPr>
        </p:nvSpPr>
        <p:spPr>
          <a:xfrm>
            <a:off x="2761642" y="4125780"/>
            <a:ext cx="1728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51" name="Google Shape;851;p41"/>
          <p:cNvSpPr>
            <a:spLocks noGrp="1"/>
          </p:cNvSpPr>
          <p:nvPr>
            <p:ph type="pic" idx="5"/>
          </p:nvPr>
        </p:nvSpPr>
        <p:spPr>
          <a:xfrm>
            <a:off x="4625395" y="1816749"/>
            <a:ext cx="2880000" cy="429111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52" name="Google Shape;852;p41"/>
          <p:cNvSpPr>
            <a:spLocks noGrp="1"/>
          </p:cNvSpPr>
          <p:nvPr>
            <p:ph type="pic" idx="6"/>
          </p:nvPr>
        </p:nvSpPr>
        <p:spPr>
          <a:xfrm>
            <a:off x="7635853" y="3945780"/>
            <a:ext cx="3600000" cy="216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25"/>
                                        </p:tgtEl>
                                        <p:attrNameLst>
                                          <p:attrName>style.visibility</p:attrName>
                                        </p:attrNameLst>
                                      </p:cBhvr>
                                      <p:to>
                                        <p:strVal val="visible"/>
                                      </p:to>
                                    </p:set>
                                    <p:animEffect transition="in" filter="fade">
                                      <p:cBhvr>
                                        <p:cTn id="7" dur="500"/>
                                        <p:tgtEl>
                                          <p:spTgt spid="8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29">
                                            <p:txEl>
                                              <p:pRg st="0" end="0"/>
                                            </p:txEl>
                                          </p:spTgt>
                                        </p:tgtEl>
                                        <p:attrNameLst>
                                          <p:attrName>style.visibility</p:attrName>
                                        </p:attrNameLst>
                                      </p:cBhvr>
                                      <p:to>
                                        <p:strVal val="visible"/>
                                      </p:to>
                                    </p:set>
                                    <p:animEffect transition="in" filter="fade">
                                      <p:cBhvr>
                                        <p:cTn id="11" dur="500"/>
                                        <p:tgtEl>
                                          <p:spTgt spid="82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29">
                                            <p:txEl>
                                              <p:pRg st="1" end="1"/>
                                            </p:txEl>
                                          </p:spTgt>
                                        </p:tgtEl>
                                        <p:attrNameLst>
                                          <p:attrName>style.visibility</p:attrName>
                                        </p:attrNameLst>
                                      </p:cBhvr>
                                      <p:to>
                                        <p:strVal val="visible"/>
                                      </p:to>
                                    </p:set>
                                    <p:animEffect transition="in" filter="fade">
                                      <p:cBhvr>
                                        <p:cTn id="15" dur="500"/>
                                        <p:tgtEl>
                                          <p:spTgt spid="82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29">
                                            <p:txEl>
                                              <p:pRg st="2" end="2"/>
                                            </p:txEl>
                                          </p:spTgt>
                                        </p:tgtEl>
                                        <p:attrNameLst>
                                          <p:attrName>style.visibility</p:attrName>
                                        </p:attrNameLst>
                                      </p:cBhvr>
                                      <p:to>
                                        <p:strVal val="visible"/>
                                      </p:to>
                                    </p:set>
                                    <p:animEffect transition="in" filter="fade">
                                      <p:cBhvr>
                                        <p:cTn id="19" dur="500"/>
                                        <p:tgtEl>
                                          <p:spTgt spid="82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29">
                                            <p:txEl>
                                              <p:pRg st="3" end="3"/>
                                            </p:txEl>
                                          </p:spTgt>
                                        </p:tgtEl>
                                        <p:attrNameLst>
                                          <p:attrName>style.visibility</p:attrName>
                                        </p:attrNameLst>
                                      </p:cBhvr>
                                      <p:to>
                                        <p:strVal val="visible"/>
                                      </p:to>
                                    </p:set>
                                    <p:animEffect transition="in" filter="fade">
                                      <p:cBhvr>
                                        <p:cTn id="23" dur="500"/>
                                        <p:tgtEl>
                                          <p:spTgt spid="82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29">
                                            <p:txEl>
                                              <p:pRg st="4" end="4"/>
                                            </p:txEl>
                                          </p:spTgt>
                                        </p:tgtEl>
                                        <p:attrNameLst>
                                          <p:attrName>style.visibility</p:attrName>
                                        </p:attrNameLst>
                                      </p:cBhvr>
                                      <p:to>
                                        <p:strVal val="visible"/>
                                      </p:to>
                                    </p:set>
                                    <p:animEffect transition="in" filter="fade">
                                      <p:cBhvr>
                                        <p:cTn id="27" dur="500"/>
                                        <p:tgtEl>
                                          <p:spTgt spid="82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29">
                                            <p:txEl>
                                              <p:pRg st="5" end="5"/>
                                            </p:txEl>
                                          </p:spTgt>
                                        </p:tgtEl>
                                        <p:attrNameLst>
                                          <p:attrName>style.visibility</p:attrName>
                                        </p:attrNameLst>
                                      </p:cBhvr>
                                      <p:to>
                                        <p:strVal val="visible"/>
                                      </p:to>
                                    </p:set>
                                    <p:animEffect transition="in" filter="fade">
                                      <p:cBhvr>
                                        <p:cTn id="31" dur="500"/>
                                        <p:tgtEl>
                                          <p:spTgt spid="82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29">
                                            <p:txEl>
                                              <p:pRg st="6" end="6"/>
                                            </p:txEl>
                                          </p:spTgt>
                                        </p:tgtEl>
                                        <p:attrNameLst>
                                          <p:attrName>style.visibility</p:attrName>
                                        </p:attrNameLst>
                                      </p:cBhvr>
                                      <p:to>
                                        <p:strVal val="visible"/>
                                      </p:to>
                                    </p:set>
                                    <p:animEffect transition="in" filter="fade">
                                      <p:cBhvr>
                                        <p:cTn id="35" dur="500"/>
                                        <p:tgtEl>
                                          <p:spTgt spid="82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29">
                                            <p:txEl>
                                              <p:pRg st="7" end="7"/>
                                            </p:txEl>
                                          </p:spTgt>
                                        </p:tgtEl>
                                        <p:attrNameLst>
                                          <p:attrName>style.visibility</p:attrName>
                                        </p:attrNameLst>
                                      </p:cBhvr>
                                      <p:to>
                                        <p:strVal val="visible"/>
                                      </p:to>
                                    </p:set>
                                    <p:animEffect transition="in" filter="fade">
                                      <p:cBhvr>
                                        <p:cTn id="39" dur="500"/>
                                        <p:tgtEl>
                                          <p:spTgt spid="82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29">
                                            <p:txEl>
                                              <p:pRg st="8" end="8"/>
                                            </p:txEl>
                                          </p:spTgt>
                                        </p:tgtEl>
                                        <p:attrNameLst>
                                          <p:attrName>style.visibility</p:attrName>
                                        </p:attrNameLst>
                                      </p:cBhvr>
                                      <p:to>
                                        <p:strVal val="visible"/>
                                      </p:to>
                                    </p:set>
                                    <p:animEffect transition="in" filter="fade">
                                      <p:cBhvr>
                                        <p:cTn id="43" dur="500"/>
                                        <p:tgtEl>
                                          <p:spTgt spid="829">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848"/>
                                        </p:tgtEl>
                                        <p:attrNameLst>
                                          <p:attrName>style.visibility</p:attrName>
                                        </p:attrNameLst>
                                      </p:cBhvr>
                                      <p:to>
                                        <p:strVal val="visible"/>
                                      </p:to>
                                    </p:set>
                                    <p:animEffect transition="in" filter="fade">
                                      <p:cBhvr>
                                        <p:cTn id="47" dur="500"/>
                                        <p:tgtEl>
                                          <p:spTgt spid="848"/>
                                        </p:tgtEl>
                                      </p:cBhvr>
                                    </p:animEffect>
                                  </p:childTnLst>
                                </p:cTn>
                              </p:par>
                              <p:par>
                                <p:cTn id="48" presetID="10" presetClass="entr" presetSubtype="0" fill="hold" nodeType="withEffect">
                                  <p:stCondLst>
                                    <p:cond delay="0"/>
                                  </p:stCondLst>
                                  <p:childTnLst>
                                    <p:set>
                                      <p:cBhvr>
                                        <p:cTn id="49" dur="1" fill="hold">
                                          <p:stCondLst>
                                            <p:cond delay="0"/>
                                          </p:stCondLst>
                                        </p:cTn>
                                        <p:tgtEl>
                                          <p:spTgt spid="849"/>
                                        </p:tgtEl>
                                        <p:attrNameLst>
                                          <p:attrName>style.visibility</p:attrName>
                                        </p:attrNameLst>
                                      </p:cBhvr>
                                      <p:to>
                                        <p:strVal val="visible"/>
                                      </p:to>
                                    </p:set>
                                    <p:animEffect transition="in" filter="fade">
                                      <p:cBhvr>
                                        <p:cTn id="50" dur="500"/>
                                        <p:tgtEl>
                                          <p:spTgt spid="849"/>
                                        </p:tgtEl>
                                      </p:cBhvr>
                                    </p:animEffect>
                                  </p:childTnLst>
                                </p:cTn>
                              </p:par>
                              <p:par>
                                <p:cTn id="51" presetID="10" presetClass="entr" presetSubtype="0" fill="hold" nodeType="withEffect">
                                  <p:stCondLst>
                                    <p:cond delay="0"/>
                                  </p:stCondLst>
                                  <p:childTnLst>
                                    <p:set>
                                      <p:cBhvr>
                                        <p:cTn id="52" dur="1" fill="hold">
                                          <p:stCondLst>
                                            <p:cond delay="0"/>
                                          </p:stCondLst>
                                        </p:cTn>
                                        <p:tgtEl>
                                          <p:spTgt spid="850"/>
                                        </p:tgtEl>
                                        <p:attrNameLst>
                                          <p:attrName>style.visibility</p:attrName>
                                        </p:attrNameLst>
                                      </p:cBhvr>
                                      <p:to>
                                        <p:strVal val="visible"/>
                                      </p:to>
                                    </p:set>
                                    <p:animEffect transition="in" filter="fade">
                                      <p:cBhvr>
                                        <p:cTn id="53" dur="500"/>
                                        <p:tgtEl>
                                          <p:spTgt spid="850"/>
                                        </p:tgtEl>
                                      </p:cBhvr>
                                    </p:animEffect>
                                  </p:childTnLst>
                                </p:cTn>
                              </p:par>
                              <p:par>
                                <p:cTn id="54" presetID="10" presetClass="entr" presetSubtype="0" fill="hold" nodeType="withEffect">
                                  <p:stCondLst>
                                    <p:cond delay="0"/>
                                  </p:stCondLst>
                                  <p:childTnLst>
                                    <p:set>
                                      <p:cBhvr>
                                        <p:cTn id="55" dur="1" fill="hold">
                                          <p:stCondLst>
                                            <p:cond delay="0"/>
                                          </p:stCondLst>
                                        </p:cTn>
                                        <p:tgtEl>
                                          <p:spTgt spid="851"/>
                                        </p:tgtEl>
                                        <p:attrNameLst>
                                          <p:attrName>style.visibility</p:attrName>
                                        </p:attrNameLst>
                                      </p:cBhvr>
                                      <p:to>
                                        <p:strVal val="visible"/>
                                      </p:to>
                                    </p:set>
                                    <p:animEffect transition="in" filter="fade">
                                      <p:cBhvr>
                                        <p:cTn id="56" dur="500"/>
                                        <p:tgtEl>
                                          <p:spTgt spid="851"/>
                                        </p:tgtEl>
                                      </p:cBhvr>
                                    </p:animEffect>
                                  </p:childTnLst>
                                </p:cTn>
                              </p:par>
                              <p:par>
                                <p:cTn id="57" presetID="10" presetClass="entr" presetSubtype="0" fill="hold" nodeType="withEffect">
                                  <p:stCondLst>
                                    <p:cond delay="0"/>
                                  </p:stCondLst>
                                  <p:childTnLst>
                                    <p:set>
                                      <p:cBhvr>
                                        <p:cTn id="58" dur="1" fill="hold">
                                          <p:stCondLst>
                                            <p:cond delay="0"/>
                                          </p:stCondLst>
                                        </p:cTn>
                                        <p:tgtEl>
                                          <p:spTgt spid="852"/>
                                        </p:tgtEl>
                                        <p:attrNameLst>
                                          <p:attrName>style.visibility</p:attrName>
                                        </p:attrNameLst>
                                      </p:cBhvr>
                                      <p:to>
                                        <p:strVal val="visible"/>
                                      </p:to>
                                    </p:set>
                                    <p:animEffect transition="in" filter="fade">
                                      <p:cBhvr>
                                        <p:cTn id="59" dur="500"/>
                                        <p:tgtEl>
                                          <p:spTgt spid="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howcase 2">
  <p:cSld name="Showcase 2">
    <p:spTree>
      <p:nvGrpSpPr>
        <p:cNvPr id="1" name="Shape 853"/>
        <p:cNvGrpSpPr/>
        <p:nvPr/>
      </p:nvGrpSpPr>
      <p:grpSpPr>
        <a:xfrm>
          <a:off x="0" y="0"/>
          <a:ext cx="0" cy="0"/>
          <a:chOff x="0" y="0"/>
          <a:chExt cx="0" cy="0"/>
        </a:xfrm>
      </p:grpSpPr>
      <p:sp>
        <p:nvSpPr>
          <p:cNvPr id="854" name="Google Shape;854;p42"/>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5" name="Google Shape;855;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6" name="Google Shape;856;p4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57" name="Google Shape;857;p42"/>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58" name="Google Shape;858;p42"/>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59" name="Google Shape;859;p42"/>
          <p:cNvGrpSpPr/>
          <p:nvPr/>
        </p:nvGrpSpPr>
        <p:grpSpPr>
          <a:xfrm>
            <a:off x="338952" y="6409324"/>
            <a:ext cx="224082" cy="221156"/>
            <a:chOff x="4328868" y="5502988"/>
            <a:chExt cx="500307" cy="493774"/>
          </a:xfrm>
        </p:grpSpPr>
        <p:sp>
          <p:nvSpPr>
            <p:cNvPr id="860" name="Google Shape;860;p4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61" name="Google Shape;861;p4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62" name="Google Shape;862;p42"/>
          <p:cNvGrpSpPr/>
          <p:nvPr/>
        </p:nvGrpSpPr>
        <p:grpSpPr>
          <a:xfrm flipH="1">
            <a:off x="11637433" y="6409324"/>
            <a:ext cx="224082" cy="221156"/>
            <a:chOff x="4328868" y="5502988"/>
            <a:chExt cx="500307" cy="493774"/>
          </a:xfrm>
        </p:grpSpPr>
        <p:sp>
          <p:nvSpPr>
            <p:cNvPr id="863" name="Google Shape;863;p4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64" name="Google Shape;864;p4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65" name="Google Shape;865;p42"/>
          <p:cNvGrpSpPr/>
          <p:nvPr/>
        </p:nvGrpSpPr>
        <p:grpSpPr>
          <a:xfrm>
            <a:off x="0" y="6824981"/>
            <a:ext cx="12192000" cy="45719"/>
            <a:chOff x="0" y="6756401"/>
            <a:chExt cx="12192000" cy="114300"/>
          </a:xfrm>
        </p:grpSpPr>
        <p:sp>
          <p:nvSpPr>
            <p:cNvPr id="866" name="Google Shape;866;p4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67" name="Google Shape;867;p4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68" name="Google Shape;868;p4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69" name="Google Shape;869;p4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0" name="Google Shape;870;p4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871" name="Google Shape;871;p42"/>
          <p:cNvGrpSpPr/>
          <p:nvPr/>
        </p:nvGrpSpPr>
        <p:grpSpPr>
          <a:xfrm>
            <a:off x="0" y="0"/>
            <a:ext cx="12192000" cy="45719"/>
            <a:chOff x="0" y="6756401"/>
            <a:chExt cx="12192000" cy="114300"/>
          </a:xfrm>
        </p:grpSpPr>
        <p:sp>
          <p:nvSpPr>
            <p:cNvPr id="872" name="Google Shape;872;p4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3" name="Google Shape;873;p4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4" name="Google Shape;874;p4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5" name="Google Shape;875;p4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6" name="Google Shape;876;p4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877" name="Google Shape;877;p42"/>
          <p:cNvSpPr>
            <a:spLocks noGrp="1"/>
          </p:cNvSpPr>
          <p:nvPr>
            <p:ph type="pic" idx="2"/>
          </p:nvPr>
        </p:nvSpPr>
        <p:spPr>
          <a:xfrm>
            <a:off x="889620" y="1772754"/>
            <a:ext cx="6297959" cy="226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78" name="Google Shape;878;p42"/>
          <p:cNvSpPr>
            <a:spLocks noGrp="1"/>
          </p:cNvSpPr>
          <p:nvPr>
            <p:ph type="pic" idx="3"/>
          </p:nvPr>
        </p:nvSpPr>
        <p:spPr>
          <a:xfrm>
            <a:off x="889621" y="4198350"/>
            <a:ext cx="1980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79" name="Google Shape;879;p42"/>
          <p:cNvSpPr>
            <a:spLocks noGrp="1"/>
          </p:cNvSpPr>
          <p:nvPr>
            <p:ph type="pic" idx="4"/>
          </p:nvPr>
        </p:nvSpPr>
        <p:spPr>
          <a:xfrm>
            <a:off x="3048600" y="4198350"/>
            <a:ext cx="1980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80" name="Google Shape;880;p42"/>
          <p:cNvSpPr>
            <a:spLocks noGrp="1"/>
          </p:cNvSpPr>
          <p:nvPr>
            <p:ph type="pic" idx="5"/>
          </p:nvPr>
        </p:nvSpPr>
        <p:spPr>
          <a:xfrm>
            <a:off x="5207579" y="4198350"/>
            <a:ext cx="1980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4"/>
                                        </p:tgtEl>
                                        <p:attrNameLst>
                                          <p:attrName>style.visibility</p:attrName>
                                        </p:attrNameLst>
                                      </p:cBhvr>
                                      <p:to>
                                        <p:strVal val="visible"/>
                                      </p:to>
                                    </p:set>
                                    <p:animEffect transition="in" filter="fade">
                                      <p:cBhvr>
                                        <p:cTn id="7" dur="500"/>
                                        <p:tgtEl>
                                          <p:spTgt spid="8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58">
                                            <p:txEl>
                                              <p:pRg st="0" end="0"/>
                                            </p:txEl>
                                          </p:spTgt>
                                        </p:tgtEl>
                                        <p:attrNameLst>
                                          <p:attrName>style.visibility</p:attrName>
                                        </p:attrNameLst>
                                      </p:cBhvr>
                                      <p:to>
                                        <p:strVal val="visible"/>
                                      </p:to>
                                    </p:set>
                                    <p:animEffect transition="in" filter="fade">
                                      <p:cBhvr>
                                        <p:cTn id="11" dur="500"/>
                                        <p:tgtEl>
                                          <p:spTgt spid="85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58">
                                            <p:txEl>
                                              <p:pRg st="1" end="1"/>
                                            </p:txEl>
                                          </p:spTgt>
                                        </p:tgtEl>
                                        <p:attrNameLst>
                                          <p:attrName>style.visibility</p:attrName>
                                        </p:attrNameLst>
                                      </p:cBhvr>
                                      <p:to>
                                        <p:strVal val="visible"/>
                                      </p:to>
                                    </p:set>
                                    <p:animEffect transition="in" filter="fade">
                                      <p:cBhvr>
                                        <p:cTn id="15" dur="500"/>
                                        <p:tgtEl>
                                          <p:spTgt spid="85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58">
                                            <p:txEl>
                                              <p:pRg st="2" end="2"/>
                                            </p:txEl>
                                          </p:spTgt>
                                        </p:tgtEl>
                                        <p:attrNameLst>
                                          <p:attrName>style.visibility</p:attrName>
                                        </p:attrNameLst>
                                      </p:cBhvr>
                                      <p:to>
                                        <p:strVal val="visible"/>
                                      </p:to>
                                    </p:set>
                                    <p:animEffect transition="in" filter="fade">
                                      <p:cBhvr>
                                        <p:cTn id="19" dur="500"/>
                                        <p:tgtEl>
                                          <p:spTgt spid="85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58">
                                            <p:txEl>
                                              <p:pRg st="3" end="3"/>
                                            </p:txEl>
                                          </p:spTgt>
                                        </p:tgtEl>
                                        <p:attrNameLst>
                                          <p:attrName>style.visibility</p:attrName>
                                        </p:attrNameLst>
                                      </p:cBhvr>
                                      <p:to>
                                        <p:strVal val="visible"/>
                                      </p:to>
                                    </p:set>
                                    <p:animEffect transition="in" filter="fade">
                                      <p:cBhvr>
                                        <p:cTn id="23" dur="500"/>
                                        <p:tgtEl>
                                          <p:spTgt spid="85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58">
                                            <p:txEl>
                                              <p:pRg st="4" end="4"/>
                                            </p:txEl>
                                          </p:spTgt>
                                        </p:tgtEl>
                                        <p:attrNameLst>
                                          <p:attrName>style.visibility</p:attrName>
                                        </p:attrNameLst>
                                      </p:cBhvr>
                                      <p:to>
                                        <p:strVal val="visible"/>
                                      </p:to>
                                    </p:set>
                                    <p:animEffect transition="in" filter="fade">
                                      <p:cBhvr>
                                        <p:cTn id="27" dur="500"/>
                                        <p:tgtEl>
                                          <p:spTgt spid="85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58">
                                            <p:txEl>
                                              <p:pRg st="5" end="5"/>
                                            </p:txEl>
                                          </p:spTgt>
                                        </p:tgtEl>
                                        <p:attrNameLst>
                                          <p:attrName>style.visibility</p:attrName>
                                        </p:attrNameLst>
                                      </p:cBhvr>
                                      <p:to>
                                        <p:strVal val="visible"/>
                                      </p:to>
                                    </p:set>
                                    <p:animEffect transition="in" filter="fade">
                                      <p:cBhvr>
                                        <p:cTn id="31" dur="500"/>
                                        <p:tgtEl>
                                          <p:spTgt spid="85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58">
                                            <p:txEl>
                                              <p:pRg st="6" end="6"/>
                                            </p:txEl>
                                          </p:spTgt>
                                        </p:tgtEl>
                                        <p:attrNameLst>
                                          <p:attrName>style.visibility</p:attrName>
                                        </p:attrNameLst>
                                      </p:cBhvr>
                                      <p:to>
                                        <p:strVal val="visible"/>
                                      </p:to>
                                    </p:set>
                                    <p:animEffect transition="in" filter="fade">
                                      <p:cBhvr>
                                        <p:cTn id="35" dur="500"/>
                                        <p:tgtEl>
                                          <p:spTgt spid="85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58">
                                            <p:txEl>
                                              <p:pRg st="7" end="7"/>
                                            </p:txEl>
                                          </p:spTgt>
                                        </p:tgtEl>
                                        <p:attrNameLst>
                                          <p:attrName>style.visibility</p:attrName>
                                        </p:attrNameLst>
                                      </p:cBhvr>
                                      <p:to>
                                        <p:strVal val="visible"/>
                                      </p:to>
                                    </p:set>
                                    <p:animEffect transition="in" filter="fade">
                                      <p:cBhvr>
                                        <p:cTn id="39" dur="500"/>
                                        <p:tgtEl>
                                          <p:spTgt spid="85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58">
                                            <p:txEl>
                                              <p:pRg st="8" end="8"/>
                                            </p:txEl>
                                          </p:spTgt>
                                        </p:tgtEl>
                                        <p:attrNameLst>
                                          <p:attrName>style.visibility</p:attrName>
                                        </p:attrNameLst>
                                      </p:cBhvr>
                                      <p:to>
                                        <p:strVal val="visible"/>
                                      </p:to>
                                    </p:set>
                                    <p:animEffect transition="in" filter="fade">
                                      <p:cBhvr>
                                        <p:cTn id="43" dur="500"/>
                                        <p:tgtEl>
                                          <p:spTgt spid="858">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877"/>
                                        </p:tgtEl>
                                        <p:attrNameLst>
                                          <p:attrName>style.visibility</p:attrName>
                                        </p:attrNameLst>
                                      </p:cBhvr>
                                      <p:to>
                                        <p:strVal val="visible"/>
                                      </p:to>
                                    </p:set>
                                    <p:animEffect transition="in" filter="fade">
                                      <p:cBhvr>
                                        <p:cTn id="47" dur="500"/>
                                        <p:tgtEl>
                                          <p:spTgt spid="877"/>
                                        </p:tgtEl>
                                      </p:cBhvr>
                                    </p:animEffect>
                                  </p:childTnLst>
                                </p:cTn>
                              </p:par>
                              <p:par>
                                <p:cTn id="48" presetID="10" presetClass="entr" presetSubtype="0" fill="hold" nodeType="withEffect">
                                  <p:stCondLst>
                                    <p:cond delay="0"/>
                                  </p:stCondLst>
                                  <p:childTnLst>
                                    <p:set>
                                      <p:cBhvr>
                                        <p:cTn id="49" dur="1" fill="hold">
                                          <p:stCondLst>
                                            <p:cond delay="0"/>
                                          </p:stCondLst>
                                        </p:cTn>
                                        <p:tgtEl>
                                          <p:spTgt spid="878"/>
                                        </p:tgtEl>
                                        <p:attrNameLst>
                                          <p:attrName>style.visibility</p:attrName>
                                        </p:attrNameLst>
                                      </p:cBhvr>
                                      <p:to>
                                        <p:strVal val="visible"/>
                                      </p:to>
                                    </p:set>
                                    <p:animEffect transition="in" filter="fade">
                                      <p:cBhvr>
                                        <p:cTn id="50" dur="500"/>
                                        <p:tgtEl>
                                          <p:spTgt spid="878"/>
                                        </p:tgtEl>
                                      </p:cBhvr>
                                    </p:animEffect>
                                  </p:childTnLst>
                                </p:cTn>
                              </p:par>
                              <p:par>
                                <p:cTn id="51" presetID="10" presetClass="entr" presetSubtype="0" fill="hold" nodeType="withEffect">
                                  <p:stCondLst>
                                    <p:cond delay="0"/>
                                  </p:stCondLst>
                                  <p:childTnLst>
                                    <p:set>
                                      <p:cBhvr>
                                        <p:cTn id="52" dur="1" fill="hold">
                                          <p:stCondLst>
                                            <p:cond delay="0"/>
                                          </p:stCondLst>
                                        </p:cTn>
                                        <p:tgtEl>
                                          <p:spTgt spid="879"/>
                                        </p:tgtEl>
                                        <p:attrNameLst>
                                          <p:attrName>style.visibility</p:attrName>
                                        </p:attrNameLst>
                                      </p:cBhvr>
                                      <p:to>
                                        <p:strVal val="visible"/>
                                      </p:to>
                                    </p:set>
                                    <p:animEffect transition="in" filter="fade">
                                      <p:cBhvr>
                                        <p:cTn id="53" dur="500"/>
                                        <p:tgtEl>
                                          <p:spTgt spid="879"/>
                                        </p:tgtEl>
                                      </p:cBhvr>
                                    </p:animEffect>
                                  </p:childTnLst>
                                </p:cTn>
                              </p:par>
                              <p:par>
                                <p:cTn id="54" presetID="10" presetClass="entr" presetSubtype="0" fill="hold" nodeType="withEffect">
                                  <p:stCondLst>
                                    <p:cond delay="0"/>
                                  </p:stCondLst>
                                  <p:childTnLst>
                                    <p:set>
                                      <p:cBhvr>
                                        <p:cTn id="55" dur="1" fill="hold">
                                          <p:stCondLst>
                                            <p:cond delay="0"/>
                                          </p:stCondLst>
                                        </p:cTn>
                                        <p:tgtEl>
                                          <p:spTgt spid="880"/>
                                        </p:tgtEl>
                                        <p:attrNameLst>
                                          <p:attrName>style.visibility</p:attrName>
                                        </p:attrNameLst>
                                      </p:cBhvr>
                                      <p:to>
                                        <p:strVal val="visible"/>
                                      </p:to>
                                    </p:set>
                                    <p:animEffect transition="in" filter="fade">
                                      <p:cBhvr>
                                        <p:cTn id="56" dur="500"/>
                                        <p:tgtEl>
                                          <p:spTgt spid="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howcase">
  <p:cSld name="Showcase">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0" name="Google Shape;80;p15"/>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1" name="Google Shape;81;p15"/>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2" name="Google Shape;82;p15"/>
          <p:cNvGrpSpPr/>
          <p:nvPr/>
        </p:nvGrpSpPr>
        <p:grpSpPr>
          <a:xfrm>
            <a:off x="338952" y="6409324"/>
            <a:ext cx="224082" cy="221156"/>
            <a:chOff x="4328868" y="5502988"/>
            <a:chExt cx="500307" cy="493774"/>
          </a:xfrm>
        </p:grpSpPr>
        <p:sp>
          <p:nvSpPr>
            <p:cNvPr id="83" name="Google Shape;83;p1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4" name="Google Shape;84;p1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5" name="Google Shape;85;p15"/>
          <p:cNvGrpSpPr/>
          <p:nvPr/>
        </p:nvGrpSpPr>
        <p:grpSpPr>
          <a:xfrm flipH="1">
            <a:off x="11637433" y="6409324"/>
            <a:ext cx="224082" cy="221156"/>
            <a:chOff x="4328868" y="5502988"/>
            <a:chExt cx="500307" cy="493774"/>
          </a:xfrm>
        </p:grpSpPr>
        <p:sp>
          <p:nvSpPr>
            <p:cNvPr id="86" name="Google Shape;86;p1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7" name="Google Shape;87;p1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8" name="Google Shape;88;p15"/>
          <p:cNvGrpSpPr/>
          <p:nvPr/>
        </p:nvGrpSpPr>
        <p:grpSpPr>
          <a:xfrm>
            <a:off x="0" y="6824981"/>
            <a:ext cx="12192000" cy="45719"/>
            <a:chOff x="0" y="6756401"/>
            <a:chExt cx="12192000" cy="114300"/>
          </a:xfrm>
        </p:grpSpPr>
        <p:sp>
          <p:nvSpPr>
            <p:cNvPr id="89" name="Google Shape;89;p1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 name="Google Shape;90;p1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1" name="Google Shape;91;p1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 name="Google Shape;92;p1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3" name="Google Shape;93;p1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94" name="Google Shape;94;p15"/>
          <p:cNvGrpSpPr/>
          <p:nvPr/>
        </p:nvGrpSpPr>
        <p:grpSpPr>
          <a:xfrm>
            <a:off x="0" y="0"/>
            <a:ext cx="12192000" cy="45719"/>
            <a:chOff x="0" y="6756401"/>
            <a:chExt cx="12192000" cy="114300"/>
          </a:xfrm>
        </p:grpSpPr>
        <p:sp>
          <p:nvSpPr>
            <p:cNvPr id="95" name="Google Shape;95;p1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 name="Google Shape;96;p1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7" name="Google Shape;97;p1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 name="Google Shape;98;p1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9" name="Google Shape;99;p1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00" name="Google Shape;100;p15"/>
          <p:cNvSpPr>
            <a:spLocks noGrp="1"/>
          </p:cNvSpPr>
          <p:nvPr>
            <p:ph type="pic" idx="2"/>
          </p:nvPr>
        </p:nvSpPr>
        <p:spPr>
          <a:xfrm>
            <a:off x="1222375" y="1801495"/>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1" name="Google Shape;101;p15"/>
          <p:cNvSpPr>
            <a:spLocks noGrp="1"/>
          </p:cNvSpPr>
          <p:nvPr>
            <p:ph type="pic" idx="3"/>
          </p:nvPr>
        </p:nvSpPr>
        <p:spPr>
          <a:xfrm>
            <a:off x="4533786" y="1801495"/>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 name="Google Shape;102;p15"/>
          <p:cNvSpPr>
            <a:spLocks noGrp="1"/>
          </p:cNvSpPr>
          <p:nvPr>
            <p:ph type="pic" idx="4"/>
          </p:nvPr>
        </p:nvSpPr>
        <p:spPr>
          <a:xfrm>
            <a:off x="7858048" y="1801495"/>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3" name="Google Shape;103;p15"/>
          <p:cNvSpPr>
            <a:spLocks noGrp="1"/>
          </p:cNvSpPr>
          <p:nvPr>
            <p:ph type="pic" idx="5"/>
          </p:nvPr>
        </p:nvSpPr>
        <p:spPr>
          <a:xfrm>
            <a:off x="1222375" y="4033409"/>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4" name="Google Shape;104;p15"/>
          <p:cNvSpPr>
            <a:spLocks noGrp="1"/>
          </p:cNvSpPr>
          <p:nvPr>
            <p:ph type="pic" idx="6"/>
          </p:nvPr>
        </p:nvSpPr>
        <p:spPr>
          <a:xfrm>
            <a:off x="4533786" y="4033409"/>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5" name="Google Shape;105;p15"/>
          <p:cNvSpPr>
            <a:spLocks noGrp="1"/>
          </p:cNvSpPr>
          <p:nvPr>
            <p:ph type="pic" idx="7"/>
          </p:nvPr>
        </p:nvSpPr>
        <p:spPr>
          <a:xfrm>
            <a:off x="7858048" y="4033409"/>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
                                            <p:txEl>
                                              <p:pRg st="0" end="0"/>
                                            </p:txEl>
                                          </p:spTgt>
                                        </p:tgtEl>
                                        <p:attrNameLst>
                                          <p:attrName>style.visibility</p:attrName>
                                        </p:attrNameLst>
                                      </p:cBhvr>
                                      <p:to>
                                        <p:strVal val="visible"/>
                                      </p:to>
                                    </p:set>
                                    <p:animEffect transition="in" filter="fade">
                                      <p:cBhvr>
                                        <p:cTn id="11" dur="500"/>
                                        <p:tgtEl>
                                          <p:spTgt spid="8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1">
                                            <p:txEl>
                                              <p:pRg st="1" end="1"/>
                                            </p:txEl>
                                          </p:spTgt>
                                        </p:tgtEl>
                                        <p:attrNameLst>
                                          <p:attrName>style.visibility</p:attrName>
                                        </p:attrNameLst>
                                      </p:cBhvr>
                                      <p:to>
                                        <p:strVal val="visible"/>
                                      </p:to>
                                    </p:set>
                                    <p:animEffect transition="in" filter="fade">
                                      <p:cBhvr>
                                        <p:cTn id="15" dur="500"/>
                                        <p:tgtEl>
                                          <p:spTgt spid="8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1">
                                            <p:txEl>
                                              <p:pRg st="2" end="2"/>
                                            </p:txEl>
                                          </p:spTgt>
                                        </p:tgtEl>
                                        <p:attrNameLst>
                                          <p:attrName>style.visibility</p:attrName>
                                        </p:attrNameLst>
                                      </p:cBhvr>
                                      <p:to>
                                        <p:strVal val="visible"/>
                                      </p:to>
                                    </p:set>
                                    <p:animEffect transition="in" filter="fade">
                                      <p:cBhvr>
                                        <p:cTn id="19" dur="500"/>
                                        <p:tgtEl>
                                          <p:spTgt spid="8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1">
                                            <p:txEl>
                                              <p:pRg st="3" end="3"/>
                                            </p:txEl>
                                          </p:spTgt>
                                        </p:tgtEl>
                                        <p:attrNameLst>
                                          <p:attrName>style.visibility</p:attrName>
                                        </p:attrNameLst>
                                      </p:cBhvr>
                                      <p:to>
                                        <p:strVal val="visible"/>
                                      </p:to>
                                    </p:set>
                                    <p:animEffect transition="in" filter="fade">
                                      <p:cBhvr>
                                        <p:cTn id="23" dur="500"/>
                                        <p:tgtEl>
                                          <p:spTgt spid="81">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1">
                                            <p:txEl>
                                              <p:pRg st="4" end="4"/>
                                            </p:txEl>
                                          </p:spTgt>
                                        </p:tgtEl>
                                        <p:attrNameLst>
                                          <p:attrName>style.visibility</p:attrName>
                                        </p:attrNameLst>
                                      </p:cBhvr>
                                      <p:to>
                                        <p:strVal val="visible"/>
                                      </p:to>
                                    </p:set>
                                    <p:animEffect transition="in" filter="fade">
                                      <p:cBhvr>
                                        <p:cTn id="27" dur="500"/>
                                        <p:tgtEl>
                                          <p:spTgt spid="81">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1">
                                            <p:txEl>
                                              <p:pRg st="5" end="5"/>
                                            </p:txEl>
                                          </p:spTgt>
                                        </p:tgtEl>
                                        <p:attrNameLst>
                                          <p:attrName>style.visibility</p:attrName>
                                        </p:attrNameLst>
                                      </p:cBhvr>
                                      <p:to>
                                        <p:strVal val="visible"/>
                                      </p:to>
                                    </p:set>
                                    <p:animEffect transition="in" filter="fade">
                                      <p:cBhvr>
                                        <p:cTn id="31" dur="500"/>
                                        <p:tgtEl>
                                          <p:spTgt spid="81">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1">
                                            <p:txEl>
                                              <p:pRg st="6" end="6"/>
                                            </p:txEl>
                                          </p:spTgt>
                                        </p:tgtEl>
                                        <p:attrNameLst>
                                          <p:attrName>style.visibility</p:attrName>
                                        </p:attrNameLst>
                                      </p:cBhvr>
                                      <p:to>
                                        <p:strVal val="visible"/>
                                      </p:to>
                                    </p:set>
                                    <p:animEffect transition="in" filter="fade">
                                      <p:cBhvr>
                                        <p:cTn id="35" dur="500"/>
                                        <p:tgtEl>
                                          <p:spTgt spid="81">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1">
                                            <p:txEl>
                                              <p:pRg st="7" end="7"/>
                                            </p:txEl>
                                          </p:spTgt>
                                        </p:tgtEl>
                                        <p:attrNameLst>
                                          <p:attrName>style.visibility</p:attrName>
                                        </p:attrNameLst>
                                      </p:cBhvr>
                                      <p:to>
                                        <p:strVal val="visible"/>
                                      </p:to>
                                    </p:set>
                                    <p:animEffect transition="in" filter="fade">
                                      <p:cBhvr>
                                        <p:cTn id="39" dur="500"/>
                                        <p:tgtEl>
                                          <p:spTgt spid="81">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1">
                                            <p:txEl>
                                              <p:pRg st="8" end="8"/>
                                            </p:txEl>
                                          </p:spTgt>
                                        </p:tgtEl>
                                        <p:attrNameLst>
                                          <p:attrName>style.visibility</p:attrName>
                                        </p:attrNameLst>
                                      </p:cBhvr>
                                      <p:to>
                                        <p:strVal val="visible"/>
                                      </p:to>
                                    </p:set>
                                    <p:animEffect transition="in" filter="fade">
                                      <p:cBhvr>
                                        <p:cTn id="43" dur="500"/>
                                        <p:tgtEl>
                                          <p:spTgt spid="81">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fade">
                                      <p:cBhvr>
                                        <p:cTn id="47" dur="500"/>
                                        <p:tgtEl>
                                          <p:spTgt spid="100"/>
                                        </p:tgtEl>
                                      </p:cBhvr>
                                    </p:animEffect>
                                  </p:childTnLst>
                                </p:cTn>
                              </p:par>
                              <p:par>
                                <p:cTn id="48" presetID="10" presetClass="entr" presetSubtype="0" fill="hold" nodeType="withEffect">
                                  <p:stCondLst>
                                    <p:cond delay="0"/>
                                  </p:stCondLst>
                                  <p:childTnLst>
                                    <p:set>
                                      <p:cBhvr>
                                        <p:cTn id="49" dur="1" fill="hold">
                                          <p:stCondLst>
                                            <p:cond delay="0"/>
                                          </p:stCondLst>
                                        </p:cTn>
                                        <p:tgtEl>
                                          <p:spTgt spid="101"/>
                                        </p:tgtEl>
                                        <p:attrNameLst>
                                          <p:attrName>style.visibility</p:attrName>
                                        </p:attrNameLst>
                                      </p:cBhvr>
                                      <p:to>
                                        <p:strVal val="visible"/>
                                      </p:to>
                                    </p:set>
                                    <p:animEffect transition="in" filter="fade">
                                      <p:cBhvr>
                                        <p:cTn id="50" dur="500"/>
                                        <p:tgtEl>
                                          <p:spTgt spid="101"/>
                                        </p:tgtEl>
                                      </p:cBhvr>
                                    </p:animEffect>
                                  </p:childTnLst>
                                </p:cTn>
                              </p:par>
                              <p:par>
                                <p:cTn id="51" presetID="10" presetClass="entr" presetSubtype="0" fill="hold" nodeType="withEffect">
                                  <p:stCondLst>
                                    <p:cond delay="0"/>
                                  </p:stCondLst>
                                  <p:childTnLst>
                                    <p:set>
                                      <p:cBhvr>
                                        <p:cTn id="52" dur="1" fill="hold">
                                          <p:stCondLst>
                                            <p:cond delay="0"/>
                                          </p:stCondLst>
                                        </p:cTn>
                                        <p:tgtEl>
                                          <p:spTgt spid="102"/>
                                        </p:tgtEl>
                                        <p:attrNameLst>
                                          <p:attrName>style.visibility</p:attrName>
                                        </p:attrNameLst>
                                      </p:cBhvr>
                                      <p:to>
                                        <p:strVal val="visible"/>
                                      </p:to>
                                    </p:set>
                                    <p:animEffect transition="in" filter="fade">
                                      <p:cBhvr>
                                        <p:cTn id="53" dur="500"/>
                                        <p:tgtEl>
                                          <p:spTgt spid="102"/>
                                        </p:tgtEl>
                                      </p:cBhvr>
                                    </p:animEffect>
                                  </p:childTnLst>
                                </p:cTn>
                              </p:par>
                              <p:par>
                                <p:cTn id="54" presetID="10" presetClass="entr" presetSubtype="0" fill="hold" nodeType="withEffect">
                                  <p:stCondLst>
                                    <p:cond delay="0"/>
                                  </p:stCondLst>
                                  <p:childTnLst>
                                    <p:set>
                                      <p:cBhvr>
                                        <p:cTn id="55" dur="1" fill="hold">
                                          <p:stCondLst>
                                            <p:cond delay="0"/>
                                          </p:stCondLst>
                                        </p:cTn>
                                        <p:tgtEl>
                                          <p:spTgt spid="103"/>
                                        </p:tgtEl>
                                        <p:attrNameLst>
                                          <p:attrName>style.visibility</p:attrName>
                                        </p:attrNameLst>
                                      </p:cBhvr>
                                      <p:to>
                                        <p:strVal val="visible"/>
                                      </p:to>
                                    </p:set>
                                    <p:animEffect transition="in" filter="fade">
                                      <p:cBhvr>
                                        <p:cTn id="56" dur="500"/>
                                        <p:tgtEl>
                                          <p:spTgt spid="103"/>
                                        </p:tgtEl>
                                      </p:cBhvr>
                                    </p:animEffect>
                                  </p:childTnLst>
                                </p:cTn>
                              </p:par>
                              <p:par>
                                <p:cTn id="57" presetID="10" presetClass="entr" presetSubtype="0" fill="hold" nodeType="withEffect">
                                  <p:stCondLst>
                                    <p:cond delay="0"/>
                                  </p:stCondLst>
                                  <p:childTnLst>
                                    <p:set>
                                      <p:cBhvr>
                                        <p:cTn id="58" dur="1" fill="hold">
                                          <p:stCondLst>
                                            <p:cond delay="0"/>
                                          </p:stCondLst>
                                        </p:cTn>
                                        <p:tgtEl>
                                          <p:spTgt spid="104"/>
                                        </p:tgtEl>
                                        <p:attrNameLst>
                                          <p:attrName>style.visibility</p:attrName>
                                        </p:attrNameLst>
                                      </p:cBhvr>
                                      <p:to>
                                        <p:strVal val="visible"/>
                                      </p:to>
                                    </p:set>
                                    <p:animEffect transition="in" filter="fade">
                                      <p:cBhvr>
                                        <p:cTn id="59" dur="500"/>
                                        <p:tgtEl>
                                          <p:spTgt spid="104"/>
                                        </p:tgtEl>
                                      </p:cBhvr>
                                    </p:animEffect>
                                  </p:childTnLst>
                                </p:cTn>
                              </p:par>
                              <p:par>
                                <p:cTn id="60" presetID="10" presetClass="entr" presetSubtype="0" fill="hold" nodeType="withEffect">
                                  <p:stCondLst>
                                    <p:cond delay="0"/>
                                  </p:stCondLst>
                                  <p:childTnLst>
                                    <p:set>
                                      <p:cBhvr>
                                        <p:cTn id="61" dur="1" fill="hold">
                                          <p:stCondLst>
                                            <p:cond delay="0"/>
                                          </p:stCondLst>
                                        </p:cTn>
                                        <p:tgtEl>
                                          <p:spTgt spid="105"/>
                                        </p:tgtEl>
                                        <p:attrNameLst>
                                          <p:attrName>style.visibility</p:attrName>
                                        </p:attrNameLst>
                                      </p:cBhvr>
                                      <p:to>
                                        <p:strVal val="visible"/>
                                      </p:to>
                                    </p:set>
                                    <p:animEffect transition="in" filter="fade">
                                      <p:cBhvr>
                                        <p:cTn id="6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ortfolio 2">
  <p:cSld name="Portfolio 2">
    <p:spTree>
      <p:nvGrpSpPr>
        <p:cNvPr id="1" name="Shape 881"/>
        <p:cNvGrpSpPr/>
        <p:nvPr/>
      </p:nvGrpSpPr>
      <p:grpSpPr>
        <a:xfrm>
          <a:off x="0" y="0"/>
          <a:ext cx="0" cy="0"/>
          <a:chOff x="0" y="0"/>
          <a:chExt cx="0" cy="0"/>
        </a:xfrm>
      </p:grpSpPr>
      <p:sp>
        <p:nvSpPr>
          <p:cNvPr id="882" name="Google Shape;882;p43"/>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3" name="Google Shape;883;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4" name="Google Shape;884;p4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85" name="Google Shape;885;p43"/>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86" name="Google Shape;886;p43"/>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87" name="Google Shape;887;p43"/>
          <p:cNvGrpSpPr/>
          <p:nvPr/>
        </p:nvGrpSpPr>
        <p:grpSpPr>
          <a:xfrm>
            <a:off x="338952" y="6409324"/>
            <a:ext cx="224082" cy="221156"/>
            <a:chOff x="4328868" y="5502988"/>
            <a:chExt cx="500307" cy="493774"/>
          </a:xfrm>
        </p:grpSpPr>
        <p:sp>
          <p:nvSpPr>
            <p:cNvPr id="888" name="Google Shape;888;p4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89" name="Google Shape;889;p4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90" name="Google Shape;890;p43"/>
          <p:cNvGrpSpPr/>
          <p:nvPr/>
        </p:nvGrpSpPr>
        <p:grpSpPr>
          <a:xfrm flipH="1">
            <a:off x="11637433" y="6409324"/>
            <a:ext cx="224082" cy="221156"/>
            <a:chOff x="4328868" y="5502988"/>
            <a:chExt cx="500307" cy="493774"/>
          </a:xfrm>
        </p:grpSpPr>
        <p:sp>
          <p:nvSpPr>
            <p:cNvPr id="891" name="Google Shape;891;p4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92" name="Google Shape;892;p4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93" name="Google Shape;893;p43"/>
          <p:cNvGrpSpPr/>
          <p:nvPr/>
        </p:nvGrpSpPr>
        <p:grpSpPr>
          <a:xfrm>
            <a:off x="0" y="6824981"/>
            <a:ext cx="12192000" cy="45719"/>
            <a:chOff x="0" y="6756401"/>
            <a:chExt cx="12192000" cy="114300"/>
          </a:xfrm>
        </p:grpSpPr>
        <p:sp>
          <p:nvSpPr>
            <p:cNvPr id="894" name="Google Shape;894;p4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95" name="Google Shape;895;p4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96" name="Google Shape;896;p4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97" name="Google Shape;897;p4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98" name="Google Shape;898;p4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899" name="Google Shape;899;p43"/>
          <p:cNvGrpSpPr/>
          <p:nvPr/>
        </p:nvGrpSpPr>
        <p:grpSpPr>
          <a:xfrm>
            <a:off x="0" y="0"/>
            <a:ext cx="12192000" cy="45719"/>
            <a:chOff x="0" y="6756401"/>
            <a:chExt cx="12192000" cy="114300"/>
          </a:xfrm>
        </p:grpSpPr>
        <p:sp>
          <p:nvSpPr>
            <p:cNvPr id="900" name="Google Shape;900;p4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1" name="Google Shape;901;p4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2" name="Google Shape;902;p4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3" name="Google Shape;903;p4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4" name="Google Shape;904;p4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905" name="Google Shape;905;p43"/>
          <p:cNvSpPr>
            <a:spLocks noGrp="1"/>
          </p:cNvSpPr>
          <p:nvPr>
            <p:ph type="pic" idx="2"/>
          </p:nvPr>
        </p:nvSpPr>
        <p:spPr>
          <a:xfrm>
            <a:off x="559088" y="1867131"/>
            <a:ext cx="2520000" cy="37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06" name="Google Shape;906;p43"/>
          <p:cNvSpPr>
            <a:spLocks noGrp="1"/>
          </p:cNvSpPr>
          <p:nvPr>
            <p:ph type="pic" idx="3"/>
          </p:nvPr>
        </p:nvSpPr>
        <p:spPr>
          <a:xfrm>
            <a:off x="3398313" y="1867131"/>
            <a:ext cx="2520000" cy="37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07" name="Google Shape;907;p43"/>
          <p:cNvSpPr>
            <a:spLocks noGrp="1"/>
          </p:cNvSpPr>
          <p:nvPr>
            <p:ph type="pic" idx="4"/>
          </p:nvPr>
        </p:nvSpPr>
        <p:spPr>
          <a:xfrm>
            <a:off x="6273141" y="1867131"/>
            <a:ext cx="2520000" cy="37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08" name="Google Shape;908;p43"/>
          <p:cNvSpPr>
            <a:spLocks noGrp="1"/>
          </p:cNvSpPr>
          <p:nvPr>
            <p:ph type="pic" idx="5"/>
          </p:nvPr>
        </p:nvSpPr>
        <p:spPr>
          <a:xfrm>
            <a:off x="9112366" y="1867131"/>
            <a:ext cx="2520000" cy="37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2"/>
                                        </p:tgtEl>
                                        <p:attrNameLst>
                                          <p:attrName>style.visibility</p:attrName>
                                        </p:attrNameLst>
                                      </p:cBhvr>
                                      <p:to>
                                        <p:strVal val="visible"/>
                                      </p:to>
                                    </p:set>
                                    <p:animEffect transition="in" filter="fade">
                                      <p:cBhvr>
                                        <p:cTn id="7" dur="500"/>
                                        <p:tgtEl>
                                          <p:spTgt spid="88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86">
                                            <p:txEl>
                                              <p:pRg st="0" end="0"/>
                                            </p:txEl>
                                          </p:spTgt>
                                        </p:tgtEl>
                                        <p:attrNameLst>
                                          <p:attrName>style.visibility</p:attrName>
                                        </p:attrNameLst>
                                      </p:cBhvr>
                                      <p:to>
                                        <p:strVal val="visible"/>
                                      </p:to>
                                    </p:set>
                                    <p:animEffect transition="in" filter="fade">
                                      <p:cBhvr>
                                        <p:cTn id="11" dur="500"/>
                                        <p:tgtEl>
                                          <p:spTgt spid="88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86">
                                            <p:txEl>
                                              <p:pRg st="1" end="1"/>
                                            </p:txEl>
                                          </p:spTgt>
                                        </p:tgtEl>
                                        <p:attrNameLst>
                                          <p:attrName>style.visibility</p:attrName>
                                        </p:attrNameLst>
                                      </p:cBhvr>
                                      <p:to>
                                        <p:strVal val="visible"/>
                                      </p:to>
                                    </p:set>
                                    <p:animEffect transition="in" filter="fade">
                                      <p:cBhvr>
                                        <p:cTn id="15" dur="500"/>
                                        <p:tgtEl>
                                          <p:spTgt spid="88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86">
                                            <p:txEl>
                                              <p:pRg st="2" end="2"/>
                                            </p:txEl>
                                          </p:spTgt>
                                        </p:tgtEl>
                                        <p:attrNameLst>
                                          <p:attrName>style.visibility</p:attrName>
                                        </p:attrNameLst>
                                      </p:cBhvr>
                                      <p:to>
                                        <p:strVal val="visible"/>
                                      </p:to>
                                    </p:set>
                                    <p:animEffect transition="in" filter="fade">
                                      <p:cBhvr>
                                        <p:cTn id="19" dur="500"/>
                                        <p:tgtEl>
                                          <p:spTgt spid="88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86">
                                            <p:txEl>
                                              <p:pRg st="3" end="3"/>
                                            </p:txEl>
                                          </p:spTgt>
                                        </p:tgtEl>
                                        <p:attrNameLst>
                                          <p:attrName>style.visibility</p:attrName>
                                        </p:attrNameLst>
                                      </p:cBhvr>
                                      <p:to>
                                        <p:strVal val="visible"/>
                                      </p:to>
                                    </p:set>
                                    <p:animEffect transition="in" filter="fade">
                                      <p:cBhvr>
                                        <p:cTn id="23" dur="500"/>
                                        <p:tgtEl>
                                          <p:spTgt spid="88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86">
                                            <p:txEl>
                                              <p:pRg st="4" end="4"/>
                                            </p:txEl>
                                          </p:spTgt>
                                        </p:tgtEl>
                                        <p:attrNameLst>
                                          <p:attrName>style.visibility</p:attrName>
                                        </p:attrNameLst>
                                      </p:cBhvr>
                                      <p:to>
                                        <p:strVal val="visible"/>
                                      </p:to>
                                    </p:set>
                                    <p:animEffect transition="in" filter="fade">
                                      <p:cBhvr>
                                        <p:cTn id="27" dur="500"/>
                                        <p:tgtEl>
                                          <p:spTgt spid="88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86">
                                            <p:txEl>
                                              <p:pRg st="5" end="5"/>
                                            </p:txEl>
                                          </p:spTgt>
                                        </p:tgtEl>
                                        <p:attrNameLst>
                                          <p:attrName>style.visibility</p:attrName>
                                        </p:attrNameLst>
                                      </p:cBhvr>
                                      <p:to>
                                        <p:strVal val="visible"/>
                                      </p:to>
                                    </p:set>
                                    <p:animEffect transition="in" filter="fade">
                                      <p:cBhvr>
                                        <p:cTn id="31" dur="500"/>
                                        <p:tgtEl>
                                          <p:spTgt spid="88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86">
                                            <p:txEl>
                                              <p:pRg st="6" end="6"/>
                                            </p:txEl>
                                          </p:spTgt>
                                        </p:tgtEl>
                                        <p:attrNameLst>
                                          <p:attrName>style.visibility</p:attrName>
                                        </p:attrNameLst>
                                      </p:cBhvr>
                                      <p:to>
                                        <p:strVal val="visible"/>
                                      </p:to>
                                    </p:set>
                                    <p:animEffect transition="in" filter="fade">
                                      <p:cBhvr>
                                        <p:cTn id="35" dur="500"/>
                                        <p:tgtEl>
                                          <p:spTgt spid="88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86">
                                            <p:txEl>
                                              <p:pRg st="7" end="7"/>
                                            </p:txEl>
                                          </p:spTgt>
                                        </p:tgtEl>
                                        <p:attrNameLst>
                                          <p:attrName>style.visibility</p:attrName>
                                        </p:attrNameLst>
                                      </p:cBhvr>
                                      <p:to>
                                        <p:strVal val="visible"/>
                                      </p:to>
                                    </p:set>
                                    <p:animEffect transition="in" filter="fade">
                                      <p:cBhvr>
                                        <p:cTn id="39" dur="500"/>
                                        <p:tgtEl>
                                          <p:spTgt spid="88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86">
                                            <p:txEl>
                                              <p:pRg st="8" end="8"/>
                                            </p:txEl>
                                          </p:spTgt>
                                        </p:tgtEl>
                                        <p:attrNameLst>
                                          <p:attrName>style.visibility</p:attrName>
                                        </p:attrNameLst>
                                      </p:cBhvr>
                                      <p:to>
                                        <p:strVal val="visible"/>
                                      </p:to>
                                    </p:set>
                                    <p:animEffect transition="in" filter="fade">
                                      <p:cBhvr>
                                        <p:cTn id="43" dur="500"/>
                                        <p:tgtEl>
                                          <p:spTgt spid="886">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905"/>
                                        </p:tgtEl>
                                        <p:attrNameLst>
                                          <p:attrName>style.visibility</p:attrName>
                                        </p:attrNameLst>
                                      </p:cBhvr>
                                      <p:to>
                                        <p:strVal val="visible"/>
                                      </p:to>
                                    </p:set>
                                    <p:animEffect transition="in" filter="fade">
                                      <p:cBhvr>
                                        <p:cTn id="47" dur="750"/>
                                        <p:tgtEl>
                                          <p:spTgt spid="905"/>
                                        </p:tgtEl>
                                      </p:cBhvr>
                                    </p:animEffect>
                                  </p:childTnLst>
                                </p:cTn>
                              </p:par>
                              <p:par>
                                <p:cTn id="48" presetID="10" presetClass="entr" presetSubtype="0" fill="hold" nodeType="withEffect">
                                  <p:stCondLst>
                                    <p:cond delay="0"/>
                                  </p:stCondLst>
                                  <p:childTnLst>
                                    <p:set>
                                      <p:cBhvr>
                                        <p:cTn id="49" dur="1" fill="hold">
                                          <p:stCondLst>
                                            <p:cond delay="0"/>
                                          </p:stCondLst>
                                        </p:cTn>
                                        <p:tgtEl>
                                          <p:spTgt spid="906"/>
                                        </p:tgtEl>
                                        <p:attrNameLst>
                                          <p:attrName>style.visibility</p:attrName>
                                        </p:attrNameLst>
                                      </p:cBhvr>
                                      <p:to>
                                        <p:strVal val="visible"/>
                                      </p:to>
                                    </p:set>
                                    <p:animEffect transition="in" filter="fade">
                                      <p:cBhvr>
                                        <p:cTn id="50" dur="750"/>
                                        <p:tgtEl>
                                          <p:spTgt spid="906"/>
                                        </p:tgtEl>
                                      </p:cBhvr>
                                    </p:animEffect>
                                  </p:childTnLst>
                                </p:cTn>
                              </p:par>
                              <p:par>
                                <p:cTn id="51" presetID="10" presetClass="entr" presetSubtype="0" fill="hold" nodeType="withEffect">
                                  <p:stCondLst>
                                    <p:cond delay="0"/>
                                  </p:stCondLst>
                                  <p:childTnLst>
                                    <p:set>
                                      <p:cBhvr>
                                        <p:cTn id="52" dur="1" fill="hold">
                                          <p:stCondLst>
                                            <p:cond delay="0"/>
                                          </p:stCondLst>
                                        </p:cTn>
                                        <p:tgtEl>
                                          <p:spTgt spid="907"/>
                                        </p:tgtEl>
                                        <p:attrNameLst>
                                          <p:attrName>style.visibility</p:attrName>
                                        </p:attrNameLst>
                                      </p:cBhvr>
                                      <p:to>
                                        <p:strVal val="visible"/>
                                      </p:to>
                                    </p:set>
                                    <p:animEffect transition="in" filter="fade">
                                      <p:cBhvr>
                                        <p:cTn id="53" dur="750"/>
                                        <p:tgtEl>
                                          <p:spTgt spid="907"/>
                                        </p:tgtEl>
                                      </p:cBhvr>
                                    </p:animEffect>
                                  </p:childTnLst>
                                </p:cTn>
                              </p:par>
                              <p:par>
                                <p:cTn id="54" presetID="10" presetClass="entr" presetSubtype="0" fill="hold" nodeType="withEffect">
                                  <p:stCondLst>
                                    <p:cond delay="0"/>
                                  </p:stCondLst>
                                  <p:childTnLst>
                                    <p:set>
                                      <p:cBhvr>
                                        <p:cTn id="55" dur="1" fill="hold">
                                          <p:stCondLst>
                                            <p:cond delay="0"/>
                                          </p:stCondLst>
                                        </p:cTn>
                                        <p:tgtEl>
                                          <p:spTgt spid="908"/>
                                        </p:tgtEl>
                                        <p:attrNameLst>
                                          <p:attrName>style.visibility</p:attrName>
                                        </p:attrNameLst>
                                      </p:cBhvr>
                                      <p:to>
                                        <p:strVal val="visible"/>
                                      </p:to>
                                    </p:set>
                                    <p:animEffect transition="in" filter="fade">
                                      <p:cBhvr>
                                        <p:cTn id="56" dur="750"/>
                                        <p:tgtEl>
                                          <p:spTgt spid="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howcase 3">
  <p:cSld name="Showcase 3">
    <p:spTree>
      <p:nvGrpSpPr>
        <p:cNvPr id="1" name="Shape 909"/>
        <p:cNvGrpSpPr/>
        <p:nvPr/>
      </p:nvGrpSpPr>
      <p:grpSpPr>
        <a:xfrm>
          <a:off x="0" y="0"/>
          <a:ext cx="0" cy="0"/>
          <a:chOff x="0" y="0"/>
          <a:chExt cx="0" cy="0"/>
        </a:xfrm>
      </p:grpSpPr>
      <p:sp>
        <p:nvSpPr>
          <p:cNvPr id="910" name="Google Shape;910;p44"/>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1" name="Google Shape;911;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2" name="Google Shape;912;p44"/>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913" name="Google Shape;913;p44"/>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914" name="Google Shape;914;p44"/>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15" name="Google Shape;915;p44"/>
          <p:cNvGrpSpPr/>
          <p:nvPr/>
        </p:nvGrpSpPr>
        <p:grpSpPr>
          <a:xfrm>
            <a:off x="338952" y="6409324"/>
            <a:ext cx="224082" cy="221156"/>
            <a:chOff x="4328868" y="5502988"/>
            <a:chExt cx="500307" cy="493774"/>
          </a:xfrm>
        </p:grpSpPr>
        <p:sp>
          <p:nvSpPr>
            <p:cNvPr id="916" name="Google Shape;916;p4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17" name="Google Shape;917;p4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18" name="Google Shape;918;p44"/>
          <p:cNvGrpSpPr/>
          <p:nvPr/>
        </p:nvGrpSpPr>
        <p:grpSpPr>
          <a:xfrm flipH="1">
            <a:off x="11637433" y="6409324"/>
            <a:ext cx="224082" cy="221156"/>
            <a:chOff x="4328868" y="5502988"/>
            <a:chExt cx="500307" cy="493774"/>
          </a:xfrm>
        </p:grpSpPr>
        <p:sp>
          <p:nvSpPr>
            <p:cNvPr id="919" name="Google Shape;919;p4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20" name="Google Shape;920;p4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21" name="Google Shape;921;p44"/>
          <p:cNvGrpSpPr/>
          <p:nvPr/>
        </p:nvGrpSpPr>
        <p:grpSpPr>
          <a:xfrm>
            <a:off x="0" y="6824981"/>
            <a:ext cx="12192000" cy="45719"/>
            <a:chOff x="0" y="6756401"/>
            <a:chExt cx="12192000" cy="114300"/>
          </a:xfrm>
        </p:grpSpPr>
        <p:sp>
          <p:nvSpPr>
            <p:cNvPr id="922" name="Google Shape;922;p4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3" name="Google Shape;923;p4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4" name="Google Shape;924;p4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5" name="Google Shape;925;p4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6" name="Google Shape;926;p4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927" name="Google Shape;927;p44"/>
          <p:cNvGrpSpPr/>
          <p:nvPr/>
        </p:nvGrpSpPr>
        <p:grpSpPr>
          <a:xfrm>
            <a:off x="0" y="0"/>
            <a:ext cx="12192000" cy="45719"/>
            <a:chOff x="0" y="6756401"/>
            <a:chExt cx="12192000" cy="114300"/>
          </a:xfrm>
        </p:grpSpPr>
        <p:sp>
          <p:nvSpPr>
            <p:cNvPr id="928" name="Google Shape;928;p4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9" name="Google Shape;929;p4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30" name="Google Shape;930;p4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31" name="Google Shape;931;p4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32" name="Google Shape;932;p4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933" name="Google Shape;933;p44"/>
          <p:cNvSpPr>
            <a:spLocks noGrp="1"/>
          </p:cNvSpPr>
          <p:nvPr>
            <p:ph type="pic" idx="2"/>
          </p:nvPr>
        </p:nvSpPr>
        <p:spPr>
          <a:xfrm>
            <a:off x="597187" y="1867132"/>
            <a:ext cx="5803613" cy="262443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4" name="Google Shape;934;p44"/>
          <p:cNvSpPr>
            <a:spLocks noGrp="1"/>
          </p:cNvSpPr>
          <p:nvPr>
            <p:ph type="pic" idx="3"/>
          </p:nvPr>
        </p:nvSpPr>
        <p:spPr>
          <a:xfrm>
            <a:off x="592667" y="4586749"/>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5" name="Google Shape;935;p44"/>
          <p:cNvSpPr>
            <a:spLocks noGrp="1"/>
          </p:cNvSpPr>
          <p:nvPr>
            <p:ph type="pic" idx="4"/>
          </p:nvPr>
        </p:nvSpPr>
        <p:spPr>
          <a:xfrm>
            <a:off x="2819133" y="4586749"/>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6" name="Google Shape;936;p44"/>
          <p:cNvSpPr>
            <a:spLocks noGrp="1"/>
          </p:cNvSpPr>
          <p:nvPr>
            <p:ph type="pic" idx="5"/>
          </p:nvPr>
        </p:nvSpPr>
        <p:spPr>
          <a:xfrm>
            <a:off x="5045599" y="4586749"/>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7" name="Google Shape;937;p44"/>
          <p:cNvSpPr>
            <a:spLocks noGrp="1"/>
          </p:cNvSpPr>
          <p:nvPr>
            <p:ph type="pic" idx="6"/>
          </p:nvPr>
        </p:nvSpPr>
        <p:spPr>
          <a:xfrm>
            <a:off x="7272065" y="4607384"/>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8" name="Google Shape;938;p44"/>
          <p:cNvSpPr>
            <a:spLocks noGrp="1"/>
          </p:cNvSpPr>
          <p:nvPr>
            <p:ph type="pic" idx="7"/>
          </p:nvPr>
        </p:nvSpPr>
        <p:spPr>
          <a:xfrm>
            <a:off x="9498531" y="4607384"/>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10"/>
                                        </p:tgtEl>
                                        <p:attrNameLst>
                                          <p:attrName>style.visibility</p:attrName>
                                        </p:attrNameLst>
                                      </p:cBhvr>
                                      <p:to>
                                        <p:strVal val="visible"/>
                                      </p:to>
                                    </p:set>
                                    <p:animEffect transition="in" filter="fade">
                                      <p:cBhvr>
                                        <p:cTn id="7" dur="500"/>
                                        <p:tgtEl>
                                          <p:spTgt spid="9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14">
                                            <p:txEl>
                                              <p:pRg st="0" end="0"/>
                                            </p:txEl>
                                          </p:spTgt>
                                        </p:tgtEl>
                                        <p:attrNameLst>
                                          <p:attrName>style.visibility</p:attrName>
                                        </p:attrNameLst>
                                      </p:cBhvr>
                                      <p:to>
                                        <p:strVal val="visible"/>
                                      </p:to>
                                    </p:set>
                                    <p:animEffect transition="in" filter="fade">
                                      <p:cBhvr>
                                        <p:cTn id="11" dur="500"/>
                                        <p:tgtEl>
                                          <p:spTgt spid="91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14">
                                            <p:txEl>
                                              <p:pRg st="1" end="1"/>
                                            </p:txEl>
                                          </p:spTgt>
                                        </p:tgtEl>
                                        <p:attrNameLst>
                                          <p:attrName>style.visibility</p:attrName>
                                        </p:attrNameLst>
                                      </p:cBhvr>
                                      <p:to>
                                        <p:strVal val="visible"/>
                                      </p:to>
                                    </p:set>
                                    <p:animEffect transition="in" filter="fade">
                                      <p:cBhvr>
                                        <p:cTn id="15" dur="500"/>
                                        <p:tgtEl>
                                          <p:spTgt spid="91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14">
                                            <p:txEl>
                                              <p:pRg st="2" end="2"/>
                                            </p:txEl>
                                          </p:spTgt>
                                        </p:tgtEl>
                                        <p:attrNameLst>
                                          <p:attrName>style.visibility</p:attrName>
                                        </p:attrNameLst>
                                      </p:cBhvr>
                                      <p:to>
                                        <p:strVal val="visible"/>
                                      </p:to>
                                    </p:set>
                                    <p:animEffect transition="in" filter="fade">
                                      <p:cBhvr>
                                        <p:cTn id="19" dur="500"/>
                                        <p:tgtEl>
                                          <p:spTgt spid="91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14">
                                            <p:txEl>
                                              <p:pRg st="3" end="3"/>
                                            </p:txEl>
                                          </p:spTgt>
                                        </p:tgtEl>
                                        <p:attrNameLst>
                                          <p:attrName>style.visibility</p:attrName>
                                        </p:attrNameLst>
                                      </p:cBhvr>
                                      <p:to>
                                        <p:strVal val="visible"/>
                                      </p:to>
                                    </p:set>
                                    <p:animEffect transition="in" filter="fade">
                                      <p:cBhvr>
                                        <p:cTn id="23" dur="500"/>
                                        <p:tgtEl>
                                          <p:spTgt spid="91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14">
                                            <p:txEl>
                                              <p:pRg st="4" end="4"/>
                                            </p:txEl>
                                          </p:spTgt>
                                        </p:tgtEl>
                                        <p:attrNameLst>
                                          <p:attrName>style.visibility</p:attrName>
                                        </p:attrNameLst>
                                      </p:cBhvr>
                                      <p:to>
                                        <p:strVal val="visible"/>
                                      </p:to>
                                    </p:set>
                                    <p:animEffect transition="in" filter="fade">
                                      <p:cBhvr>
                                        <p:cTn id="27" dur="500"/>
                                        <p:tgtEl>
                                          <p:spTgt spid="91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14">
                                            <p:txEl>
                                              <p:pRg st="5" end="5"/>
                                            </p:txEl>
                                          </p:spTgt>
                                        </p:tgtEl>
                                        <p:attrNameLst>
                                          <p:attrName>style.visibility</p:attrName>
                                        </p:attrNameLst>
                                      </p:cBhvr>
                                      <p:to>
                                        <p:strVal val="visible"/>
                                      </p:to>
                                    </p:set>
                                    <p:animEffect transition="in" filter="fade">
                                      <p:cBhvr>
                                        <p:cTn id="31" dur="500"/>
                                        <p:tgtEl>
                                          <p:spTgt spid="91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14">
                                            <p:txEl>
                                              <p:pRg st="6" end="6"/>
                                            </p:txEl>
                                          </p:spTgt>
                                        </p:tgtEl>
                                        <p:attrNameLst>
                                          <p:attrName>style.visibility</p:attrName>
                                        </p:attrNameLst>
                                      </p:cBhvr>
                                      <p:to>
                                        <p:strVal val="visible"/>
                                      </p:to>
                                    </p:set>
                                    <p:animEffect transition="in" filter="fade">
                                      <p:cBhvr>
                                        <p:cTn id="35" dur="500"/>
                                        <p:tgtEl>
                                          <p:spTgt spid="91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14">
                                            <p:txEl>
                                              <p:pRg st="7" end="7"/>
                                            </p:txEl>
                                          </p:spTgt>
                                        </p:tgtEl>
                                        <p:attrNameLst>
                                          <p:attrName>style.visibility</p:attrName>
                                        </p:attrNameLst>
                                      </p:cBhvr>
                                      <p:to>
                                        <p:strVal val="visible"/>
                                      </p:to>
                                    </p:set>
                                    <p:animEffect transition="in" filter="fade">
                                      <p:cBhvr>
                                        <p:cTn id="39" dur="500"/>
                                        <p:tgtEl>
                                          <p:spTgt spid="91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914">
                                            <p:txEl>
                                              <p:pRg st="8" end="8"/>
                                            </p:txEl>
                                          </p:spTgt>
                                        </p:tgtEl>
                                        <p:attrNameLst>
                                          <p:attrName>style.visibility</p:attrName>
                                        </p:attrNameLst>
                                      </p:cBhvr>
                                      <p:to>
                                        <p:strVal val="visible"/>
                                      </p:to>
                                    </p:set>
                                    <p:animEffect transition="in" filter="fade">
                                      <p:cBhvr>
                                        <p:cTn id="43" dur="500"/>
                                        <p:tgtEl>
                                          <p:spTgt spid="914">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933"/>
                                        </p:tgtEl>
                                        <p:attrNameLst>
                                          <p:attrName>style.visibility</p:attrName>
                                        </p:attrNameLst>
                                      </p:cBhvr>
                                      <p:to>
                                        <p:strVal val="visible"/>
                                      </p:to>
                                    </p:set>
                                    <p:animEffect transition="in" filter="fade">
                                      <p:cBhvr>
                                        <p:cTn id="47" dur="500"/>
                                        <p:tgtEl>
                                          <p:spTgt spid="933"/>
                                        </p:tgtEl>
                                      </p:cBhvr>
                                    </p:animEffect>
                                  </p:childTnLst>
                                </p:cTn>
                              </p:par>
                              <p:par>
                                <p:cTn id="48" presetID="10" presetClass="entr" presetSubtype="0" fill="hold" nodeType="withEffect">
                                  <p:stCondLst>
                                    <p:cond delay="0"/>
                                  </p:stCondLst>
                                  <p:childTnLst>
                                    <p:set>
                                      <p:cBhvr>
                                        <p:cTn id="49" dur="1" fill="hold">
                                          <p:stCondLst>
                                            <p:cond delay="0"/>
                                          </p:stCondLst>
                                        </p:cTn>
                                        <p:tgtEl>
                                          <p:spTgt spid="934"/>
                                        </p:tgtEl>
                                        <p:attrNameLst>
                                          <p:attrName>style.visibility</p:attrName>
                                        </p:attrNameLst>
                                      </p:cBhvr>
                                      <p:to>
                                        <p:strVal val="visible"/>
                                      </p:to>
                                    </p:set>
                                    <p:animEffect transition="in" filter="fade">
                                      <p:cBhvr>
                                        <p:cTn id="50" dur="500"/>
                                        <p:tgtEl>
                                          <p:spTgt spid="934"/>
                                        </p:tgtEl>
                                      </p:cBhvr>
                                    </p:animEffect>
                                  </p:childTnLst>
                                </p:cTn>
                              </p:par>
                              <p:par>
                                <p:cTn id="51" presetID="10" presetClass="entr" presetSubtype="0" fill="hold" nodeType="withEffect">
                                  <p:stCondLst>
                                    <p:cond delay="0"/>
                                  </p:stCondLst>
                                  <p:childTnLst>
                                    <p:set>
                                      <p:cBhvr>
                                        <p:cTn id="52" dur="1" fill="hold">
                                          <p:stCondLst>
                                            <p:cond delay="0"/>
                                          </p:stCondLst>
                                        </p:cTn>
                                        <p:tgtEl>
                                          <p:spTgt spid="935"/>
                                        </p:tgtEl>
                                        <p:attrNameLst>
                                          <p:attrName>style.visibility</p:attrName>
                                        </p:attrNameLst>
                                      </p:cBhvr>
                                      <p:to>
                                        <p:strVal val="visible"/>
                                      </p:to>
                                    </p:set>
                                    <p:animEffect transition="in" filter="fade">
                                      <p:cBhvr>
                                        <p:cTn id="53" dur="500"/>
                                        <p:tgtEl>
                                          <p:spTgt spid="935"/>
                                        </p:tgtEl>
                                      </p:cBhvr>
                                    </p:animEffect>
                                  </p:childTnLst>
                                </p:cTn>
                              </p:par>
                              <p:par>
                                <p:cTn id="54" presetID="10" presetClass="entr" presetSubtype="0" fill="hold" nodeType="withEffect">
                                  <p:stCondLst>
                                    <p:cond delay="0"/>
                                  </p:stCondLst>
                                  <p:childTnLst>
                                    <p:set>
                                      <p:cBhvr>
                                        <p:cTn id="55" dur="1" fill="hold">
                                          <p:stCondLst>
                                            <p:cond delay="0"/>
                                          </p:stCondLst>
                                        </p:cTn>
                                        <p:tgtEl>
                                          <p:spTgt spid="936"/>
                                        </p:tgtEl>
                                        <p:attrNameLst>
                                          <p:attrName>style.visibility</p:attrName>
                                        </p:attrNameLst>
                                      </p:cBhvr>
                                      <p:to>
                                        <p:strVal val="visible"/>
                                      </p:to>
                                    </p:set>
                                    <p:animEffect transition="in" filter="fade">
                                      <p:cBhvr>
                                        <p:cTn id="56" dur="500"/>
                                        <p:tgtEl>
                                          <p:spTgt spid="936"/>
                                        </p:tgtEl>
                                      </p:cBhvr>
                                    </p:animEffect>
                                  </p:childTnLst>
                                </p:cTn>
                              </p:par>
                              <p:par>
                                <p:cTn id="57" presetID="10" presetClass="entr" presetSubtype="0" fill="hold" nodeType="withEffect">
                                  <p:stCondLst>
                                    <p:cond delay="0"/>
                                  </p:stCondLst>
                                  <p:childTnLst>
                                    <p:set>
                                      <p:cBhvr>
                                        <p:cTn id="58" dur="1" fill="hold">
                                          <p:stCondLst>
                                            <p:cond delay="0"/>
                                          </p:stCondLst>
                                        </p:cTn>
                                        <p:tgtEl>
                                          <p:spTgt spid="937"/>
                                        </p:tgtEl>
                                        <p:attrNameLst>
                                          <p:attrName>style.visibility</p:attrName>
                                        </p:attrNameLst>
                                      </p:cBhvr>
                                      <p:to>
                                        <p:strVal val="visible"/>
                                      </p:to>
                                    </p:set>
                                    <p:animEffect transition="in" filter="fade">
                                      <p:cBhvr>
                                        <p:cTn id="59" dur="500"/>
                                        <p:tgtEl>
                                          <p:spTgt spid="937"/>
                                        </p:tgtEl>
                                      </p:cBhvr>
                                    </p:animEffect>
                                  </p:childTnLst>
                                </p:cTn>
                              </p:par>
                              <p:par>
                                <p:cTn id="60" presetID="10" presetClass="entr" presetSubtype="0" fill="hold" nodeType="withEffect">
                                  <p:stCondLst>
                                    <p:cond delay="0"/>
                                  </p:stCondLst>
                                  <p:childTnLst>
                                    <p:set>
                                      <p:cBhvr>
                                        <p:cTn id="61" dur="1" fill="hold">
                                          <p:stCondLst>
                                            <p:cond delay="0"/>
                                          </p:stCondLst>
                                        </p:cTn>
                                        <p:tgtEl>
                                          <p:spTgt spid="938"/>
                                        </p:tgtEl>
                                        <p:attrNameLst>
                                          <p:attrName>style.visibility</p:attrName>
                                        </p:attrNameLst>
                                      </p:cBhvr>
                                      <p:to>
                                        <p:strVal val="visible"/>
                                      </p:to>
                                    </p:set>
                                    <p:animEffect transition="in" filter="fade">
                                      <p:cBhvr>
                                        <p:cTn id="62" dur="500"/>
                                        <p:tgtEl>
                                          <p:spTgt spid="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howcase 3 picture">
  <p:cSld name="Showcase 3 picture">
    <p:spTree>
      <p:nvGrpSpPr>
        <p:cNvPr id="1" name="Shape 939"/>
        <p:cNvGrpSpPr/>
        <p:nvPr/>
      </p:nvGrpSpPr>
      <p:grpSpPr>
        <a:xfrm>
          <a:off x="0" y="0"/>
          <a:ext cx="0" cy="0"/>
          <a:chOff x="0" y="0"/>
          <a:chExt cx="0" cy="0"/>
        </a:xfrm>
      </p:grpSpPr>
      <p:sp>
        <p:nvSpPr>
          <p:cNvPr id="940" name="Google Shape;940;p45"/>
          <p:cNvSpPr/>
          <p:nvPr/>
        </p:nvSpPr>
        <p:spPr>
          <a:xfrm>
            <a:off x="1035919" y="2223677"/>
            <a:ext cx="3206353" cy="3588729"/>
          </a:xfrm>
          <a:prstGeom prst="rect">
            <a:avLst/>
          </a:prstGeom>
          <a:solidFill>
            <a:schemeClr val="lt1"/>
          </a:solidFill>
          <a:ln>
            <a:noFill/>
          </a:ln>
          <a:effectLst>
            <a:outerShdw blurRad="88900" dist="50800" dir="5400000" sx="101000" sy="101000" algn="t"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41" name="Google Shape;941;p45"/>
          <p:cNvSpPr/>
          <p:nvPr/>
        </p:nvSpPr>
        <p:spPr>
          <a:xfrm>
            <a:off x="4488021" y="2223677"/>
            <a:ext cx="3206353" cy="3588729"/>
          </a:xfrm>
          <a:prstGeom prst="rect">
            <a:avLst/>
          </a:prstGeom>
          <a:solidFill>
            <a:schemeClr val="lt1"/>
          </a:solidFill>
          <a:ln>
            <a:noFill/>
          </a:ln>
          <a:effectLst>
            <a:outerShdw blurRad="88900" dist="50800" dir="5400000" sx="101000" sy="101000" algn="t"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42" name="Google Shape;942;p45"/>
          <p:cNvSpPr/>
          <p:nvPr/>
        </p:nvSpPr>
        <p:spPr>
          <a:xfrm>
            <a:off x="7936924" y="2223677"/>
            <a:ext cx="3206353" cy="3588729"/>
          </a:xfrm>
          <a:prstGeom prst="rect">
            <a:avLst/>
          </a:prstGeom>
          <a:solidFill>
            <a:schemeClr val="lt1"/>
          </a:solidFill>
          <a:ln>
            <a:noFill/>
          </a:ln>
          <a:effectLst>
            <a:outerShdw blurRad="88900" dist="50800" dir="5400000" sx="101000" sy="101000" algn="t"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43" name="Google Shape;943;p45"/>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4" name="Google Shape;944;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5" name="Google Shape;945;p45"/>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946" name="Google Shape;946;p45"/>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947" name="Google Shape;947;p45"/>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48" name="Google Shape;948;p45"/>
          <p:cNvGrpSpPr/>
          <p:nvPr/>
        </p:nvGrpSpPr>
        <p:grpSpPr>
          <a:xfrm>
            <a:off x="338952" y="6409324"/>
            <a:ext cx="224082" cy="221156"/>
            <a:chOff x="4328868" y="5502988"/>
            <a:chExt cx="500307" cy="493774"/>
          </a:xfrm>
        </p:grpSpPr>
        <p:sp>
          <p:nvSpPr>
            <p:cNvPr id="949" name="Google Shape;949;p4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50" name="Google Shape;950;p4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51" name="Google Shape;951;p45"/>
          <p:cNvGrpSpPr/>
          <p:nvPr/>
        </p:nvGrpSpPr>
        <p:grpSpPr>
          <a:xfrm flipH="1">
            <a:off x="11637433" y="6409324"/>
            <a:ext cx="224082" cy="221156"/>
            <a:chOff x="4328868" y="5502988"/>
            <a:chExt cx="500307" cy="493774"/>
          </a:xfrm>
        </p:grpSpPr>
        <p:sp>
          <p:nvSpPr>
            <p:cNvPr id="952" name="Google Shape;952;p4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53" name="Google Shape;953;p4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54" name="Google Shape;954;p45"/>
          <p:cNvGrpSpPr/>
          <p:nvPr/>
        </p:nvGrpSpPr>
        <p:grpSpPr>
          <a:xfrm>
            <a:off x="0" y="6824981"/>
            <a:ext cx="12192000" cy="45719"/>
            <a:chOff x="0" y="6756401"/>
            <a:chExt cx="12192000" cy="114300"/>
          </a:xfrm>
        </p:grpSpPr>
        <p:sp>
          <p:nvSpPr>
            <p:cNvPr id="955" name="Google Shape;955;p4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56" name="Google Shape;956;p4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57" name="Google Shape;957;p4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58" name="Google Shape;958;p4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59" name="Google Shape;959;p4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960" name="Google Shape;960;p45"/>
          <p:cNvGrpSpPr/>
          <p:nvPr/>
        </p:nvGrpSpPr>
        <p:grpSpPr>
          <a:xfrm>
            <a:off x="0" y="0"/>
            <a:ext cx="12192000" cy="45719"/>
            <a:chOff x="0" y="6756401"/>
            <a:chExt cx="12192000" cy="114300"/>
          </a:xfrm>
        </p:grpSpPr>
        <p:sp>
          <p:nvSpPr>
            <p:cNvPr id="961" name="Google Shape;961;p4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2" name="Google Shape;962;p4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3" name="Google Shape;963;p4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4" name="Google Shape;964;p4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5" name="Google Shape;965;p4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966" name="Google Shape;966;p45"/>
          <p:cNvSpPr>
            <a:spLocks noGrp="1"/>
          </p:cNvSpPr>
          <p:nvPr>
            <p:ph type="pic" idx="2"/>
          </p:nvPr>
        </p:nvSpPr>
        <p:spPr>
          <a:xfrm>
            <a:off x="1035050" y="2211728"/>
            <a:ext cx="3207600" cy="18669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67" name="Google Shape;967;p45"/>
          <p:cNvSpPr>
            <a:spLocks noGrp="1"/>
          </p:cNvSpPr>
          <p:nvPr>
            <p:ph type="pic" idx="3"/>
          </p:nvPr>
        </p:nvSpPr>
        <p:spPr>
          <a:xfrm>
            <a:off x="4476750" y="2211728"/>
            <a:ext cx="3207600" cy="18669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68" name="Google Shape;968;p45"/>
          <p:cNvSpPr>
            <a:spLocks noGrp="1"/>
          </p:cNvSpPr>
          <p:nvPr>
            <p:ph type="pic" idx="4"/>
          </p:nvPr>
        </p:nvSpPr>
        <p:spPr>
          <a:xfrm>
            <a:off x="7937500" y="2211728"/>
            <a:ext cx="3207600" cy="18669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43"/>
                                        </p:tgtEl>
                                        <p:attrNameLst>
                                          <p:attrName>style.visibility</p:attrName>
                                        </p:attrNameLst>
                                      </p:cBhvr>
                                      <p:to>
                                        <p:strVal val="visible"/>
                                      </p:to>
                                    </p:set>
                                    <p:animEffect transition="in" filter="fade">
                                      <p:cBhvr>
                                        <p:cTn id="7" dur="500"/>
                                        <p:tgtEl>
                                          <p:spTgt spid="94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47">
                                            <p:txEl>
                                              <p:pRg st="0" end="0"/>
                                            </p:txEl>
                                          </p:spTgt>
                                        </p:tgtEl>
                                        <p:attrNameLst>
                                          <p:attrName>style.visibility</p:attrName>
                                        </p:attrNameLst>
                                      </p:cBhvr>
                                      <p:to>
                                        <p:strVal val="visible"/>
                                      </p:to>
                                    </p:set>
                                    <p:animEffect transition="in" filter="fade">
                                      <p:cBhvr>
                                        <p:cTn id="11" dur="500"/>
                                        <p:tgtEl>
                                          <p:spTgt spid="94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47">
                                            <p:txEl>
                                              <p:pRg st="1" end="1"/>
                                            </p:txEl>
                                          </p:spTgt>
                                        </p:tgtEl>
                                        <p:attrNameLst>
                                          <p:attrName>style.visibility</p:attrName>
                                        </p:attrNameLst>
                                      </p:cBhvr>
                                      <p:to>
                                        <p:strVal val="visible"/>
                                      </p:to>
                                    </p:set>
                                    <p:animEffect transition="in" filter="fade">
                                      <p:cBhvr>
                                        <p:cTn id="15" dur="500"/>
                                        <p:tgtEl>
                                          <p:spTgt spid="94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47">
                                            <p:txEl>
                                              <p:pRg st="2" end="2"/>
                                            </p:txEl>
                                          </p:spTgt>
                                        </p:tgtEl>
                                        <p:attrNameLst>
                                          <p:attrName>style.visibility</p:attrName>
                                        </p:attrNameLst>
                                      </p:cBhvr>
                                      <p:to>
                                        <p:strVal val="visible"/>
                                      </p:to>
                                    </p:set>
                                    <p:animEffect transition="in" filter="fade">
                                      <p:cBhvr>
                                        <p:cTn id="19" dur="500"/>
                                        <p:tgtEl>
                                          <p:spTgt spid="94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47">
                                            <p:txEl>
                                              <p:pRg st="3" end="3"/>
                                            </p:txEl>
                                          </p:spTgt>
                                        </p:tgtEl>
                                        <p:attrNameLst>
                                          <p:attrName>style.visibility</p:attrName>
                                        </p:attrNameLst>
                                      </p:cBhvr>
                                      <p:to>
                                        <p:strVal val="visible"/>
                                      </p:to>
                                    </p:set>
                                    <p:animEffect transition="in" filter="fade">
                                      <p:cBhvr>
                                        <p:cTn id="23" dur="500"/>
                                        <p:tgtEl>
                                          <p:spTgt spid="94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47">
                                            <p:txEl>
                                              <p:pRg st="4" end="4"/>
                                            </p:txEl>
                                          </p:spTgt>
                                        </p:tgtEl>
                                        <p:attrNameLst>
                                          <p:attrName>style.visibility</p:attrName>
                                        </p:attrNameLst>
                                      </p:cBhvr>
                                      <p:to>
                                        <p:strVal val="visible"/>
                                      </p:to>
                                    </p:set>
                                    <p:animEffect transition="in" filter="fade">
                                      <p:cBhvr>
                                        <p:cTn id="27" dur="500"/>
                                        <p:tgtEl>
                                          <p:spTgt spid="94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47">
                                            <p:txEl>
                                              <p:pRg st="5" end="5"/>
                                            </p:txEl>
                                          </p:spTgt>
                                        </p:tgtEl>
                                        <p:attrNameLst>
                                          <p:attrName>style.visibility</p:attrName>
                                        </p:attrNameLst>
                                      </p:cBhvr>
                                      <p:to>
                                        <p:strVal val="visible"/>
                                      </p:to>
                                    </p:set>
                                    <p:animEffect transition="in" filter="fade">
                                      <p:cBhvr>
                                        <p:cTn id="31" dur="500"/>
                                        <p:tgtEl>
                                          <p:spTgt spid="94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47">
                                            <p:txEl>
                                              <p:pRg st="6" end="6"/>
                                            </p:txEl>
                                          </p:spTgt>
                                        </p:tgtEl>
                                        <p:attrNameLst>
                                          <p:attrName>style.visibility</p:attrName>
                                        </p:attrNameLst>
                                      </p:cBhvr>
                                      <p:to>
                                        <p:strVal val="visible"/>
                                      </p:to>
                                    </p:set>
                                    <p:animEffect transition="in" filter="fade">
                                      <p:cBhvr>
                                        <p:cTn id="35" dur="500"/>
                                        <p:tgtEl>
                                          <p:spTgt spid="94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47">
                                            <p:txEl>
                                              <p:pRg st="7" end="7"/>
                                            </p:txEl>
                                          </p:spTgt>
                                        </p:tgtEl>
                                        <p:attrNameLst>
                                          <p:attrName>style.visibility</p:attrName>
                                        </p:attrNameLst>
                                      </p:cBhvr>
                                      <p:to>
                                        <p:strVal val="visible"/>
                                      </p:to>
                                    </p:set>
                                    <p:animEffect transition="in" filter="fade">
                                      <p:cBhvr>
                                        <p:cTn id="39" dur="500"/>
                                        <p:tgtEl>
                                          <p:spTgt spid="94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947">
                                            <p:txEl>
                                              <p:pRg st="8" end="8"/>
                                            </p:txEl>
                                          </p:spTgt>
                                        </p:tgtEl>
                                        <p:attrNameLst>
                                          <p:attrName>style.visibility</p:attrName>
                                        </p:attrNameLst>
                                      </p:cBhvr>
                                      <p:to>
                                        <p:strVal val="visible"/>
                                      </p:to>
                                    </p:set>
                                    <p:animEffect transition="in" filter="fade">
                                      <p:cBhvr>
                                        <p:cTn id="43" dur="500"/>
                                        <p:tgtEl>
                                          <p:spTgt spid="947">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940"/>
                                        </p:tgtEl>
                                        <p:attrNameLst>
                                          <p:attrName>style.visibility</p:attrName>
                                        </p:attrNameLst>
                                      </p:cBhvr>
                                      <p:to>
                                        <p:strVal val="visible"/>
                                      </p:to>
                                    </p:set>
                                    <p:animEffect transition="in" filter="fade">
                                      <p:cBhvr>
                                        <p:cTn id="47" dur="750"/>
                                        <p:tgtEl>
                                          <p:spTgt spid="940"/>
                                        </p:tgtEl>
                                      </p:cBhvr>
                                    </p:animEffect>
                                  </p:childTnLst>
                                </p:cTn>
                              </p:par>
                              <p:par>
                                <p:cTn id="48" presetID="10" presetClass="entr" presetSubtype="0" fill="hold" nodeType="withEffect">
                                  <p:stCondLst>
                                    <p:cond delay="0"/>
                                  </p:stCondLst>
                                  <p:childTnLst>
                                    <p:set>
                                      <p:cBhvr>
                                        <p:cTn id="49" dur="1" fill="hold">
                                          <p:stCondLst>
                                            <p:cond delay="0"/>
                                          </p:stCondLst>
                                        </p:cTn>
                                        <p:tgtEl>
                                          <p:spTgt spid="941"/>
                                        </p:tgtEl>
                                        <p:attrNameLst>
                                          <p:attrName>style.visibility</p:attrName>
                                        </p:attrNameLst>
                                      </p:cBhvr>
                                      <p:to>
                                        <p:strVal val="visible"/>
                                      </p:to>
                                    </p:set>
                                    <p:animEffect transition="in" filter="fade">
                                      <p:cBhvr>
                                        <p:cTn id="50" dur="750"/>
                                        <p:tgtEl>
                                          <p:spTgt spid="941"/>
                                        </p:tgtEl>
                                      </p:cBhvr>
                                    </p:animEffect>
                                  </p:childTnLst>
                                </p:cTn>
                              </p:par>
                              <p:par>
                                <p:cTn id="51" presetID="10" presetClass="entr" presetSubtype="0" fill="hold" nodeType="withEffect">
                                  <p:stCondLst>
                                    <p:cond delay="0"/>
                                  </p:stCondLst>
                                  <p:childTnLst>
                                    <p:set>
                                      <p:cBhvr>
                                        <p:cTn id="52" dur="1" fill="hold">
                                          <p:stCondLst>
                                            <p:cond delay="0"/>
                                          </p:stCondLst>
                                        </p:cTn>
                                        <p:tgtEl>
                                          <p:spTgt spid="942"/>
                                        </p:tgtEl>
                                        <p:attrNameLst>
                                          <p:attrName>style.visibility</p:attrName>
                                        </p:attrNameLst>
                                      </p:cBhvr>
                                      <p:to>
                                        <p:strVal val="visible"/>
                                      </p:to>
                                    </p:set>
                                    <p:animEffect transition="in" filter="fade">
                                      <p:cBhvr>
                                        <p:cTn id="53" dur="750"/>
                                        <p:tgtEl>
                                          <p:spTgt spid="942"/>
                                        </p:tgtEl>
                                      </p:cBhvr>
                                    </p:animEffect>
                                  </p:childTnLst>
                                </p:cTn>
                              </p:par>
                            </p:childTnLst>
                          </p:cTn>
                        </p:par>
                        <p:par>
                          <p:cTn id="54" fill="hold">
                            <p:stCondLst>
                              <p:cond delay="5750"/>
                            </p:stCondLst>
                            <p:childTnLst>
                              <p:par>
                                <p:cTn id="55" presetID="10" presetClass="entr" presetSubtype="0" fill="hold" nodeType="afterEffect">
                                  <p:stCondLst>
                                    <p:cond delay="0"/>
                                  </p:stCondLst>
                                  <p:childTnLst>
                                    <p:set>
                                      <p:cBhvr>
                                        <p:cTn id="56" dur="1" fill="hold">
                                          <p:stCondLst>
                                            <p:cond delay="0"/>
                                          </p:stCondLst>
                                        </p:cTn>
                                        <p:tgtEl>
                                          <p:spTgt spid="966"/>
                                        </p:tgtEl>
                                        <p:attrNameLst>
                                          <p:attrName>style.visibility</p:attrName>
                                        </p:attrNameLst>
                                      </p:cBhvr>
                                      <p:to>
                                        <p:strVal val="visible"/>
                                      </p:to>
                                    </p:set>
                                    <p:animEffect transition="in" filter="fade">
                                      <p:cBhvr>
                                        <p:cTn id="57" dur="500"/>
                                        <p:tgtEl>
                                          <p:spTgt spid="966"/>
                                        </p:tgtEl>
                                      </p:cBhvr>
                                    </p:animEffect>
                                  </p:childTnLst>
                                </p:cTn>
                              </p:par>
                              <p:par>
                                <p:cTn id="58" presetID="10" presetClass="entr" presetSubtype="0" fill="hold" nodeType="withEffect">
                                  <p:stCondLst>
                                    <p:cond delay="0"/>
                                  </p:stCondLst>
                                  <p:childTnLst>
                                    <p:set>
                                      <p:cBhvr>
                                        <p:cTn id="59" dur="1" fill="hold">
                                          <p:stCondLst>
                                            <p:cond delay="0"/>
                                          </p:stCondLst>
                                        </p:cTn>
                                        <p:tgtEl>
                                          <p:spTgt spid="967"/>
                                        </p:tgtEl>
                                        <p:attrNameLst>
                                          <p:attrName>style.visibility</p:attrName>
                                        </p:attrNameLst>
                                      </p:cBhvr>
                                      <p:to>
                                        <p:strVal val="visible"/>
                                      </p:to>
                                    </p:set>
                                    <p:animEffect transition="in" filter="fade">
                                      <p:cBhvr>
                                        <p:cTn id="60" dur="500"/>
                                        <p:tgtEl>
                                          <p:spTgt spid="967"/>
                                        </p:tgtEl>
                                      </p:cBhvr>
                                    </p:animEffect>
                                  </p:childTnLst>
                                </p:cTn>
                              </p:par>
                              <p:par>
                                <p:cTn id="61" presetID="10" presetClass="entr" presetSubtype="0" fill="hold" nodeType="withEffect">
                                  <p:stCondLst>
                                    <p:cond delay="0"/>
                                  </p:stCondLst>
                                  <p:childTnLst>
                                    <p:set>
                                      <p:cBhvr>
                                        <p:cTn id="62" dur="1" fill="hold">
                                          <p:stCondLst>
                                            <p:cond delay="0"/>
                                          </p:stCondLst>
                                        </p:cTn>
                                        <p:tgtEl>
                                          <p:spTgt spid="968"/>
                                        </p:tgtEl>
                                        <p:attrNameLst>
                                          <p:attrName>style.visibility</p:attrName>
                                        </p:attrNameLst>
                                      </p:cBhvr>
                                      <p:to>
                                        <p:strVal val="visible"/>
                                      </p:to>
                                    </p:set>
                                    <p:animEffect transition="in" filter="fade">
                                      <p:cBhvr>
                                        <p:cTn id="63" dur="500"/>
                                        <p:tgtEl>
                                          <p:spTgt spid="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0 Picture Portfolio">
  <p:cSld name="10 Picture Portfolio">
    <p:spTree>
      <p:nvGrpSpPr>
        <p:cNvPr id="1" name="Shape 969"/>
        <p:cNvGrpSpPr/>
        <p:nvPr/>
      </p:nvGrpSpPr>
      <p:grpSpPr>
        <a:xfrm>
          <a:off x="0" y="0"/>
          <a:ext cx="0" cy="0"/>
          <a:chOff x="0" y="0"/>
          <a:chExt cx="0" cy="0"/>
        </a:xfrm>
      </p:grpSpPr>
      <p:sp>
        <p:nvSpPr>
          <p:cNvPr id="970" name="Google Shape;970;p46"/>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1" name="Google Shape;971;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2" name="Google Shape;972;p46"/>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973" name="Google Shape;973;p46"/>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974" name="Google Shape;974;p46"/>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75" name="Google Shape;975;p46"/>
          <p:cNvGrpSpPr/>
          <p:nvPr/>
        </p:nvGrpSpPr>
        <p:grpSpPr>
          <a:xfrm>
            <a:off x="338952" y="6409324"/>
            <a:ext cx="224082" cy="221156"/>
            <a:chOff x="4328868" y="5502988"/>
            <a:chExt cx="500307" cy="493774"/>
          </a:xfrm>
        </p:grpSpPr>
        <p:sp>
          <p:nvSpPr>
            <p:cNvPr id="976" name="Google Shape;976;p4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77" name="Google Shape;977;p4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78" name="Google Shape;978;p46"/>
          <p:cNvGrpSpPr/>
          <p:nvPr/>
        </p:nvGrpSpPr>
        <p:grpSpPr>
          <a:xfrm flipH="1">
            <a:off x="11637433" y="6409324"/>
            <a:ext cx="224082" cy="221156"/>
            <a:chOff x="4328868" y="5502988"/>
            <a:chExt cx="500307" cy="493774"/>
          </a:xfrm>
        </p:grpSpPr>
        <p:sp>
          <p:nvSpPr>
            <p:cNvPr id="979" name="Google Shape;979;p4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80" name="Google Shape;980;p4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81" name="Google Shape;981;p46"/>
          <p:cNvGrpSpPr/>
          <p:nvPr/>
        </p:nvGrpSpPr>
        <p:grpSpPr>
          <a:xfrm>
            <a:off x="0" y="6824981"/>
            <a:ext cx="12192000" cy="45719"/>
            <a:chOff x="0" y="6756401"/>
            <a:chExt cx="12192000" cy="114300"/>
          </a:xfrm>
        </p:grpSpPr>
        <p:sp>
          <p:nvSpPr>
            <p:cNvPr id="982" name="Google Shape;982;p4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3" name="Google Shape;983;p4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4" name="Google Shape;984;p4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5" name="Google Shape;985;p4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6" name="Google Shape;986;p4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987" name="Google Shape;987;p46"/>
          <p:cNvGrpSpPr/>
          <p:nvPr/>
        </p:nvGrpSpPr>
        <p:grpSpPr>
          <a:xfrm>
            <a:off x="0" y="0"/>
            <a:ext cx="12192000" cy="45719"/>
            <a:chOff x="0" y="6756401"/>
            <a:chExt cx="12192000" cy="114300"/>
          </a:xfrm>
        </p:grpSpPr>
        <p:sp>
          <p:nvSpPr>
            <p:cNvPr id="988" name="Google Shape;988;p4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9" name="Google Shape;989;p4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90" name="Google Shape;990;p4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91" name="Google Shape;991;p4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92" name="Google Shape;992;p4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993" name="Google Shape;993;p46"/>
          <p:cNvSpPr>
            <a:spLocks noGrp="1"/>
          </p:cNvSpPr>
          <p:nvPr>
            <p:ph type="pic" idx="2"/>
          </p:nvPr>
        </p:nvSpPr>
        <p:spPr>
          <a:xfrm>
            <a:off x="858400" y="1841499"/>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4" name="Google Shape;994;p46"/>
          <p:cNvSpPr>
            <a:spLocks noGrp="1"/>
          </p:cNvSpPr>
          <p:nvPr>
            <p:ph type="pic" idx="3"/>
          </p:nvPr>
        </p:nvSpPr>
        <p:spPr>
          <a:xfrm>
            <a:off x="3123928" y="1841500"/>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5" name="Google Shape;995;p46"/>
          <p:cNvSpPr>
            <a:spLocks noGrp="1"/>
          </p:cNvSpPr>
          <p:nvPr>
            <p:ph type="pic" idx="4"/>
          </p:nvPr>
        </p:nvSpPr>
        <p:spPr>
          <a:xfrm>
            <a:off x="5355188" y="1841500"/>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6" name="Google Shape;996;p46"/>
          <p:cNvSpPr>
            <a:spLocks noGrp="1"/>
          </p:cNvSpPr>
          <p:nvPr>
            <p:ph type="pic" idx="5"/>
          </p:nvPr>
        </p:nvSpPr>
        <p:spPr>
          <a:xfrm>
            <a:off x="7542824" y="1841500"/>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7" name="Google Shape;997;p46"/>
          <p:cNvSpPr>
            <a:spLocks noGrp="1"/>
          </p:cNvSpPr>
          <p:nvPr>
            <p:ph type="pic" idx="6"/>
          </p:nvPr>
        </p:nvSpPr>
        <p:spPr>
          <a:xfrm>
            <a:off x="858400"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8" name="Google Shape;998;p46"/>
          <p:cNvSpPr>
            <a:spLocks noGrp="1"/>
          </p:cNvSpPr>
          <p:nvPr>
            <p:ph type="pic" idx="7"/>
          </p:nvPr>
        </p:nvSpPr>
        <p:spPr>
          <a:xfrm>
            <a:off x="3123928"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9" name="Google Shape;999;p46"/>
          <p:cNvSpPr>
            <a:spLocks noGrp="1"/>
          </p:cNvSpPr>
          <p:nvPr>
            <p:ph type="pic" idx="8"/>
          </p:nvPr>
        </p:nvSpPr>
        <p:spPr>
          <a:xfrm>
            <a:off x="5355188"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00" name="Google Shape;1000;p46"/>
          <p:cNvSpPr>
            <a:spLocks noGrp="1"/>
          </p:cNvSpPr>
          <p:nvPr>
            <p:ph type="pic" idx="9"/>
          </p:nvPr>
        </p:nvSpPr>
        <p:spPr>
          <a:xfrm>
            <a:off x="7542824"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01" name="Google Shape;1001;p46"/>
          <p:cNvSpPr>
            <a:spLocks noGrp="1"/>
          </p:cNvSpPr>
          <p:nvPr>
            <p:ph type="pic" idx="13"/>
          </p:nvPr>
        </p:nvSpPr>
        <p:spPr>
          <a:xfrm>
            <a:off x="9733656" y="1841500"/>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02" name="Google Shape;1002;p46"/>
          <p:cNvSpPr>
            <a:spLocks noGrp="1"/>
          </p:cNvSpPr>
          <p:nvPr>
            <p:ph type="pic" idx="14"/>
          </p:nvPr>
        </p:nvSpPr>
        <p:spPr>
          <a:xfrm>
            <a:off x="9733656"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70"/>
                                        </p:tgtEl>
                                        <p:attrNameLst>
                                          <p:attrName>style.visibility</p:attrName>
                                        </p:attrNameLst>
                                      </p:cBhvr>
                                      <p:to>
                                        <p:strVal val="visible"/>
                                      </p:to>
                                    </p:set>
                                    <p:animEffect transition="in" filter="fade">
                                      <p:cBhvr>
                                        <p:cTn id="7" dur="500"/>
                                        <p:tgtEl>
                                          <p:spTgt spid="97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74">
                                            <p:txEl>
                                              <p:pRg st="0" end="0"/>
                                            </p:txEl>
                                          </p:spTgt>
                                        </p:tgtEl>
                                        <p:attrNameLst>
                                          <p:attrName>style.visibility</p:attrName>
                                        </p:attrNameLst>
                                      </p:cBhvr>
                                      <p:to>
                                        <p:strVal val="visible"/>
                                      </p:to>
                                    </p:set>
                                    <p:animEffect transition="in" filter="fade">
                                      <p:cBhvr>
                                        <p:cTn id="11" dur="500"/>
                                        <p:tgtEl>
                                          <p:spTgt spid="97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74">
                                            <p:txEl>
                                              <p:pRg st="1" end="1"/>
                                            </p:txEl>
                                          </p:spTgt>
                                        </p:tgtEl>
                                        <p:attrNameLst>
                                          <p:attrName>style.visibility</p:attrName>
                                        </p:attrNameLst>
                                      </p:cBhvr>
                                      <p:to>
                                        <p:strVal val="visible"/>
                                      </p:to>
                                    </p:set>
                                    <p:animEffect transition="in" filter="fade">
                                      <p:cBhvr>
                                        <p:cTn id="15" dur="500"/>
                                        <p:tgtEl>
                                          <p:spTgt spid="97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74">
                                            <p:txEl>
                                              <p:pRg st="2" end="2"/>
                                            </p:txEl>
                                          </p:spTgt>
                                        </p:tgtEl>
                                        <p:attrNameLst>
                                          <p:attrName>style.visibility</p:attrName>
                                        </p:attrNameLst>
                                      </p:cBhvr>
                                      <p:to>
                                        <p:strVal val="visible"/>
                                      </p:to>
                                    </p:set>
                                    <p:animEffect transition="in" filter="fade">
                                      <p:cBhvr>
                                        <p:cTn id="19" dur="500"/>
                                        <p:tgtEl>
                                          <p:spTgt spid="97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74">
                                            <p:txEl>
                                              <p:pRg st="3" end="3"/>
                                            </p:txEl>
                                          </p:spTgt>
                                        </p:tgtEl>
                                        <p:attrNameLst>
                                          <p:attrName>style.visibility</p:attrName>
                                        </p:attrNameLst>
                                      </p:cBhvr>
                                      <p:to>
                                        <p:strVal val="visible"/>
                                      </p:to>
                                    </p:set>
                                    <p:animEffect transition="in" filter="fade">
                                      <p:cBhvr>
                                        <p:cTn id="23" dur="500"/>
                                        <p:tgtEl>
                                          <p:spTgt spid="97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74">
                                            <p:txEl>
                                              <p:pRg st="4" end="4"/>
                                            </p:txEl>
                                          </p:spTgt>
                                        </p:tgtEl>
                                        <p:attrNameLst>
                                          <p:attrName>style.visibility</p:attrName>
                                        </p:attrNameLst>
                                      </p:cBhvr>
                                      <p:to>
                                        <p:strVal val="visible"/>
                                      </p:to>
                                    </p:set>
                                    <p:animEffect transition="in" filter="fade">
                                      <p:cBhvr>
                                        <p:cTn id="27" dur="500"/>
                                        <p:tgtEl>
                                          <p:spTgt spid="97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74">
                                            <p:txEl>
                                              <p:pRg st="5" end="5"/>
                                            </p:txEl>
                                          </p:spTgt>
                                        </p:tgtEl>
                                        <p:attrNameLst>
                                          <p:attrName>style.visibility</p:attrName>
                                        </p:attrNameLst>
                                      </p:cBhvr>
                                      <p:to>
                                        <p:strVal val="visible"/>
                                      </p:to>
                                    </p:set>
                                    <p:animEffect transition="in" filter="fade">
                                      <p:cBhvr>
                                        <p:cTn id="31" dur="500"/>
                                        <p:tgtEl>
                                          <p:spTgt spid="97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74">
                                            <p:txEl>
                                              <p:pRg st="6" end="6"/>
                                            </p:txEl>
                                          </p:spTgt>
                                        </p:tgtEl>
                                        <p:attrNameLst>
                                          <p:attrName>style.visibility</p:attrName>
                                        </p:attrNameLst>
                                      </p:cBhvr>
                                      <p:to>
                                        <p:strVal val="visible"/>
                                      </p:to>
                                    </p:set>
                                    <p:animEffect transition="in" filter="fade">
                                      <p:cBhvr>
                                        <p:cTn id="35" dur="500"/>
                                        <p:tgtEl>
                                          <p:spTgt spid="97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74">
                                            <p:txEl>
                                              <p:pRg st="7" end="7"/>
                                            </p:txEl>
                                          </p:spTgt>
                                        </p:tgtEl>
                                        <p:attrNameLst>
                                          <p:attrName>style.visibility</p:attrName>
                                        </p:attrNameLst>
                                      </p:cBhvr>
                                      <p:to>
                                        <p:strVal val="visible"/>
                                      </p:to>
                                    </p:set>
                                    <p:animEffect transition="in" filter="fade">
                                      <p:cBhvr>
                                        <p:cTn id="39" dur="500"/>
                                        <p:tgtEl>
                                          <p:spTgt spid="97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974">
                                            <p:txEl>
                                              <p:pRg st="8" end="8"/>
                                            </p:txEl>
                                          </p:spTgt>
                                        </p:tgtEl>
                                        <p:attrNameLst>
                                          <p:attrName>style.visibility</p:attrName>
                                        </p:attrNameLst>
                                      </p:cBhvr>
                                      <p:to>
                                        <p:strVal val="visible"/>
                                      </p:to>
                                    </p:set>
                                    <p:animEffect transition="in" filter="fade">
                                      <p:cBhvr>
                                        <p:cTn id="43" dur="500"/>
                                        <p:tgtEl>
                                          <p:spTgt spid="974">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993"/>
                                        </p:tgtEl>
                                        <p:attrNameLst>
                                          <p:attrName>style.visibility</p:attrName>
                                        </p:attrNameLst>
                                      </p:cBhvr>
                                      <p:to>
                                        <p:strVal val="visible"/>
                                      </p:to>
                                    </p:set>
                                    <p:anim calcmode="lin" valueType="num">
                                      <p:cBhvr additive="base">
                                        <p:cTn id="47" dur="500"/>
                                        <p:tgtEl>
                                          <p:spTgt spid="993"/>
                                        </p:tgtEl>
                                        <p:attrNameLst>
                                          <p:attrName>ppt_w</p:attrName>
                                        </p:attrNameLst>
                                      </p:cBhvr>
                                      <p:tavLst>
                                        <p:tav tm="0">
                                          <p:val>
                                            <p:strVal val="0"/>
                                          </p:val>
                                        </p:tav>
                                        <p:tav tm="100000">
                                          <p:val>
                                            <p:strVal val="#ppt_w"/>
                                          </p:val>
                                        </p:tav>
                                      </p:tavLst>
                                    </p:anim>
                                    <p:anim calcmode="lin" valueType="num">
                                      <p:cBhvr additive="base">
                                        <p:cTn id="48" dur="500"/>
                                        <p:tgtEl>
                                          <p:spTgt spid="993"/>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994"/>
                                        </p:tgtEl>
                                        <p:attrNameLst>
                                          <p:attrName>style.visibility</p:attrName>
                                        </p:attrNameLst>
                                      </p:cBhvr>
                                      <p:to>
                                        <p:strVal val="visible"/>
                                      </p:to>
                                    </p:set>
                                    <p:anim calcmode="lin" valueType="num">
                                      <p:cBhvr additive="base">
                                        <p:cTn id="51" dur="500"/>
                                        <p:tgtEl>
                                          <p:spTgt spid="994"/>
                                        </p:tgtEl>
                                        <p:attrNameLst>
                                          <p:attrName>ppt_w</p:attrName>
                                        </p:attrNameLst>
                                      </p:cBhvr>
                                      <p:tavLst>
                                        <p:tav tm="0">
                                          <p:val>
                                            <p:strVal val="0"/>
                                          </p:val>
                                        </p:tav>
                                        <p:tav tm="100000">
                                          <p:val>
                                            <p:strVal val="#ppt_w"/>
                                          </p:val>
                                        </p:tav>
                                      </p:tavLst>
                                    </p:anim>
                                    <p:anim calcmode="lin" valueType="num">
                                      <p:cBhvr additive="base">
                                        <p:cTn id="52" dur="500"/>
                                        <p:tgtEl>
                                          <p:spTgt spid="994"/>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995"/>
                                        </p:tgtEl>
                                        <p:attrNameLst>
                                          <p:attrName>style.visibility</p:attrName>
                                        </p:attrNameLst>
                                      </p:cBhvr>
                                      <p:to>
                                        <p:strVal val="visible"/>
                                      </p:to>
                                    </p:set>
                                    <p:anim calcmode="lin" valueType="num">
                                      <p:cBhvr additive="base">
                                        <p:cTn id="55" dur="500"/>
                                        <p:tgtEl>
                                          <p:spTgt spid="995"/>
                                        </p:tgtEl>
                                        <p:attrNameLst>
                                          <p:attrName>ppt_w</p:attrName>
                                        </p:attrNameLst>
                                      </p:cBhvr>
                                      <p:tavLst>
                                        <p:tav tm="0">
                                          <p:val>
                                            <p:strVal val="0"/>
                                          </p:val>
                                        </p:tav>
                                        <p:tav tm="100000">
                                          <p:val>
                                            <p:strVal val="#ppt_w"/>
                                          </p:val>
                                        </p:tav>
                                      </p:tavLst>
                                    </p:anim>
                                    <p:anim calcmode="lin" valueType="num">
                                      <p:cBhvr additive="base">
                                        <p:cTn id="56" dur="500"/>
                                        <p:tgtEl>
                                          <p:spTgt spid="995"/>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996"/>
                                        </p:tgtEl>
                                        <p:attrNameLst>
                                          <p:attrName>style.visibility</p:attrName>
                                        </p:attrNameLst>
                                      </p:cBhvr>
                                      <p:to>
                                        <p:strVal val="visible"/>
                                      </p:to>
                                    </p:set>
                                    <p:anim calcmode="lin" valueType="num">
                                      <p:cBhvr additive="base">
                                        <p:cTn id="59" dur="500"/>
                                        <p:tgtEl>
                                          <p:spTgt spid="996"/>
                                        </p:tgtEl>
                                        <p:attrNameLst>
                                          <p:attrName>ppt_w</p:attrName>
                                        </p:attrNameLst>
                                      </p:cBhvr>
                                      <p:tavLst>
                                        <p:tav tm="0">
                                          <p:val>
                                            <p:strVal val="0"/>
                                          </p:val>
                                        </p:tav>
                                        <p:tav tm="100000">
                                          <p:val>
                                            <p:strVal val="#ppt_w"/>
                                          </p:val>
                                        </p:tav>
                                      </p:tavLst>
                                    </p:anim>
                                    <p:anim calcmode="lin" valueType="num">
                                      <p:cBhvr additive="base">
                                        <p:cTn id="60" dur="500"/>
                                        <p:tgtEl>
                                          <p:spTgt spid="996"/>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997"/>
                                        </p:tgtEl>
                                        <p:attrNameLst>
                                          <p:attrName>style.visibility</p:attrName>
                                        </p:attrNameLst>
                                      </p:cBhvr>
                                      <p:to>
                                        <p:strVal val="visible"/>
                                      </p:to>
                                    </p:set>
                                    <p:anim calcmode="lin" valueType="num">
                                      <p:cBhvr additive="base">
                                        <p:cTn id="63" dur="500"/>
                                        <p:tgtEl>
                                          <p:spTgt spid="997"/>
                                        </p:tgtEl>
                                        <p:attrNameLst>
                                          <p:attrName>ppt_w</p:attrName>
                                        </p:attrNameLst>
                                      </p:cBhvr>
                                      <p:tavLst>
                                        <p:tav tm="0">
                                          <p:val>
                                            <p:strVal val="0"/>
                                          </p:val>
                                        </p:tav>
                                        <p:tav tm="100000">
                                          <p:val>
                                            <p:strVal val="#ppt_w"/>
                                          </p:val>
                                        </p:tav>
                                      </p:tavLst>
                                    </p:anim>
                                    <p:anim calcmode="lin" valueType="num">
                                      <p:cBhvr additive="base">
                                        <p:cTn id="64" dur="500"/>
                                        <p:tgtEl>
                                          <p:spTgt spid="997"/>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998"/>
                                        </p:tgtEl>
                                        <p:attrNameLst>
                                          <p:attrName>style.visibility</p:attrName>
                                        </p:attrNameLst>
                                      </p:cBhvr>
                                      <p:to>
                                        <p:strVal val="visible"/>
                                      </p:to>
                                    </p:set>
                                    <p:anim calcmode="lin" valueType="num">
                                      <p:cBhvr additive="base">
                                        <p:cTn id="67" dur="500"/>
                                        <p:tgtEl>
                                          <p:spTgt spid="998"/>
                                        </p:tgtEl>
                                        <p:attrNameLst>
                                          <p:attrName>ppt_w</p:attrName>
                                        </p:attrNameLst>
                                      </p:cBhvr>
                                      <p:tavLst>
                                        <p:tav tm="0">
                                          <p:val>
                                            <p:strVal val="0"/>
                                          </p:val>
                                        </p:tav>
                                        <p:tav tm="100000">
                                          <p:val>
                                            <p:strVal val="#ppt_w"/>
                                          </p:val>
                                        </p:tav>
                                      </p:tavLst>
                                    </p:anim>
                                    <p:anim calcmode="lin" valueType="num">
                                      <p:cBhvr additive="base">
                                        <p:cTn id="68" dur="500"/>
                                        <p:tgtEl>
                                          <p:spTgt spid="998"/>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999"/>
                                        </p:tgtEl>
                                        <p:attrNameLst>
                                          <p:attrName>style.visibility</p:attrName>
                                        </p:attrNameLst>
                                      </p:cBhvr>
                                      <p:to>
                                        <p:strVal val="visible"/>
                                      </p:to>
                                    </p:set>
                                    <p:anim calcmode="lin" valueType="num">
                                      <p:cBhvr additive="base">
                                        <p:cTn id="71" dur="500"/>
                                        <p:tgtEl>
                                          <p:spTgt spid="999"/>
                                        </p:tgtEl>
                                        <p:attrNameLst>
                                          <p:attrName>ppt_w</p:attrName>
                                        </p:attrNameLst>
                                      </p:cBhvr>
                                      <p:tavLst>
                                        <p:tav tm="0">
                                          <p:val>
                                            <p:strVal val="0"/>
                                          </p:val>
                                        </p:tav>
                                        <p:tav tm="100000">
                                          <p:val>
                                            <p:strVal val="#ppt_w"/>
                                          </p:val>
                                        </p:tav>
                                      </p:tavLst>
                                    </p:anim>
                                    <p:anim calcmode="lin" valueType="num">
                                      <p:cBhvr additive="base">
                                        <p:cTn id="72" dur="500"/>
                                        <p:tgtEl>
                                          <p:spTgt spid="999"/>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000"/>
                                        </p:tgtEl>
                                        <p:attrNameLst>
                                          <p:attrName>style.visibility</p:attrName>
                                        </p:attrNameLst>
                                      </p:cBhvr>
                                      <p:to>
                                        <p:strVal val="visible"/>
                                      </p:to>
                                    </p:set>
                                    <p:anim calcmode="lin" valueType="num">
                                      <p:cBhvr additive="base">
                                        <p:cTn id="75" dur="500"/>
                                        <p:tgtEl>
                                          <p:spTgt spid="1000"/>
                                        </p:tgtEl>
                                        <p:attrNameLst>
                                          <p:attrName>ppt_w</p:attrName>
                                        </p:attrNameLst>
                                      </p:cBhvr>
                                      <p:tavLst>
                                        <p:tav tm="0">
                                          <p:val>
                                            <p:strVal val="0"/>
                                          </p:val>
                                        </p:tav>
                                        <p:tav tm="100000">
                                          <p:val>
                                            <p:strVal val="#ppt_w"/>
                                          </p:val>
                                        </p:tav>
                                      </p:tavLst>
                                    </p:anim>
                                    <p:anim calcmode="lin" valueType="num">
                                      <p:cBhvr additive="base">
                                        <p:cTn id="76" dur="500"/>
                                        <p:tgtEl>
                                          <p:spTgt spid="1000"/>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001"/>
                                        </p:tgtEl>
                                        <p:attrNameLst>
                                          <p:attrName>style.visibility</p:attrName>
                                        </p:attrNameLst>
                                      </p:cBhvr>
                                      <p:to>
                                        <p:strVal val="visible"/>
                                      </p:to>
                                    </p:set>
                                    <p:anim calcmode="lin" valueType="num">
                                      <p:cBhvr additive="base">
                                        <p:cTn id="79" dur="500"/>
                                        <p:tgtEl>
                                          <p:spTgt spid="1001"/>
                                        </p:tgtEl>
                                        <p:attrNameLst>
                                          <p:attrName>ppt_w</p:attrName>
                                        </p:attrNameLst>
                                      </p:cBhvr>
                                      <p:tavLst>
                                        <p:tav tm="0">
                                          <p:val>
                                            <p:strVal val="0"/>
                                          </p:val>
                                        </p:tav>
                                        <p:tav tm="100000">
                                          <p:val>
                                            <p:strVal val="#ppt_w"/>
                                          </p:val>
                                        </p:tav>
                                      </p:tavLst>
                                    </p:anim>
                                    <p:anim calcmode="lin" valueType="num">
                                      <p:cBhvr additive="base">
                                        <p:cTn id="80" dur="500"/>
                                        <p:tgtEl>
                                          <p:spTgt spid="1001"/>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002"/>
                                        </p:tgtEl>
                                        <p:attrNameLst>
                                          <p:attrName>style.visibility</p:attrName>
                                        </p:attrNameLst>
                                      </p:cBhvr>
                                      <p:to>
                                        <p:strVal val="visible"/>
                                      </p:to>
                                    </p:set>
                                    <p:anim calcmode="lin" valueType="num">
                                      <p:cBhvr additive="base">
                                        <p:cTn id="83" dur="500"/>
                                        <p:tgtEl>
                                          <p:spTgt spid="1002"/>
                                        </p:tgtEl>
                                        <p:attrNameLst>
                                          <p:attrName>ppt_w</p:attrName>
                                        </p:attrNameLst>
                                      </p:cBhvr>
                                      <p:tavLst>
                                        <p:tav tm="0">
                                          <p:val>
                                            <p:strVal val="0"/>
                                          </p:val>
                                        </p:tav>
                                        <p:tav tm="100000">
                                          <p:val>
                                            <p:strVal val="#ppt_w"/>
                                          </p:val>
                                        </p:tav>
                                      </p:tavLst>
                                    </p:anim>
                                    <p:anim calcmode="lin" valueType="num">
                                      <p:cBhvr additive="base">
                                        <p:cTn id="84" dur="500"/>
                                        <p:tgtEl>
                                          <p:spTgt spid="100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Portfolio 3">
  <p:cSld name="Portfolio 3">
    <p:spTree>
      <p:nvGrpSpPr>
        <p:cNvPr id="1" name="Shape 1003"/>
        <p:cNvGrpSpPr/>
        <p:nvPr/>
      </p:nvGrpSpPr>
      <p:grpSpPr>
        <a:xfrm>
          <a:off x="0" y="0"/>
          <a:ext cx="0" cy="0"/>
          <a:chOff x="0" y="0"/>
          <a:chExt cx="0" cy="0"/>
        </a:xfrm>
      </p:grpSpPr>
      <p:sp>
        <p:nvSpPr>
          <p:cNvPr id="1004" name="Google Shape;1004;p47"/>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5" name="Google Shape;1005;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6" name="Google Shape;1006;p4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007" name="Google Shape;1007;p4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008" name="Google Shape;1008;p47"/>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009" name="Google Shape;1009;p47"/>
          <p:cNvGrpSpPr/>
          <p:nvPr/>
        </p:nvGrpSpPr>
        <p:grpSpPr>
          <a:xfrm>
            <a:off x="338952" y="6409324"/>
            <a:ext cx="224082" cy="221156"/>
            <a:chOff x="4328868" y="5502988"/>
            <a:chExt cx="500307" cy="493774"/>
          </a:xfrm>
        </p:grpSpPr>
        <p:sp>
          <p:nvSpPr>
            <p:cNvPr id="1010" name="Google Shape;1010;p4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11" name="Google Shape;1011;p4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12" name="Google Shape;1012;p47"/>
          <p:cNvGrpSpPr/>
          <p:nvPr/>
        </p:nvGrpSpPr>
        <p:grpSpPr>
          <a:xfrm flipH="1">
            <a:off x="11637433" y="6409324"/>
            <a:ext cx="224082" cy="221156"/>
            <a:chOff x="4328868" y="5502988"/>
            <a:chExt cx="500307" cy="493774"/>
          </a:xfrm>
        </p:grpSpPr>
        <p:sp>
          <p:nvSpPr>
            <p:cNvPr id="1013" name="Google Shape;1013;p4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14" name="Google Shape;1014;p4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15" name="Google Shape;1015;p47"/>
          <p:cNvGrpSpPr/>
          <p:nvPr/>
        </p:nvGrpSpPr>
        <p:grpSpPr>
          <a:xfrm>
            <a:off x="0" y="0"/>
            <a:ext cx="12192000" cy="45719"/>
            <a:chOff x="0" y="6756401"/>
            <a:chExt cx="12192000" cy="114300"/>
          </a:xfrm>
        </p:grpSpPr>
        <p:sp>
          <p:nvSpPr>
            <p:cNvPr id="1016" name="Google Shape;1016;p4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17" name="Google Shape;1017;p4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18" name="Google Shape;1018;p4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19" name="Google Shape;1019;p4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20" name="Google Shape;1020;p4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021" name="Google Shape;1021;p47"/>
          <p:cNvSpPr>
            <a:spLocks noGrp="1"/>
          </p:cNvSpPr>
          <p:nvPr>
            <p:ph type="pic" idx="2"/>
          </p:nvPr>
        </p:nvSpPr>
        <p:spPr>
          <a:xfrm>
            <a:off x="0" y="2281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2" name="Google Shape;1022;p47"/>
          <p:cNvSpPr>
            <a:spLocks noGrp="1"/>
          </p:cNvSpPr>
          <p:nvPr>
            <p:ph type="pic" idx="3"/>
          </p:nvPr>
        </p:nvSpPr>
        <p:spPr>
          <a:xfrm>
            <a:off x="2037319" y="4567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3" name="Google Shape;1023;p47"/>
          <p:cNvSpPr>
            <a:spLocks noGrp="1"/>
          </p:cNvSpPr>
          <p:nvPr>
            <p:ph type="pic" idx="4"/>
          </p:nvPr>
        </p:nvSpPr>
        <p:spPr>
          <a:xfrm>
            <a:off x="4071319" y="2281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4" name="Google Shape;1024;p47"/>
          <p:cNvSpPr>
            <a:spLocks noGrp="1"/>
          </p:cNvSpPr>
          <p:nvPr>
            <p:ph type="pic" idx="5"/>
          </p:nvPr>
        </p:nvSpPr>
        <p:spPr>
          <a:xfrm>
            <a:off x="6108638" y="4567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5" name="Google Shape;1025;p47"/>
          <p:cNvSpPr>
            <a:spLocks noGrp="1"/>
          </p:cNvSpPr>
          <p:nvPr>
            <p:ph type="pic" idx="6"/>
          </p:nvPr>
        </p:nvSpPr>
        <p:spPr>
          <a:xfrm>
            <a:off x="8139319" y="2281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6" name="Google Shape;1026;p47"/>
          <p:cNvSpPr>
            <a:spLocks noGrp="1"/>
          </p:cNvSpPr>
          <p:nvPr>
            <p:ph type="pic" idx="7"/>
          </p:nvPr>
        </p:nvSpPr>
        <p:spPr>
          <a:xfrm>
            <a:off x="10176638" y="4567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04"/>
                                        </p:tgtEl>
                                        <p:attrNameLst>
                                          <p:attrName>style.visibility</p:attrName>
                                        </p:attrNameLst>
                                      </p:cBhvr>
                                      <p:to>
                                        <p:strVal val="visible"/>
                                      </p:to>
                                    </p:set>
                                    <p:animEffect transition="in" filter="fade">
                                      <p:cBhvr>
                                        <p:cTn id="7" dur="500"/>
                                        <p:tgtEl>
                                          <p:spTgt spid="100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08">
                                            <p:txEl>
                                              <p:pRg st="0" end="0"/>
                                            </p:txEl>
                                          </p:spTgt>
                                        </p:tgtEl>
                                        <p:attrNameLst>
                                          <p:attrName>style.visibility</p:attrName>
                                        </p:attrNameLst>
                                      </p:cBhvr>
                                      <p:to>
                                        <p:strVal val="visible"/>
                                      </p:to>
                                    </p:set>
                                    <p:animEffect transition="in" filter="fade">
                                      <p:cBhvr>
                                        <p:cTn id="11" dur="500"/>
                                        <p:tgtEl>
                                          <p:spTgt spid="100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08">
                                            <p:txEl>
                                              <p:pRg st="1" end="1"/>
                                            </p:txEl>
                                          </p:spTgt>
                                        </p:tgtEl>
                                        <p:attrNameLst>
                                          <p:attrName>style.visibility</p:attrName>
                                        </p:attrNameLst>
                                      </p:cBhvr>
                                      <p:to>
                                        <p:strVal val="visible"/>
                                      </p:to>
                                    </p:set>
                                    <p:animEffect transition="in" filter="fade">
                                      <p:cBhvr>
                                        <p:cTn id="15" dur="500"/>
                                        <p:tgtEl>
                                          <p:spTgt spid="100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08">
                                            <p:txEl>
                                              <p:pRg st="2" end="2"/>
                                            </p:txEl>
                                          </p:spTgt>
                                        </p:tgtEl>
                                        <p:attrNameLst>
                                          <p:attrName>style.visibility</p:attrName>
                                        </p:attrNameLst>
                                      </p:cBhvr>
                                      <p:to>
                                        <p:strVal val="visible"/>
                                      </p:to>
                                    </p:set>
                                    <p:animEffect transition="in" filter="fade">
                                      <p:cBhvr>
                                        <p:cTn id="19" dur="500"/>
                                        <p:tgtEl>
                                          <p:spTgt spid="100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08">
                                            <p:txEl>
                                              <p:pRg st="3" end="3"/>
                                            </p:txEl>
                                          </p:spTgt>
                                        </p:tgtEl>
                                        <p:attrNameLst>
                                          <p:attrName>style.visibility</p:attrName>
                                        </p:attrNameLst>
                                      </p:cBhvr>
                                      <p:to>
                                        <p:strVal val="visible"/>
                                      </p:to>
                                    </p:set>
                                    <p:animEffect transition="in" filter="fade">
                                      <p:cBhvr>
                                        <p:cTn id="23" dur="500"/>
                                        <p:tgtEl>
                                          <p:spTgt spid="100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08">
                                            <p:txEl>
                                              <p:pRg st="4" end="4"/>
                                            </p:txEl>
                                          </p:spTgt>
                                        </p:tgtEl>
                                        <p:attrNameLst>
                                          <p:attrName>style.visibility</p:attrName>
                                        </p:attrNameLst>
                                      </p:cBhvr>
                                      <p:to>
                                        <p:strVal val="visible"/>
                                      </p:to>
                                    </p:set>
                                    <p:animEffect transition="in" filter="fade">
                                      <p:cBhvr>
                                        <p:cTn id="27" dur="500"/>
                                        <p:tgtEl>
                                          <p:spTgt spid="100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08">
                                            <p:txEl>
                                              <p:pRg st="5" end="5"/>
                                            </p:txEl>
                                          </p:spTgt>
                                        </p:tgtEl>
                                        <p:attrNameLst>
                                          <p:attrName>style.visibility</p:attrName>
                                        </p:attrNameLst>
                                      </p:cBhvr>
                                      <p:to>
                                        <p:strVal val="visible"/>
                                      </p:to>
                                    </p:set>
                                    <p:animEffect transition="in" filter="fade">
                                      <p:cBhvr>
                                        <p:cTn id="31" dur="500"/>
                                        <p:tgtEl>
                                          <p:spTgt spid="100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08">
                                            <p:txEl>
                                              <p:pRg st="6" end="6"/>
                                            </p:txEl>
                                          </p:spTgt>
                                        </p:tgtEl>
                                        <p:attrNameLst>
                                          <p:attrName>style.visibility</p:attrName>
                                        </p:attrNameLst>
                                      </p:cBhvr>
                                      <p:to>
                                        <p:strVal val="visible"/>
                                      </p:to>
                                    </p:set>
                                    <p:animEffect transition="in" filter="fade">
                                      <p:cBhvr>
                                        <p:cTn id="35" dur="500"/>
                                        <p:tgtEl>
                                          <p:spTgt spid="100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08">
                                            <p:txEl>
                                              <p:pRg st="7" end="7"/>
                                            </p:txEl>
                                          </p:spTgt>
                                        </p:tgtEl>
                                        <p:attrNameLst>
                                          <p:attrName>style.visibility</p:attrName>
                                        </p:attrNameLst>
                                      </p:cBhvr>
                                      <p:to>
                                        <p:strVal val="visible"/>
                                      </p:to>
                                    </p:set>
                                    <p:animEffect transition="in" filter="fade">
                                      <p:cBhvr>
                                        <p:cTn id="39" dur="500"/>
                                        <p:tgtEl>
                                          <p:spTgt spid="100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08">
                                            <p:txEl>
                                              <p:pRg st="8" end="8"/>
                                            </p:txEl>
                                          </p:spTgt>
                                        </p:tgtEl>
                                        <p:attrNameLst>
                                          <p:attrName>style.visibility</p:attrName>
                                        </p:attrNameLst>
                                      </p:cBhvr>
                                      <p:to>
                                        <p:strVal val="visible"/>
                                      </p:to>
                                    </p:set>
                                    <p:animEffect transition="in" filter="fade">
                                      <p:cBhvr>
                                        <p:cTn id="43" dur="500"/>
                                        <p:tgtEl>
                                          <p:spTgt spid="1008">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1021"/>
                                        </p:tgtEl>
                                        <p:attrNameLst>
                                          <p:attrName>style.visibility</p:attrName>
                                        </p:attrNameLst>
                                      </p:cBhvr>
                                      <p:to>
                                        <p:strVal val="visible"/>
                                      </p:to>
                                    </p:set>
                                    <p:anim calcmode="lin" valueType="num">
                                      <p:cBhvr additive="base">
                                        <p:cTn id="47" dur="500"/>
                                        <p:tgtEl>
                                          <p:spTgt spid="1021"/>
                                        </p:tgtEl>
                                        <p:attrNameLst>
                                          <p:attrName>ppt_y</p:attrName>
                                        </p:attrNameLst>
                                      </p:cBhvr>
                                      <p:tavLst>
                                        <p:tav tm="0">
                                          <p:val>
                                            <p:strVal val="#ppt_y+1"/>
                                          </p:val>
                                        </p:tav>
                                        <p:tav tm="100000">
                                          <p:val>
                                            <p:strVal val="#ppt_y"/>
                                          </p:val>
                                        </p:tav>
                                      </p:tavLst>
                                    </p:anim>
                                  </p:childTnLst>
                                </p:cTn>
                              </p:par>
                              <p:par>
                                <p:cTn id="48" presetID="2" presetClass="entr" presetSubtype="1" fill="hold" nodeType="withEffect">
                                  <p:stCondLst>
                                    <p:cond delay="0"/>
                                  </p:stCondLst>
                                  <p:childTnLst>
                                    <p:set>
                                      <p:cBhvr>
                                        <p:cTn id="49" dur="1" fill="hold">
                                          <p:stCondLst>
                                            <p:cond delay="0"/>
                                          </p:stCondLst>
                                        </p:cTn>
                                        <p:tgtEl>
                                          <p:spTgt spid="1022"/>
                                        </p:tgtEl>
                                        <p:attrNameLst>
                                          <p:attrName>style.visibility</p:attrName>
                                        </p:attrNameLst>
                                      </p:cBhvr>
                                      <p:to>
                                        <p:strVal val="visible"/>
                                      </p:to>
                                    </p:set>
                                    <p:anim calcmode="lin" valueType="num">
                                      <p:cBhvr additive="base">
                                        <p:cTn id="50" dur="500"/>
                                        <p:tgtEl>
                                          <p:spTgt spid="1022"/>
                                        </p:tgtEl>
                                        <p:attrNameLst>
                                          <p:attrName>ppt_y</p:attrName>
                                        </p:attrNameLst>
                                      </p:cBhvr>
                                      <p:tavLst>
                                        <p:tav tm="0">
                                          <p:val>
                                            <p:strVal val="#ppt_y-1"/>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023"/>
                                        </p:tgtEl>
                                        <p:attrNameLst>
                                          <p:attrName>style.visibility</p:attrName>
                                        </p:attrNameLst>
                                      </p:cBhvr>
                                      <p:to>
                                        <p:strVal val="visible"/>
                                      </p:to>
                                    </p:set>
                                    <p:anim calcmode="lin" valueType="num">
                                      <p:cBhvr additive="base">
                                        <p:cTn id="53" dur="500"/>
                                        <p:tgtEl>
                                          <p:spTgt spid="1023"/>
                                        </p:tgtEl>
                                        <p:attrNameLst>
                                          <p:attrName>ppt_y</p:attrName>
                                        </p:attrNameLst>
                                      </p:cBhvr>
                                      <p:tavLst>
                                        <p:tav tm="0">
                                          <p:val>
                                            <p:strVal val="#ppt_y+1"/>
                                          </p:val>
                                        </p:tav>
                                        <p:tav tm="100000">
                                          <p:val>
                                            <p:strVal val="#ppt_y"/>
                                          </p:val>
                                        </p:tav>
                                      </p:tavLst>
                                    </p:anim>
                                  </p:childTnLst>
                                </p:cTn>
                              </p:par>
                              <p:par>
                                <p:cTn id="54" presetID="2" presetClass="entr" presetSubtype="1" fill="hold" nodeType="withEffect">
                                  <p:stCondLst>
                                    <p:cond delay="0"/>
                                  </p:stCondLst>
                                  <p:childTnLst>
                                    <p:set>
                                      <p:cBhvr>
                                        <p:cTn id="55" dur="1" fill="hold">
                                          <p:stCondLst>
                                            <p:cond delay="0"/>
                                          </p:stCondLst>
                                        </p:cTn>
                                        <p:tgtEl>
                                          <p:spTgt spid="1024"/>
                                        </p:tgtEl>
                                        <p:attrNameLst>
                                          <p:attrName>style.visibility</p:attrName>
                                        </p:attrNameLst>
                                      </p:cBhvr>
                                      <p:to>
                                        <p:strVal val="visible"/>
                                      </p:to>
                                    </p:set>
                                    <p:anim calcmode="lin" valueType="num">
                                      <p:cBhvr additive="base">
                                        <p:cTn id="56" dur="500"/>
                                        <p:tgtEl>
                                          <p:spTgt spid="1024"/>
                                        </p:tgtEl>
                                        <p:attrNameLst>
                                          <p:attrName>ppt_y</p:attrName>
                                        </p:attrNameLst>
                                      </p:cBhvr>
                                      <p:tavLst>
                                        <p:tav tm="0">
                                          <p:val>
                                            <p:strVal val="#ppt_y-1"/>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025"/>
                                        </p:tgtEl>
                                        <p:attrNameLst>
                                          <p:attrName>style.visibility</p:attrName>
                                        </p:attrNameLst>
                                      </p:cBhvr>
                                      <p:to>
                                        <p:strVal val="visible"/>
                                      </p:to>
                                    </p:set>
                                    <p:anim calcmode="lin" valueType="num">
                                      <p:cBhvr additive="base">
                                        <p:cTn id="59" dur="500"/>
                                        <p:tgtEl>
                                          <p:spTgt spid="1025"/>
                                        </p:tgtEl>
                                        <p:attrNameLst>
                                          <p:attrName>ppt_y</p:attrName>
                                        </p:attrNameLst>
                                      </p:cBhvr>
                                      <p:tavLst>
                                        <p:tav tm="0">
                                          <p:val>
                                            <p:strVal val="#ppt_y+1"/>
                                          </p:val>
                                        </p:tav>
                                        <p:tav tm="100000">
                                          <p:val>
                                            <p:strVal val="#ppt_y"/>
                                          </p:val>
                                        </p:tav>
                                      </p:tavLst>
                                    </p:anim>
                                  </p:childTnLst>
                                </p:cTn>
                              </p:par>
                              <p:par>
                                <p:cTn id="60" presetID="2" presetClass="entr" presetSubtype="1" fill="hold" nodeType="withEffect">
                                  <p:stCondLst>
                                    <p:cond delay="0"/>
                                  </p:stCondLst>
                                  <p:childTnLst>
                                    <p:set>
                                      <p:cBhvr>
                                        <p:cTn id="61" dur="1" fill="hold">
                                          <p:stCondLst>
                                            <p:cond delay="0"/>
                                          </p:stCondLst>
                                        </p:cTn>
                                        <p:tgtEl>
                                          <p:spTgt spid="1026"/>
                                        </p:tgtEl>
                                        <p:attrNameLst>
                                          <p:attrName>style.visibility</p:attrName>
                                        </p:attrNameLst>
                                      </p:cBhvr>
                                      <p:to>
                                        <p:strVal val="visible"/>
                                      </p:to>
                                    </p:set>
                                    <p:anim calcmode="lin" valueType="num">
                                      <p:cBhvr additive="base">
                                        <p:cTn id="62" dur="500"/>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howcase 4 picture">
  <p:cSld name="Showcase 4 picture">
    <p:spTree>
      <p:nvGrpSpPr>
        <p:cNvPr id="1" name="Shape 1027"/>
        <p:cNvGrpSpPr/>
        <p:nvPr/>
      </p:nvGrpSpPr>
      <p:grpSpPr>
        <a:xfrm>
          <a:off x="0" y="0"/>
          <a:ext cx="0" cy="0"/>
          <a:chOff x="0" y="0"/>
          <a:chExt cx="0" cy="0"/>
        </a:xfrm>
      </p:grpSpPr>
      <p:sp>
        <p:nvSpPr>
          <p:cNvPr id="1028" name="Google Shape;1028;p48"/>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9" name="Google Shape;102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0" name="Google Shape;1030;p4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031" name="Google Shape;1031;p48"/>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032" name="Google Shape;1032;p48"/>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033" name="Google Shape;1033;p48"/>
          <p:cNvGrpSpPr/>
          <p:nvPr/>
        </p:nvGrpSpPr>
        <p:grpSpPr>
          <a:xfrm>
            <a:off x="338952" y="6409324"/>
            <a:ext cx="224082" cy="221156"/>
            <a:chOff x="4328868" y="5502988"/>
            <a:chExt cx="500307" cy="493774"/>
          </a:xfrm>
        </p:grpSpPr>
        <p:sp>
          <p:nvSpPr>
            <p:cNvPr id="1034" name="Google Shape;1034;p4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35" name="Google Shape;1035;p4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36" name="Google Shape;1036;p48"/>
          <p:cNvGrpSpPr/>
          <p:nvPr/>
        </p:nvGrpSpPr>
        <p:grpSpPr>
          <a:xfrm flipH="1">
            <a:off x="11637433" y="6409324"/>
            <a:ext cx="224082" cy="221156"/>
            <a:chOff x="4328868" y="5502988"/>
            <a:chExt cx="500307" cy="493774"/>
          </a:xfrm>
        </p:grpSpPr>
        <p:sp>
          <p:nvSpPr>
            <p:cNvPr id="1037" name="Google Shape;1037;p4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38" name="Google Shape;1038;p4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39" name="Google Shape;1039;p48"/>
          <p:cNvGrpSpPr/>
          <p:nvPr/>
        </p:nvGrpSpPr>
        <p:grpSpPr>
          <a:xfrm>
            <a:off x="0" y="6824981"/>
            <a:ext cx="12192000" cy="45719"/>
            <a:chOff x="0" y="6756401"/>
            <a:chExt cx="12192000" cy="114300"/>
          </a:xfrm>
        </p:grpSpPr>
        <p:sp>
          <p:nvSpPr>
            <p:cNvPr id="1040" name="Google Shape;1040;p4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1" name="Google Shape;1041;p4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2" name="Google Shape;1042;p4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3" name="Google Shape;1043;p4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4" name="Google Shape;1044;p4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045" name="Google Shape;1045;p48"/>
          <p:cNvGrpSpPr/>
          <p:nvPr/>
        </p:nvGrpSpPr>
        <p:grpSpPr>
          <a:xfrm>
            <a:off x="0" y="0"/>
            <a:ext cx="12192000" cy="45719"/>
            <a:chOff x="0" y="6756401"/>
            <a:chExt cx="12192000" cy="114300"/>
          </a:xfrm>
        </p:grpSpPr>
        <p:sp>
          <p:nvSpPr>
            <p:cNvPr id="1046" name="Google Shape;1046;p4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7" name="Google Shape;1047;p4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8" name="Google Shape;1048;p4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9" name="Google Shape;1049;p4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50" name="Google Shape;1050;p4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051" name="Google Shape;1051;p48"/>
          <p:cNvSpPr>
            <a:spLocks noGrp="1"/>
          </p:cNvSpPr>
          <p:nvPr>
            <p:ph type="pic" idx="2"/>
          </p:nvPr>
        </p:nvSpPr>
        <p:spPr>
          <a:xfrm>
            <a:off x="845760" y="1761317"/>
            <a:ext cx="3192839" cy="4320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052" name="Google Shape;1052;p48"/>
          <p:cNvSpPr>
            <a:spLocks noGrp="1"/>
          </p:cNvSpPr>
          <p:nvPr>
            <p:ph type="pic" idx="3"/>
          </p:nvPr>
        </p:nvSpPr>
        <p:spPr>
          <a:xfrm>
            <a:off x="4178300" y="1760538"/>
            <a:ext cx="2641600" cy="208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53" name="Google Shape;1053;p48"/>
          <p:cNvSpPr>
            <a:spLocks noGrp="1"/>
          </p:cNvSpPr>
          <p:nvPr>
            <p:ph type="pic" idx="4"/>
          </p:nvPr>
        </p:nvSpPr>
        <p:spPr>
          <a:xfrm>
            <a:off x="4178300" y="3987405"/>
            <a:ext cx="2641600" cy="208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54" name="Google Shape;1054;p48"/>
          <p:cNvSpPr>
            <a:spLocks noGrp="1"/>
          </p:cNvSpPr>
          <p:nvPr>
            <p:ph type="pic" idx="5"/>
          </p:nvPr>
        </p:nvSpPr>
        <p:spPr>
          <a:xfrm>
            <a:off x="6921500" y="1760538"/>
            <a:ext cx="4203700" cy="20875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32">
                                            <p:txEl>
                                              <p:pRg st="0" end="0"/>
                                            </p:txEl>
                                          </p:spTgt>
                                        </p:tgtEl>
                                        <p:attrNameLst>
                                          <p:attrName>style.visibility</p:attrName>
                                        </p:attrNameLst>
                                      </p:cBhvr>
                                      <p:to>
                                        <p:strVal val="visible"/>
                                      </p:to>
                                    </p:set>
                                    <p:animEffect transition="in" filter="fade">
                                      <p:cBhvr>
                                        <p:cTn id="11" dur="500"/>
                                        <p:tgtEl>
                                          <p:spTgt spid="103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32">
                                            <p:txEl>
                                              <p:pRg st="1" end="1"/>
                                            </p:txEl>
                                          </p:spTgt>
                                        </p:tgtEl>
                                        <p:attrNameLst>
                                          <p:attrName>style.visibility</p:attrName>
                                        </p:attrNameLst>
                                      </p:cBhvr>
                                      <p:to>
                                        <p:strVal val="visible"/>
                                      </p:to>
                                    </p:set>
                                    <p:animEffect transition="in" filter="fade">
                                      <p:cBhvr>
                                        <p:cTn id="15" dur="500"/>
                                        <p:tgtEl>
                                          <p:spTgt spid="103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32">
                                            <p:txEl>
                                              <p:pRg st="2" end="2"/>
                                            </p:txEl>
                                          </p:spTgt>
                                        </p:tgtEl>
                                        <p:attrNameLst>
                                          <p:attrName>style.visibility</p:attrName>
                                        </p:attrNameLst>
                                      </p:cBhvr>
                                      <p:to>
                                        <p:strVal val="visible"/>
                                      </p:to>
                                    </p:set>
                                    <p:animEffect transition="in" filter="fade">
                                      <p:cBhvr>
                                        <p:cTn id="19" dur="500"/>
                                        <p:tgtEl>
                                          <p:spTgt spid="103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32">
                                            <p:txEl>
                                              <p:pRg st="3" end="3"/>
                                            </p:txEl>
                                          </p:spTgt>
                                        </p:tgtEl>
                                        <p:attrNameLst>
                                          <p:attrName>style.visibility</p:attrName>
                                        </p:attrNameLst>
                                      </p:cBhvr>
                                      <p:to>
                                        <p:strVal val="visible"/>
                                      </p:to>
                                    </p:set>
                                    <p:animEffect transition="in" filter="fade">
                                      <p:cBhvr>
                                        <p:cTn id="23" dur="500"/>
                                        <p:tgtEl>
                                          <p:spTgt spid="103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32">
                                            <p:txEl>
                                              <p:pRg st="4" end="4"/>
                                            </p:txEl>
                                          </p:spTgt>
                                        </p:tgtEl>
                                        <p:attrNameLst>
                                          <p:attrName>style.visibility</p:attrName>
                                        </p:attrNameLst>
                                      </p:cBhvr>
                                      <p:to>
                                        <p:strVal val="visible"/>
                                      </p:to>
                                    </p:set>
                                    <p:animEffect transition="in" filter="fade">
                                      <p:cBhvr>
                                        <p:cTn id="27" dur="500"/>
                                        <p:tgtEl>
                                          <p:spTgt spid="103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32">
                                            <p:txEl>
                                              <p:pRg st="5" end="5"/>
                                            </p:txEl>
                                          </p:spTgt>
                                        </p:tgtEl>
                                        <p:attrNameLst>
                                          <p:attrName>style.visibility</p:attrName>
                                        </p:attrNameLst>
                                      </p:cBhvr>
                                      <p:to>
                                        <p:strVal val="visible"/>
                                      </p:to>
                                    </p:set>
                                    <p:animEffect transition="in" filter="fade">
                                      <p:cBhvr>
                                        <p:cTn id="31" dur="500"/>
                                        <p:tgtEl>
                                          <p:spTgt spid="103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32">
                                            <p:txEl>
                                              <p:pRg st="6" end="6"/>
                                            </p:txEl>
                                          </p:spTgt>
                                        </p:tgtEl>
                                        <p:attrNameLst>
                                          <p:attrName>style.visibility</p:attrName>
                                        </p:attrNameLst>
                                      </p:cBhvr>
                                      <p:to>
                                        <p:strVal val="visible"/>
                                      </p:to>
                                    </p:set>
                                    <p:animEffect transition="in" filter="fade">
                                      <p:cBhvr>
                                        <p:cTn id="35" dur="500"/>
                                        <p:tgtEl>
                                          <p:spTgt spid="103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32">
                                            <p:txEl>
                                              <p:pRg st="7" end="7"/>
                                            </p:txEl>
                                          </p:spTgt>
                                        </p:tgtEl>
                                        <p:attrNameLst>
                                          <p:attrName>style.visibility</p:attrName>
                                        </p:attrNameLst>
                                      </p:cBhvr>
                                      <p:to>
                                        <p:strVal val="visible"/>
                                      </p:to>
                                    </p:set>
                                    <p:animEffect transition="in" filter="fade">
                                      <p:cBhvr>
                                        <p:cTn id="39" dur="500"/>
                                        <p:tgtEl>
                                          <p:spTgt spid="103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32">
                                            <p:txEl>
                                              <p:pRg st="8" end="8"/>
                                            </p:txEl>
                                          </p:spTgt>
                                        </p:tgtEl>
                                        <p:attrNameLst>
                                          <p:attrName>style.visibility</p:attrName>
                                        </p:attrNameLst>
                                      </p:cBhvr>
                                      <p:to>
                                        <p:strVal val="visible"/>
                                      </p:to>
                                    </p:set>
                                    <p:animEffect transition="in" filter="fade">
                                      <p:cBhvr>
                                        <p:cTn id="43" dur="500"/>
                                        <p:tgtEl>
                                          <p:spTgt spid="1032">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051"/>
                                        </p:tgtEl>
                                        <p:attrNameLst>
                                          <p:attrName>style.visibility</p:attrName>
                                        </p:attrNameLst>
                                      </p:cBhvr>
                                      <p:to>
                                        <p:strVal val="visible"/>
                                      </p:to>
                                    </p:set>
                                    <p:animEffect transition="in" filter="fade">
                                      <p:cBhvr>
                                        <p:cTn id="47" dur="500"/>
                                        <p:tgtEl>
                                          <p:spTgt spid="1051"/>
                                        </p:tgtEl>
                                      </p:cBhvr>
                                    </p:animEffect>
                                  </p:childTnLst>
                                </p:cTn>
                              </p:par>
                              <p:par>
                                <p:cTn id="48" presetID="10" presetClass="entr" presetSubtype="0" fill="hold" nodeType="withEffect">
                                  <p:stCondLst>
                                    <p:cond delay="0"/>
                                  </p:stCondLst>
                                  <p:childTnLst>
                                    <p:set>
                                      <p:cBhvr>
                                        <p:cTn id="49" dur="1" fill="hold">
                                          <p:stCondLst>
                                            <p:cond delay="0"/>
                                          </p:stCondLst>
                                        </p:cTn>
                                        <p:tgtEl>
                                          <p:spTgt spid="1052"/>
                                        </p:tgtEl>
                                        <p:attrNameLst>
                                          <p:attrName>style.visibility</p:attrName>
                                        </p:attrNameLst>
                                      </p:cBhvr>
                                      <p:to>
                                        <p:strVal val="visible"/>
                                      </p:to>
                                    </p:set>
                                    <p:animEffect transition="in" filter="fade">
                                      <p:cBhvr>
                                        <p:cTn id="50" dur="500"/>
                                        <p:tgtEl>
                                          <p:spTgt spid="1052"/>
                                        </p:tgtEl>
                                      </p:cBhvr>
                                    </p:animEffect>
                                  </p:childTnLst>
                                </p:cTn>
                              </p:par>
                              <p:par>
                                <p:cTn id="51" presetID="10" presetClass="entr" presetSubtype="0" fill="hold" nodeType="withEffect">
                                  <p:stCondLst>
                                    <p:cond delay="0"/>
                                  </p:stCondLst>
                                  <p:childTnLst>
                                    <p:set>
                                      <p:cBhvr>
                                        <p:cTn id="52" dur="1" fill="hold">
                                          <p:stCondLst>
                                            <p:cond delay="0"/>
                                          </p:stCondLst>
                                        </p:cTn>
                                        <p:tgtEl>
                                          <p:spTgt spid="1053"/>
                                        </p:tgtEl>
                                        <p:attrNameLst>
                                          <p:attrName>style.visibility</p:attrName>
                                        </p:attrNameLst>
                                      </p:cBhvr>
                                      <p:to>
                                        <p:strVal val="visible"/>
                                      </p:to>
                                    </p:set>
                                    <p:animEffect transition="in" filter="fade">
                                      <p:cBhvr>
                                        <p:cTn id="53" dur="500"/>
                                        <p:tgtEl>
                                          <p:spTgt spid="1053"/>
                                        </p:tgtEl>
                                      </p:cBhvr>
                                    </p:animEffect>
                                  </p:childTnLst>
                                </p:cTn>
                              </p:par>
                              <p:par>
                                <p:cTn id="54" presetID="10" presetClass="entr" presetSubtype="0" fill="hold" nodeType="withEffect">
                                  <p:stCondLst>
                                    <p:cond delay="0"/>
                                  </p:stCondLst>
                                  <p:childTnLst>
                                    <p:set>
                                      <p:cBhvr>
                                        <p:cTn id="55" dur="1" fill="hold">
                                          <p:stCondLst>
                                            <p:cond delay="0"/>
                                          </p:stCondLst>
                                        </p:cTn>
                                        <p:tgtEl>
                                          <p:spTgt spid="1054"/>
                                        </p:tgtEl>
                                        <p:attrNameLst>
                                          <p:attrName>style.visibility</p:attrName>
                                        </p:attrNameLst>
                                      </p:cBhvr>
                                      <p:to>
                                        <p:strVal val="visible"/>
                                      </p:to>
                                    </p:set>
                                    <p:animEffect transition="in" filter="fade">
                                      <p:cBhvr>
                                        <p:cTn id="56" dur="500"/>
                                        <p:tgtEl>
                                          <p:spTgt spid="1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ablet Mockup">
  <p:cSld name="Tablet Mockup">
    <p:spTree>
      <p:nvGrpSpPr>
        <p:cNvPr id="1" name="Shape 1055"/>
        <p:cNvGrpSpPr/>
        <p:nvPr/>
      </p:nvGrpSpPr>
      <p:grpSpPr>
        <a:xfrm>
          <a:off x="0" y="0"/>
          <a:ext cx="0" cy="0"/>
          <a:chOff x="0" y="0"/>
          <a:chExt cx="0" cy="0"/>
        </a:xfrm>
      </p:grpSpPr>
      <p:sp>
        <p:nvSpPr>
          <p:cNvPr id="1056" name="Google Shape;1056;p49"/>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7" name="Google Shape;1057;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8" name="Google Shape;1058;p4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059" name="Google Shape;1059;p49"/>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060" name="Google Shape;1060;p49"/>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061" name="Google Shape;1061;p49"/>
          <p:cNvGrpSpPr/>
          <p:nvPr/>
        </p:nvGrpSpPr>
        <p:grpSpPr>
          <a:xfrm>
            <a:off x="338952" y="6409324"/>
            <a:ext cx="224082" cy="221156"/>
            <a:chOff x="4328868" y="5502988"/>
            <a:chExt cx="500307" cy="493774"/>
          </a:xfrm>
        </p:grpSpPr>
        <p:sp>
          <p:nvSpPr>
            <p:cNvPr id="1062" name="Google Shape;1062;p4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63" name="Google Shape;1063;p4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64" name="Google Shape;1064;p49"/>
          <p:cNvGrpSpPr/>
          <p:nvPr/>
        </p:nvGrpSpPr>
        <p:grpSpPr>
          <a:xfrm flipH="1">
            <a:off x="11637433" y="6409324"/>
            <a:ext cx="224082" cy="221156"/>
            <a:chOff x="4328868" y="5502988"/>
            <a:chExt cx="500307" cy="493774"/>
          </a:xfrm>
        </p:grpSpPr>
        <p:sp>
          <p:nvSpPr>
            <p:cNvPr id="1065" name="Google Shape;1065;p4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66" name="Google Shape;1066;p4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67" name="Google Shape;1067;p49"/>
          <p:cNvGrpSpPr/>
          <p:nvPr/>
        </p:nvGrpSpPr>
        <p:grpSpPr>
          <a:xfrm>
            <a:off x="0" y="6824981"/>
            <a:ext cx="12192000" cy="45719"/>
            <a:chOff x="0" y="6756401"/>
            <a:chExt cx="12192000" cy="114300"/>
          </a:xfrm>
        </p:grpSpPr>
        <p:sp>
          <p:nvSpPr>
            <p:cNvPr id="1068" name="Google Shape;1068;p4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69" name="Google Shape;1069;p4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0" name="Google Shape;1070;p4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1" name="Google Shape;1071;p4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2" name="Google Shape;1072;p4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073" name="Google Shape;1073;p49"/>
          <p:cNvGrpSpPr/>
          <p:nvPr/>
        </p:nvGrpSpPr>
        <p:grpSpPr>
          <a:xfrm>
            <a:off x="0" y="0"/>
            <a:ext cx="12192000" cy="45719"/>
            <a:chOff x="0" y="6756401"/>
            <a:chExt cx="12192000" cy="114300"/>
          </a:xfrm>
        </p:grpSpPr>
        <p:sp>
          <p:nvSpPr>
            <p:cNvPr id="1074" name="Google Shape;1074;p4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5" name="Google Shape;1075;p4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6" name="Google Shape;1076;p4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7" name="Google Shape;1077;p4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8" name="Google Shape;1078;p4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079" name="Google Shape;1079;p49"/>
          <p:cNvSpPr>
            <a:spLocks noGrp="1"/>
          </p:cNvSpPr>
          <p:nvPr>
            <p:ph type="pic" idx="2"/>
          </p:nvPr>
        </p:nvSpPr>
        <p:spPr>
          <a:xfrm>
            <a:off x="4757361" y="2195736"/>
            <a:ext cx="2710240" cy="3595464"/>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6"/>
                                        </p:tgtEl>
                                        <p:attrNameLst>
                                          <p:attrName>style.visibility</p:attrName>
                                        </p:attrNameLst>
                                      </p:cBhvr>
                                      <p:to>
                                        <p:strVal val="visible"/>
                                      </p:to>
                                    </p:set>
                                    <p:animEffect transition="in" filter="fade">
                                      <p:cBhvr>
                                        <p:cTn id="7" dur="500"/>
                                        <p:tgtEl>
                                          <p:spTgt spid="105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60">
                                            <p:txEl>
                                              <p:pRg st="0" end="0"/>
                                            </p:txEl>
                                          </p:spTgt>
                                        </p:tgtEl>
                                        <p:attrNameLst>
                                          <p:attrName>style.visibility</p:attrName>
                                        </p:attrNameLst>
                                      </p:cBhvr>
                                      <p:to>
                                        <p:strVal val="visible"/>
                                      </p:to>
                                    </p:set>
                                    <p:animEffect transition="in" filter="fade">
                                      <p:cBhvr>
                                        <p:cTn id="11" dur="500"/>
                                        <p:tgtEl>
                                          <p:spTgt spid="106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60">
                                            <p:txEl>
                                              <p:pRg st="1" end="1"/>
                                            </p:txEl>
                                          </p:spTgt>
                                        </p:tgtEl>
                                        <p:attrNameLst>
                                          <p:attrName>style.visibility</p:attrName>
                                        </p:attrNameLst>
                                      </p:cBhvr>
                                      <p:to>
                                        <p:strVal val="visible"/>
                                      </p:to>
                                    </p:set>
                                    <p:animEffect transition="in" filter="fade">
                                      <p:cBhvr>
                                        <p:cTn id="15" dur="500"/>
                                        <p:tgtEl>
                                          <p:spTgt spid="106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60">
                                            <p:txEl>
                                              <p:pRg st="2" end="2"/>
                                            </p:txEl>
                                          </p:spTgt>
                                        </p:tgtEl>
                                        <p:attrNameLst>
                                          <p:attrName>style.visibility</p:attrName>
                                        </p:attrNameLst>
                                      </p:cBhvr>
                                      <p:to>
                                        <p:strVal val="visible"/>
                                      </p:to>
                                    </p:set>
                                    <p:animEffect transition="in" filter="fade">
                                      <p:cBhvr>
                                        <p:cTn id="19" dur="500"/>
                                        <p:tgtEl>
                                          <p:spTgt spid="106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60">
                                            <p:txEl>
                                              <p:pRg st="3" end="3"/>
                                            </p:txEl>
                                          </p:spTgt>
                                        </p:tgtEl>
                                        <p:attrNameLst>
                                          <p:attrName>style.visibility</p:attrName>
                                        </p:attrNameLst>
                                      </p:cBhvr>
                                      <p:to>
                                        <p:strVal val="visible"/>
                                      </p:to>
                                    </p:set>
                                    <p:animEffect transition="in" filter="fade">
                                      <p:cBhvr>
                                        <p:cTn id="23" dur="500"/>
                                        <p:tgtEl>
                                          <p:spTgt spid="106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60">
                                            <p:txEl>
                                              <p:pRg st="4" end="4"/>
                                            </p:txEl>
                                          </p:spTgt>
                                        </p:tgtEl>
                                        <p:attrNameLst>
                                          <p:attrName>style.visibility</p:attrName>
                                        </p:attrNameLst>
                                      </p:cBhvr>
                                      <p:to>
                                        <p:strVal val="visible"/>
                                      </p:to>
                                    </p:set>
                                    <p:animEffect transition="in" filter="fade">
                                      <p:cBhvr>
                                        <p:cTn id="27" dur="500"/>
                                        <p:tgtEl>
                                          <p:spTgt spid="106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60">
                                            <p:txEl>
                                              <p:pRg st="5" end="5"/>
                                            </p:txEl>
                                          </p:spTgt>
                                        </p:tgtEl>
                                        <p:attrNameLst>
                                          <p:attrName>style.visibility</p:attrName>
                                        </p:attrNameLst>
                                      </p:cBhvr>
                                      <p:to>
                                        <p:strVal val="visible"/>
                                      </p:to>
                                    </p:set>
                                    <p:animEffect transition="in" filter="fade">
                                      <p:cBhvr>
                                        <p:cTn id="31" dur="500"/>
                                        <p:tgtEl>
                                          <p:spTgt spid="106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60">
                                            <p:txEl>
                                              <p:pRg st="6" end="6"/>
                                            </p:txEl>
                                          </p:spTgt>
                                        </p:tgtEl>
                                        <p:attrNameLst>
                                          <p:attrName>style.visibility</p:attrName>
                                        </p:attrNameLst>
                                      </p:cBhvr>
                                      <p:to>
                                        <p:strVal val="visible"/>
                                      </p:to>
                                    </p:set>
                                    <p:animEffect transition="in" filter="fade">
                                      <p:cBhvr>
                                        <p:cTn id="35" dur="500"/>
                                        <p:tgtEl>
                                          <p:spTgt spid="106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60">
                                            <p:txEl>
                                              <p:pRg st="7" end="7"/>
                                            </p:txEl>
                                          </p:spTgt>
                                        </p:tgtEl>
                                        <p:attrNameLst>
                                          <p:attrName>style.visibility</p:attrName>
                                        </p:attrNameLst>
                                      </p:cBhvr>
                                      <p:to>
                                        <p:strVal val="visible"/>
                                      </p:to>
                                    </p:set>
                                    <p:animEffect transition="in" filter="fade">
                                      <p:cBhvr>
                                        <p:cTn id="39" dur="500"/>
                                        <p:tgtEl>
                                          <p:spTgt spid="106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60">
                                            <p:txEl>
                                              <p:pRg st="8" end="8"/>
                                            </p:txEl>
                                          </p:spTgt>
                                        </p:tgtEl>
                                        <p:attrNameLst>
                                          <p:attrName>style.visibility</p:attrName>
                                        </p:attrNameLst>
                                      </p:cBhvr>
                                      <p:to>
                                        <p:strVal val="visible"/>
                                      </p:to>
                                    </p:set>
                                    <p:animEffect transition="in" filter="fade">
                                      <p:cBhvr>
                                        <p:cTn id="43" dur="500"/>
                                        <p:tgtEl>
                                          <p:spTgt spid="106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t mockup 2">
  <p:cSld name="Tablet mockup 2">
    <p:spTree>
      <p:nvGrpSpPr>
        <p:cNvPr id="1" name="Shape 1080"/>
        <p:cNvGrpSpPr/>
        <p:nvPr/>
      </p:nvGrpSpPr>
      <p:grpSpPr>
        <a:xfrm>
          <a:off x="0" y="0"/>
          <a:ext cx="0" cy="0"/>
          <a:chOff x="0" y="0"/>
          <a:chExt cx="0" cy="0"/>
        </a:xfrm>
      </p:grpSpPr>
      <p:sp>
        <p:nvSpPr>
          <p:cNvPr id="1081" name="Google Shape;1081;p50"/>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2" name="Google Shape;1082;p50"/>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083" name="Google Shape;1083;p50"/>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084" name="Google Shape;1084;p50"/>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085" name="Google Shape;1085;p50"/>
          <p:cNvGrpSpPr/>
          <p:nvPr/>
        </p:nvGrpSpPr>
        <p:grpSpPr>
          <a:xfrm>
            <a:off x="338952" y="6409324"/>
            <a:ext cx="224082" cy="221156"/>
            <a:chOff x="4328868" y="5502988"/>
            <a:chExt cx="500307" cy="493774"/>
          </a:xfrm>
        </p:grpSpPr>
        <p:sp>
          <p:nvSpPr>
            <p:cNvPr id="1086" name="Google Shape;1086;p5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87" name="Google Shape;1087;p5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88" name="Google Shape;1088;p50"/>
          <p:cNvGrpSpPr/>
          <p:nvPr/>
        </p:nvGrpSpPr>
        <p:grpSpPr>
          <a:xfrm flipH="1">
            <a:off x="11637433" y="6409324"/>
            <a:ext cx="224082" cy="221156"/>
            <a:chOff x="4328868" y="5502988"/>
            <a:chExt cx="500307" cy="493774"/>
          </a:xfrm>
        </p:grpSpPr>
        <p:sp>
          <p:nvSpPr>
            <p:cNvPr id="1089" name="Google Shape;1089;p5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90" name="Google Shape;1090;p5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91" name="Google Shape;1091;p50"/>
          <p:cNvGrpSpPr/>
          <p:nvPr/>
        </p:nvGrpSpPr>
        <p:grpSpPr>
          <a:xfrm>
            <a:off x="0" y="6824981"/>
            <a:ext cx="12192000" cy="45719"/>
            <a:chOff x="0" y="6756401"/>
            <a:chExt cx="12192000" cy="114300"/>
          </a:xfrm>
        </p:grpSpPr>
        <p:sp>
          <p:nvSpPr>
            <p:cNvPr id="1092" name="Google Shape;1092;p5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3" name="Google Shape;1093;p5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4" name="Google Shape;1094;p5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5" name="Google Shape;1095;p5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6" name="Google Shape;1096;p5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097" name="Google Shape;1097;p50"/>
          <p:cNvGrpSpPr/>
          <p:nvPr/>
        </p:nvGrpSpPr>
        <p:grpSpPr>
          <a:xfrm>
            <a:off x="0" y="0"/>
            <a:ext cx="12192000" cy="45719"/>
            <a:chOff x="0" y="6756401"/>
            <a:chExt cx="12192000" cy="114300"/>
          </a:xfrm>
        </p:grpSpPr>
        <p:sp>
          <p:nvSpPr>
            <p:cNvPr id="1098" name="Google Shape;1098;p5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9" name="Google Shape;1099;p5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00" name="Google Shape;1100;p5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01" name="Google Shape;1101;p5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02" name="Google Shape;1102;p5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103" name="Google Shape;1103;p50"/>
          <p:cNvSpPr>
            <a:spLocks noGrp="1"/>
          </p:cNvSpPr>
          <p:nvPr>
            <p:ph type="pic" idx="2"/>
          </p:nvPr>
        </p:nvSpPr>
        <p:spPr>
          <a:xfrm>
            <a:off x="4506516" y="2316656"/>
            <a:ext cx="3265884" cy="4351924"/>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1"/>
                                        </p:tgtEl>
                                        <p:attrNameLst>
                                          <p:attrName>style.visibility</p:attrName>
                                        </p:attrNameLst>
                                      </p:cBhvr>
                                      <p:to>
                                        <p:strVal val="visible"/>
                                      </p:to>
                                    </p:set>
                                    <p:animEffect transition="in" filter="fade">
                                      <p:cBhvr>
                                        <p:cTn id="7" dur="500"/>
                                        <p:tgtEl>
                                          <p:spTgt spid="108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84">
                                            <p:txEl>
                                              <p:pRg st="0" end="0"/>
                                            </p:txEl>
                                          </p:spTgt>
                                        </p:tgtEl>
                                        <p:attrNameLst>
                                          <p:attrName>style.visibility</p:attrName>
                                        </p:attrNameLst>
                                      </p:cBhvr>
                                      <p:to>
                                        <p:strVal val="visible"/>
                                      </p:to>
                                    </p:set>
                                    <p:animEffect transition="in" filter="fade">
                                      <p:cBhvr>
                                        <p:cTn id="11" dur="500"/>
                                        <p:tgtEl>
                                          <p:spTgt spid="108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84">
                                            <p:txEl>
                                              <p:pRg st="1" end="1"/>
                                            </p:txEl>
                                          </p:spTgt>
                                        </p:tgtEl>
                                        <p:attrNameLst>
                                          <p:attrName>style.visibility</p:attrName>
                                        </p:attrNameLst>
                                      </p:cBhvr>
                                      <p:to>
                                        <p:strVal val="visible"/>
                                      </p:to>
                                    </p:set>
                                    <p:animEffect transition="in" filter="fade">
                                      <p:cBhvr>
                                        <p:cTn id="15" dur="500"/>
                                        <p:tgtEl>
                                          <p:spTgt spid="108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84">
                                            <p:txEl>
                                              <p:pRg st="2" end="2"/>
                                            </p:txEl>
                                          </p:spTgt>
                                        </p:tgtEl>
                                        <p:attrNameLst>
                                          <p:attrName>style.visibility</p:attrName>
                                        </p:attrNameLst>
                                      </p:cBhvr>
                                      <p:to>
                                        <p:strVal val="visible"/>
                                      </p:to>
                                    </p:set>
                                    <p:animEffect transition="in" filter="fade">
                                      <p:cBhvr>
                                        <p:cTn id="19" dur="500"/>
                                        <p:tgtEl>
                                          <p:spTgt spid="108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84">
                                            <p:txEl>
                                              <p:pRg st="3" end="3"/>
                                            </p:txEl>
                                          </p:spTgt>
                                        </p:tgtEl>
                                        <p:attrNameLst>
                                          <p:attrName>style.visibility</p:attrName>
                                        </p:attrNameLst>
                                      </p:cBhvr>
                                      <p:to>
                                        <p:strVal val="visible"/>
                                      </p:to>
                                    </p:set>
                                    <p:animEffect transition="in" filter="fade">
                                      <p:cBhvr>
                                        <p:cTn id="23" dur="500"/>
                                        <p:tgtEl>
                                          <p:spTgt spid="108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84">
                                            <p:txEl>
                                              <p:pRg st="4" end="4"/>
                                            </p:txEl>
                                          </p:spTgt>
                                        </p:tgtEl>
                                        <p:attrNameLst>
                                          <p:attrName>style.visibility</p:attrName>
                                        </p:attrNameLst>
                                      </p:cBhvr>
                                      <p:to>
                                        <p:strVal val="visible"/>
                                      </p:to>
                                    </p:set>
                                    <p:animEffect transition="in" filter="fade">
                                      <p:cBhvr>
                                        <p:cTn id="27" dur="500"/>
                                        <p:tgtEl>
                                          <p:spTgt spid="108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84">
                                            <p:txEl>
                                              <p:pRg st="5" end="5"/>
                                            </p:txEl>
                                          </p:spTgt>
                                        </p:tgtEl>
                                        <p:attrNameLst>
                                          <p:attrName>style.visibility</p:attrName>
                                        </p:attrNameLst>
                                      </p:cBhvr>
                                      <p:to>
                                        <p:strVal val="visible"/>
                                      </p:to>
                                    </p:set>
                                    <p:animEffect transition="in" filter="fade">
                                      <p:cBhvr>
                                        <p:cTn id="31" dur="500"/>
                                        <p:tgtEl>
                                          <p:spTgt spid="108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84">
                                            <p:txEl>
                                              <p:pRg st="6" end="6"/>
                                            </p:txEl>
                                          </p:spTgt>
                                        </p:tgtEl>
                                        <p:attrNameLst>
                                          <p:attrName>style.visibility</p:attrName>
                                        </p:attrNameLst>
                                      </p:cBhvr>
                                      <p:to>
                                        <p:strVal val="visible"/>
                                      </p:to>
                                    </p:set>
                                    <p:animEffect transition="in" filter="fade">
                                      <p:cBhvr>
                                        <p:cTn id="35" dur="500"/>
                                        <p:tgtEl>
                                          <p:spTgt spid="108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84">
                                            <p:txEl>
                                              <p:pRg st="7" end="7"/>
                                            </p:txEl>
                                          </p:spTgt>
                                        </p:tgtEl>
                                        <p:attrNameLst>
                                          <p:attrName>style.visibility</p:attrName>
                                        </p:attrNameLst>
                                      </p:cBhvr>
                                      <p:to>
                                        <p:strVal val="visible"/>
                                      </p:to>
                                    </p:set>
                                    <p:animEffect transition="in" filter="fade">
                                      <p:cBhvr>
                                        <p:cTn id="39" dur="500"/>
                                        <p:tgtEl>
                                          <p:spTgt spid="108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84">
                                            <p:txEl>
                                              <p:pRg st="8" end="8"/>
                                            </p:txEl>
                                          </p:spTgt>
                                        </p:tgtEl>
                                        <p:attrNameLst>
                                          <p:attrName>style.visibility</p:attrName>
                                        </p:attrNameLst>
                                      </p:cBhvr>
                                      <p:to>
                                        <p:strVal val="visible"/>
                                      </p:to>
                                    </p:set>
                                    <p:animEffect transition="in" filter="fade">
                                      <p:cBhvr>
                                        <p:cTn id="43" dur="500"/>
                                        <p:tgtEl>
                                          <p:spTgt spid="108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ig Picture Portfolio">
  <p:cSld name="Big Picture Portfolio">
    <p:spTree>
      <p:nvGrpSpPr>
        <p:cNvPr id="1" name="Shape 1104"/>
        <p:cNvGrpSpPr/>
        <p:nvPr/>
      </p:nvGrpSpPr>
      <p:grpSpPr>
        <a:xfrm>
          <a:off x="0" y="0"/>
          <a:ext cx="0" cy="0"/>
          <a:chOff x="0" y="0"/>
          <a:chExt cx="0" cy="0"/>
        </a:xfrm>
      </p:grpSpPr>
      <p:sp>
        <p:nvSpPr>
          <p:cNvPr id="1105" name="Google Shape;1105;p51"/>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6" name="Google Shape;1106;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7" name="Google Shape;1107;p5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108" name="Google Shape;1108;p51"/>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109" name="Google Shape;1109;p51"/>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110" name="Google Shape;1110;p51"/>
          <p:cNvGrpSpPr/>
          <p:nvPr/>
        </p:nvGrpSpPr>
        <p:grpSpPr>
          <a:xfrm>
            <a:off x="338952" y="6409324"/>
            <a:ext cx="224082" cy="221156"/>
            <a:chOff x="4328868" y="5502988"/>
            <a:chExt cx="500307" cy="493774"/>
          </a:xfrm>
        </p:grpSpPr>
        <p:sp>
          <p:nvSpPr>
            <p:cNvPr id="1111" name="Google Shape;1111;p5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12" name="Google Shape;1112;p5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13" name="Google Shape;1113;p51"/>
          <p:cNvGrpSpPr/>
          <p:nvPr/>
        </p:nvGrpSpPr>
        <p:grpSpPr>
          <a:xfrm flipH="1">
            <a:off x="11637433" y="6409324"/>
            <a:ext cx="224082" cy="221156"/>
            <a:chOff x="4328868" y="5502988"/>
            <a:chExt cx="500307" cy="493774"/>
          </a:xfrm>
        </p:grpSpPr>
        <p:sp>
          <p:nvSpPr>
            <p:cNvPr id="1114" name="Google Shape;1114;p5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15" name="Google Shape;1115;p5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16" name="Google Shape;1116;p51"/>
          <p:cNvGrpSpPr/>
          <p:nvPr/>
        </p:nvGrpSpPr>
        <p:grpSpPr>
          <a:xfrm>
            <a:off x="0" y="6824981"/>
            <a:ext cx="12192000" cy="45719"/>
            <a:chOff x="0" y="6756401"/>
            <a:chExt cx="12192000" cy="114300"/>
          </a:xfrm>
        </p:grpSpPr>
        <p:sp>
          <p:nvSpPr>
            <p:cNvPr id="1117" name="Google Shape;1117;p5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18" name="Google Shape;1118;p5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19" name="Google Shape;1119;p5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0" name="Google Shape;1120;p5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1" name="Google Shape;1121;p5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122" name="Google Shape;1122;p51"/>
          <p:cNvGrpSpPr/>
          <p:nvPr/>
        </p:nvGrpSpPr>
        <p:grpSpPr>
          <a:xfrm>
            <a:off x="0" y="0"/>
            <a:ext cx="12192000" cy="45719"/>
            <a:chOff x="0" y="6756401"/>
            <a:chExt cx="12192000" cy="114300"/>
          </a:xfrm>
        </p:grpSpPr>
        <p:sp>
          <p:nvSpPr>
            <p:cNvPr id="1123" name="Google Shape;1123;p5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4" name="Google Shape;1124;p5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5" name="Google Shape;1125;p5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6" name="Google Shape;1126;p5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7" name="Google Shape;1127;p5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128" name="Google Shape;1128;p51"/>
          <p:cNvSpPr>
            <a:spLocks noGrp="1"/>
          </p:cNvSpPr>
          <p:nvPr>
            <p:ph type="pic" idx="2"/>
          </p:nvPr>
        </p:nvSpPr>
        <p:spPr>
          <a:xfrm>
            <a:off x="563034" y="1719343"/>
            <a:ext cx="11074399" cy="444250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5"/>
                                        </p:tgtEl>
                                        <p:attrNameLst>
                                          <p:attrName>style.visibility</p:attrName>
                                        </p:attrNameLst>
                                      </p:cBhvr>
                                      <p:to>
                                        <p:strVal val="visible"/>
                                      </p:to>
                                    </p:set>
                                    <p:animEffect transition="in" filter="fade">
                                      <p:cBhvr>
                                        <p:cTn id="7" dur="500"/>
                                        <p:tgtEl>
                                          <p:spTgt spid="110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09">
                                            <p:txEl>
                                              <p:pRg st="0" end="0"/>
                                            </p:txEl>
                                          </p:spTgt>
                                        </p:tgtEl>
                                        <p:attrNameLst>
                                          <p:attrName>style.visibility</p:attrName>
                                        </p:attrNameLst>
                                      </p:cBhvr>
                                      <p:to>
                                        <p:strVal val="visible"/>
                                      </p:to>
                                    </p:set>
                                    <p:animEffect transition="in" filter="fade">
                                      <p:cBhvr>
                                        <p:cTn id="11" dur="500"/>
                                        <p:tgtEl>
                                          <p:spTgt spid="110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09">
                                            <p:txEl>
                                              <p:pRg st="1" end="1"/>
                                            </p:txEl>
                                          </p:spTgt>
                                        </p:tgtEl>
                                        <p:attrNameLst>
                                          <p:attrName>style.visibility</p:attrName>
                                        </p:attrNameLst>
                                      </p:cBhvr>
                                      <p:to>
                                        <p:strVal val="visible"/>
                                      </p:to>
                                    </p:set>
                                    <p:animEffect transition="in" filter="fade">
                                      <p:cBhvr>
                                        <p:cTn id="15" dur="500"/>
                                        <p:tgtEl>
                                          <p:spTgt spid="110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09">
                                            <p:txEl>
                                              <p:pRg st="2" end="2"/>
                                            </p:txEl>
                                          </p:spTgt>
                                        </p:tgtEl>
                                        <p:attrNameLst>
                                          <p:attrName>style.visibility</p:attrName>
                                        </p:attrNameLst>
                                      </p:cBhvr>
                                      <p:to>
                                        <p:strVal val="visible"/>
                                      </p:to>
                                    </p:set>
                                    <p:animEffect transition="in" filter="fade">
                                      <p:cBhvr>
                                        <p:cTn id="19" dur="500"/>
                                        <p:tgtEl>
                                          <p:spTgt spid="110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09">
                                            <p:txEl>
                                              <p:pRg st="3" end="3"/>
                                            </p:txEl>
                                          </p:spTgt>
                                        </p:tgtEl>
                                        <p:attrNameLst>
                                          <p:attrName>style.visibility</p:attrName>
                                        </p:attrNameLst>
                                      </p:cBhvr>
                                      <p:to>
                                        <p:strVal val="visible"/>
                                      </p:to>
                                    </p:set>
                                    <p:animEffect transition="in" filter="fade">
                                      <p:cBhvr>
                                        <p:cTn id="23" dur="500"/>
                                        <p:tgtEl>
                                          <p:spTgt spid="110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09">
                                            <p:txEl>
                                              <p:pRg st="4" end="4"/>
                                            </p:txEl>
                                          </p:spTgt>
                                        </p:tgtEl>
                                        <p:attrNameLst>
                                          <p:attrName>style.visibility</p:attrName>
                                        </p:attrNameLst>
                                      </p:cBhvr>
                                      <p:to>
                                        <p:strVal val="visible"/>
                                      </p:to>
                                    </p:set>
                                    <p:animEffect transition="in" filter="fade">
                                      <p:cBhvr>
                                        <p:cTn id="27" dur="500"/>
                                        <p:tgtEl>
                                          <p:spTgt spid="110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09">
                                            <p:txEl>
                                              <p:pRg st="5" end="5"/>
                                            </p:txEl>
                                          </p:spTgt>
                                        </p:tgtEl>
                                        <p:attrNameLst>
                                          <p:attrName>style.visibility</p:attrName>
                                        </p:attrNameLst>
                                      </p:cBhvr>
                                      <p:to>
                                        <p:strVal val="visible"/>
                                      </p:to>
                                    </p:set>
                                    <p:animEffect transition="in" filter="fade">
                                      <p:cBhvr>
                                        <p:cTn id="31" dur="500"/>
                                        <p:tgtEl>
                                          <p:spTgt spid="110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09">
                                            <p:txEl>
                                              <p:pRg st="6" end="6"/>
                                            </p:txEl>
                                          </p:spTgt>
                                        </p:tgtEl>
                                        <p:attrNameLst>
                                          <p:attrName>style.visibility</p:attrName>
                                        </p:attrNameLst>
                                      </p:cBhvr>
                                      <p:to>
                                        <p:strVal val="visible"/>
                                      </p:to>
                                    </p:set>
                                    <p:animEffect transition="in" filter="fade">
                                      <p:cBhvr>
                                        <p:cTn id="35" dur="500"/>
                                        <p:tgtEl>
                                          <p:spTgt spid="110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09">
                                            <p:txEl>
                                              <p:pRg st="7" end="7"/>
                                            </p:txEl>
                                          </p:spTgt>
                                        </p:tgtEl>
                                        <p:attrNameLst>
                                          <p:attrName>style.visibility</p:attrName>
                                        </p:attrNameLst>
                                      </p:cBhvr>
                                      <p:to>
                                        <p:strVal val="visible"/>
                                      </p:to>
                                    </p:set>
                                    <p:animEffect transition="in" filter="fade">
                                      <p:cBhvr>
                                        <p:cTn id="39" dur="500"/>
                                        <p:tgtEl>
                                          <p:spTgt spid="110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09">
                                            <p:txEl>
                                              <p:pRg st="8" end="8"/>
                                            </p:txEl>
                                          </p:spTgt>
                                        </p:tgtEl>
                                        <p:attrNameLst>
                                          <p:attrName>style.visibility</p:attrName>
                                        </p:attrNameLst>
                                      </p:cBhvr>
                                      <p:to>
                                        <p:strVal val="visible"/>
                                      </p:to>
                                    </p:set>
                                    <p:animEffect transition="in" filter="fade">
                                      <p:cBhvr>
                                        <p:cTn id="43" dur="500"/>
                                        <p:tgtEl>
                                          <p:spTgt spid="1109">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128"/>
                                        </p:tgtEl>
                                        <p:attrNameLst>
                                          <p:attrName>style.visibility</p:attrName>
                                        </p:attrNameLst>
                                      </p:cBhvr>
                                      <p:to>
                                        <p:strVal val="visible"/>
                                      </p:to>
                                    </p:set>
                                    <p:animEffect transition="in" filter="fade">
                                      <p:cBhvr>
                                        <p:cTn id="47"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2_Meet the Team 2">
  <p:cSld name="2_Meet the Team 2">
    <p:spTree>
      <p:nvGrpSpPr>
        <p:cNvPr id="1" name="Shape 1129"/>
        <p:cNvGrpSpPr/>
        <p:nvPr/>
      </p:nvGrpSpPr>
      <p:grpSpPr>
        <a:xfrm>
          <a:off x="0" y="0"/>
          <a:ext cx="0" cy="0"/>
          <a:chOff x="0" y="0"/>
          <a:chExt cx="0" cy="0"/>
        </a:xfrm>
      </p:grpSpPr>
      <p:sp>
        <p:nvSpPr>
          <p:cNvPr id="1130" name="Google Shape;1130;p52"/>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1" name="Google Shape;1131;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2" name="Google Shape;1132;p5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133" name="Google Shape;1133;p52"/>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134" name="Google Shape;1134;p52"/>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135" name="Google Shape;1135;p52"/>
          <p:cNvGrpSpPr/>
          <p:nvPr/>
        </p:nvGrpSpPr>
        <p:grpSpPr>
          <a:xfrm>
            <a:off x="338952" y="6409324"/>
            <a:ext cx="224082" cy="221156"/>
            <a:chOff x="4328868" y="5502988"/>
            <a:chExt cx="500307" cy="493774"/>
          </a:xfrm>
        </p:grpSpPr>
        <p:sp>
          <p:nvSpPr>
            <p:cNvPr id="1136" name="Google Shape;1136;p5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37" name="Google Shape;1137;p5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38" name="Google Shape;1138;p52"/>
          <p:cNvGrpSpPr/>
          <p:nvPr/>
        </p:nvGrpSpPr>
        <p:grpSpPr>
          <a:xfrm flipH="1">
            <a:off x="11637433" y="6409324"/>
            <a:ext cx="224082" cy="221156"/>
            <a:chOff x="4328868" y="5502988"/>
            <a:chExt cx="500307" cy="493774"/>
          </a:xfrm>
        </p:grpSpPr>
        <p:sp>
          <p:nvSpPr>
            <p:cNvPr id="1139" name="Google Shape;1139;p5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40" name="Google Shape;1140;p5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41" name="Google Shape;1141;p52"/>
          <p:cNvGrpSpPr/>
          <p:nvPr/>
        </p:nvGrpSpPr>
        <p:grpSpPr>
          <a:xfrm>
            <a:off x="0" y="6824981"/>
            <a:ext cx="12192000" cy="45719"/>
            <a:chOff x="0" y="6756401"/>
            <a:chExt cx="12192000" cy="114300"/>
          </a:xfrm>
        </p:grpSpPr>
        <p:sp>
          <p:nvSpPr>
            <p:cNvPr id="1142" name="Google Shape;1142;p5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3" name="Google Shape;1143;p5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4" name="Google Shape;1144;p5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5" name="Google Shape;1145;p5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6" name="Google Shape;1146;p5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147" name="Google Shape;1147;p52"/>
          <p:cNvGrpSpPr/>
          <p:nvPr/>
        </p:nvGrpSpPr>
        <p:grpSpPr>
          <a:xfrm>
            <a:off x="0" y="0"/>
            <a:ext cx="12192000" cy="45719"/>
            <a:chOff x="0" y="6756401"/>
            <a:chExt cx="12192000" cy="114300"/>
          </a:xfrm>
        </p:grpSpPr>
        <p:sp>
          <p:nvSpPr>
            <p:cNvPr id="1148" name="Google Shape;1148;p5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9" name="Google Shape;1149;p5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50" name="Google Shape;1150;p5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51" name="Google Shape;1151;p5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52" name="Google Shape;1152;p5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153" name="Google Shape;1153;p52"/>
          <p:cNvSpPr>
            <a:spLocks noGrp="1"/>
          </p:cNvSpPr>
          <p:nvPr>
            <p:ph type="pic" idx="2"/>
          </p:nvPr>
        </p:nvSpPr>
        <p:spPr>
          <a:xfrm>
            <a:off x="1304066" y="1815903"/>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4" name="Google Shape;1154;p52"/>
          <p:cNvSpPr>
            <a:spLocks noGrp="1"/>
          </p:cNvSpPr>
          <p:nvPr>
            <p:ph type="pic" idx="3"/>
          </p:nvPr>
        </p:nvSpPr>
        <p:spPr>
          <a:xfrm>
            <a:off x="3928610" y="1815903"/>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5" name="Google Shape;1155;p52"/>
          <p:cNvSpPr>
            <a:spLocks noGrp="1"/>
          </p:cNvSpPr>
          <p:nvPr>
            <p:ph type="pic" idx="4"/>
          </p:nvPr>
        </p:nvSpPr>
        <p:spPr>
          <a:xfrm>
            <a:off x="6592935" y="1815903"/>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6" name="Google Shape;1156;p52"/>
          <p:cNvSpPr>
            <a:spLocks noGrp="1"/>
          </p:cNvSpPr>
          <p:nvPr>
            <p:ph type="pic" idx="5"/>
          </p:nvPr>
        </p:nvSpPr>
        <p:spPr>
          <a:xfrm>
            <a:off x="9216377" y="1815903"/>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7" name="Google Shape;1157;p52"/>
          <p:cNvSpPr>
            <a:spLocks noGrp="1"/>
          </p:cNvSpPr>
          <p:nvPr>
            <p:ph type="pic" idx="6"/>
          </p:nvPr>
        </p:nvSpPr>
        <p:spPr>
          <a:xfrm>
            <a:off x="1304066" y="4011222"/>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8" name="Google Shape;1158;p52"/>
          <p:cNvSpPr>
            <a:spLocks noGrp="1"/>
          </p:cNvSpPr>
          <p:nvPr>
            <p:ph type="pic" idx="7"/>
          </p:nvPr>
        </p:nvSpPr>
        <p:spPr>
          <a:xfrm>
            <a:off x="3928610" y="4011222"/>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9" name="Google Shape;1159;p52"/>
          <p:cNvSpPr>
            <a:spLocks noGrp="1"/>
          </p:cNvSpPr>
          <p:nvPr>
            <p:ph type="pic" idx="8"/>
          </p:nvPr>
        </p:nvSpPr>
        <p:spPr>
          <a:xfrm>
            <a:off x="6592935" y="4011222"/>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60" name="Google Shape;1160;p52"/>
          <p:cNvSpPr>
            <a:spLocks noGrp="1"/>
          </p:cNvSpPr>
          <p:nvPr>
            <p:ph type="pic" idx="9"/>
          </p:nvPr>
        </p:nvSpPr>
        <p:spPr>
          <a:xfrm>
            <a:off x="9216377" y="4011222"/>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30"/>
                                        </p:tgtEl>
                                        <p:attrNameLst>
                                          <p:attrName>style.visibility</p:attrName>
                                        </p:attrNameLst>
                                      </p:cBhvr>
                                      <p:to>
                                        <p:strVal val="visible"/>
                                      </p:to>
                                    </p:set>
                                    <p:animEffect transition="in" filter="fade">
                                      <p:cBhvr>
                                        <p:cTn id="7" dur="500"/>
                                        <p:tgtEl>
                                          <p:spTgt spid="11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34">
                                            <p:txEl>
                                              <p:pRg st="0" end="0"/>
                                            </p:txEl>
                                          </p:spTgt>
                                        </p:tgtEl>
                                        <p:attrNameLst>
                                          <p:attrName>style.visibility</p:attrName>
                                        </p:attrNameLst>
                                      </p:cBhvr>
                                      <p:to>
                                        <p:strVal val="visible"/>
                                      </p:to>
                                    </p:set>
                                    <p:animEffect transition="in" filter="fade">
                                      <p:cBhvr>
                                        <p:cTn id="11" dur="500"/>
                                        <p:tgtEl>
                                          <p:spTgt spid="113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34">
                                            <p:txEl>
                                              <p:pRg st="1" end="1"/>
                                            </p:txEl>
                                          </p:spTgt>
                                        </p:tgtEl>
                                        <p:attrNameLst>
                                          <p:attrName>style.visibility</p:attrName>
                                        </p:attrNameLst>
                                      </p:cBhvr>
                                      <p:to>
                                        <p:strVal val="visible"/>
                                      </p:to>
                                    </p:set>
                                    <p:animEffect transition="in" filter="fade">
                                      <p:cBhvr>
                                        <p:cTn id="15" dur="500"/>
                                        <p:tgtEl>
                                          <p:spTgt spid="113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34">
                                            <p:txEl>
                                              <p:pRg st="2" end="2"/>
                                            </p:txEl>
                                          </p:spTgt>
                                        </p:tgtEl>
                                        <p:attrNameLst>
                                          <p:attrName>style.visibility</p:attrName>
                                        </p:attrNameLst>
                                      </p:cBhvr>
                                      <p:to>
                                        <p:strVal val="visible"/>
                                      </p:to>
                                    </p:set>
                                    <p:animEffect transition="in" filter="fade">
                                      <p:cBhvr>
                                        <p:cTn id="19" dur="500"/>
                                        <p:tgtEl>
                                          <p:spTgt spid="113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34">
                                            <p:txEl>
                                              <p:pRg st="3" end="3"/>
                                            </p:txEl>
                                          </p:spTgt>
                                        </p:tgtEl>
                                        <p:attrNameLst>
                                          <p:attrName>style.visibility</p:attrName>
                                        </p:attrNameLst>
                                      </p:cBhvr>
                                      <p:to>
                                        <p:strVal val="visible"/>
                                      </p:to>
                                    </p:set>
                                    <p:animEffect transition="in" filter="fade">
                                      <p:cBhvr>
                                        <p:cTn id="23" dur="500"/>
                                        <p:tgtEl>
                                          <p:spTgt spid="113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34">
                                            <p:txEl>
                                              <p:pRg st="4" end="4"/>
                                            </p:txEl>
                                          </p:spTgt>
                                        </p:tgtEl>
                                        <p:attrNameLst>
                                          <p:attrName>style.visibility</p:attrName>
                                        </p:attrNameLst>
                                      </p:cBhvr>
                                      <p:to>
                                        <p:strVal val="visible"/>
                                      </p:to>
                                    </p:set>
                                    <p:animEffect transition="in" filter="fade">
                                      <p:cBhvr>
                                        <p:cTn id="27" dur="500"/>
                                        <p:tgtEl>
                                          <p:spTgt spid="113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34">
                                            <p:txEl>
                                              <p:pRg st="5" end="5"/>
                                            </p:txEl>
                                          </p:spTgt>
                                        </p:tgtEl>
                                        <p:attrNameLst>
                                          <p:attrName>style.visibility</p:attrName>
                                        </p:attrNameLst>
                                      </p:cBhvr>
                                      <p:to>
                                        <p:strVal val="visible"/>
                                      </p:to>
                                    </p:set>
                                    <p:animEffect transition="in" filter="fade">
                                      <p:cBhvr>
                                        <p:cTn id="31" dur="500"/>
                                        <p:tgtEl>
                                          <p:spTgt spid="113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34">
                                            <p:txEl>
                                              <p:pRg st="6" end="6"/>
                                            </p:txEl>
                                          </p:spTgt>
                                        </p:tgtEl>
                                        <p:attrNameLst>
                                          <p:attrName>style.visibility</p:attrName>
                                        </p:attrNameLst>
                                      </p:cBhvr>
                                      <p:to>
                                        <p:strVal val="visible"/>
                                      </p:to>
                                    </p:set>
                                    <p:animEffect transition="in" filter="fade">
                                      <p:cBhvr>
                                        <p:cTn id="35" dur="500"/>
                                        <p:tgtEl>
                                          <p:spTgt spid="113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34">
                                            <p:txEl>
                                              <p:pRg st="7" end="7"/>
                                            </p:txEl>
                                          </p:spTgt>
                                        </p:tgtEl>
                                        <p:attrNameLst>
                                          <p:attrName>style.visibility</p:attrName>
                                        </p:attrNameLst>
                                      </p:cBhvr>
                                      <p:to>
                                        <p:strVal val="visible"/>
                                      </p:to>
                                    </p:set>
                                    <p:animEffect transition="in" filter="fade">
                                      <p:cBhvr>
                                        <p:cTn id="39" dur="500"/>
                                        <p:tgtEl>
                                          <p:spTgt spid="113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34">
                                            <p:txEl>
                                              <p:pRg st="8" end="8"/>
                                            </p:txEl>
                                          </p:spTgt>
                                        </p:tgtEl>
                                        <p:attrNameLst>
                                          <p:attrName>style.visibility</p:attrName>
                                        </p:attrNameLst>
                                      </p:cBhvr>
                                      <p:to>
                                        <p:strVal val="visible"/>
                                      </p:to>
                                    </p:set>
                                    <p:animEffect transition="in" filter="fade">
                                      <p:cBhvr>
                                        <p:cTn id="43" dur="500"/>
                                        <p:tgtEl>
                                          <p:spTgt spid="1134">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153"/>
                                        </p:tgtEl>
                                        <p:attrNameLst>
                                          <p:attrName>style.visibility</p:attrName>
                                        </p:attrNameLst>
                                      </p:cBhvr>
                                      <p:to>
                                        <p:strVal val="visible"/>
                                      </p:to>
                                    </p:set>
                                    <p:animEffect transition="in" filter="fade">
                                      <p:cBhvr>
                                        <p:cTn id="47" dur="500"/>
                                        <p:tgtEl>
                                          <p:spTgt spid="1153"/>
                                        </p:tgtEl>
                                      </p:cBhvr>
                                    </p:animEffect>
                                  </p:childTnLst>
                                </p:cTn>
                              </p:par>
                              <p:par>
                                <p:cTn id="48" presetID="10" presetClass="entr" presetSubtype="0" fill="hold" nodeType="withEffect">
                                  <p:stCondLst>
                                    <p:cond delay="0"/>
                                  </p:stCondLst>
                                  <p:childTnLst>
                                    <p:set>
                                      <p:cBhvr>
                                        <p:cTn id="49" dur="1" fill="hold">
                                          <p:stCondLst>
                                            <p:cond delay="0"/>
                                          </p:stCondLst>
                                        </p:cTn>
                                        <p:tgtEl>
                                          <p:spTgt spid="1154"/>
                                        </p:tgtEl>
                                        <p:attrNameLst>
                                          <p:attrName>style.visibility</p:attrName>
                                        </p:attrNameLst>
                                      </p:cBhvr>
                                      <p:to>
                                        <p:strVal val="visible"/>
                                      </p:to>
                                    </p:set>
                                    <p:animEffect transition="in" filter="fade">
                                      <p:cBhvr>
                                        <p:cTn id="50" dur="500"/>
                                        <p:tgtEl>
                                          <p:spTgt spid="1154"/>
                                        </p:tgtEl>
                                      </p:cBhvr>
                                    </p:animEffect>
                                  </p:childTnLst>
                                </p:cTn>
                              </p:par>
                              <p:par>
                                <p:cTn id="51" presetID="10" presetClass="entr" presetSubtype="0" fill="hold" nodeType="withEffect">
                                  <p:stCondLst>
                                    <p:cond delay="0"/>
                                  </p:stCondLst>
                                  <p:childTnLst>
                                    <p:set>
                                      <p:cBhvr>
                                        <p:cTn id="52" dur="1" fill="hold">
                                          <p:stCondLst>
                                            <p:cond delay="0"/>
                                          </p:stCondLst>
                                        </p:cTn>
                                        <p:tgtEl>
                                          <p:spTgt spid="1155"/>
                                        </p:tgtEl>
                                        <p:attrNameLst>
                                          <p:attrName>style.visibility</p:attrName>
                                        </p:attrNameLst>
                                      </p:cBhvr>
                                      <p:to>
                                        <p:strVal val="visible"/>
                                      </p:to>
                                    </p:set>
                                    <p:animEffect transition="in" filter="fade">
                                      <p:cBhvr>
                                        <p:cTn id="53" dur="500"/>
                                        <p:tgtEl>
                                          <p:spTgt spid="1155"/>
                                        </p:tgtEl>
                                      </p:cBhvr>
                                    </p:animEffect>
                                  </p:childTnLst>
                                </p:cTn>
                              </p:par>
                              <p:par>
                                <p:cTn id="54" presetID="10" presetClass="entr" presetSubtype="0" fill="hold" nodeType="withEffect">
                                  <p:stCondLst>
                                    <p:cond delay="0"/>
                                  </p:stCondLst>
                                  <p:childTnLst>
                                    <p:set>
                                      <p:cBhvr>
                                        <p:cTn id="55" dur="1" fill="hold">
                                          <p:stCondLst>
                                            <p:cond delay="0"/>
                                          </p:stCondLst>
                                        </p:cTn>
                                        <p:tgtEl>
                                          <p:spTgt spid="1156"/>
                                        </p:tgtEl>
                                        <p:attrNameLst>
                                          <p:attrName>style.visibility</p:attrName>
                                        </p:attrNameLst>
                                      </p:cBhvr>
                                      <p:to>
                                        <p:strVal val="visible"/>
                                      </p:to>
                                    </p:set>
                                    <p:animEffect transition="in" filter="fade">
                                      <p:cBhvr>
                                        <p:cTn id="56" dur="500"/>
                                        <p:tgtEl>
                                          <p:spTgt spid="1156"/>
                                        </p:tgtEl>
                                      </p:cBhvr>
                                    </p:animEffect>
                                  </p:childTnLst>
                                </p:cTn>
                              </p:par>
                              <p:par>
                                <p:cTn id="57" presetID="10" presetClass="entr" presetSubtype="0" fill="hold" nodeType="withEffect">
                                  <p:stCondLst>
                                    <p:cond delay="0"/>
                                  </p:stCondLst>
                                  <p:childTnLst>
                                    <p:set>
                                      <p:cBhvr>
                                        <p:cTn id="58" dur="1" fill="hold">
                                          <p:stCondLst>
                                            <p:cond delay="0"/>
                                          </p:stCondLst>
                                        </p:cTn>
                                        <p:tgtEl>
                                          <p:spTgt spid="1157"/>
                                        </p:tgtEl>
                                        <p:attrNameLst>
                                          <p:attrName>style.visibility</p:attrName>
                                        </p:attrNameLst>
                                      </p:cBhvr>
                                      <p:to>
                                        <p:strVal val="visible"/>
                                      </p:to>
                                    </p:set>
                                    <p:animEffect transition="in" filter="fade">
                                      <p:cBhvr>
                                        <p:cTn id="59" dur="500"/>
                                        <p:tgtEl>
                                          <p:spTgt spid="1157"/>
                                        </p:tgtEl>
                                      </p:cBhvr>
                                    </p:animEffect>
                                  </p:childTnLst>
                                </p:cTn>
                              </p:par>
                              <p:par>
                                <p:cTn id="60" presetID="10" presetClass="entr" presetSubtype="0" fill="hold" nodeType="withEffect">
                                  <p:stCondLst>
                                    <p:cond delay="0"/>
                                  </p:stCondLst>
                                  <p:childTnLst>
                                    <p:set>
                                      <p:cBhvr>
                                        <p:cTn id="61" dur="1" fill="hold">
                                          <p:stCondLst>
                                            <p:cond delay="0"/>
                                          </p:stCondLst>
                                        </p:cTn>
                                        <p:tgtEl>
                                          <p:spTgt spid="1158"/>
                                        </p:tgtEl>
                                        <p:attrNameLst>
                                          <p:attrName>style.visibility</p:attrName>
                                        </p:attrNameLst>
                                      </p:cBhvr>
                                      <p:to>
                                        <p:strVal val="visible"/>
                                      </p:to>
                                    </p:set>
                                    <p:animEffect transition="in" filter="fade">
                                      <p:cBhvr>
                                        <p:cTn id="62" dur="500"/>
                                        <p:tgtEl>
                                          <p:spTgt spid="1158"/>
                                        </p:tgtEl>
                                      </p:cBhvr>
                                    </p:animEffect>
                                  </p:childTnLst>
                                </p:cTn>
                              </p:par>
                              <p:par>
                                <p:cTn id="63" presetID="10" presetClass="entr" presetSubtype="0" fill="hold" nodeType="withEffect">
                                  <p:stCondLst>
                                    <p:cond delay="0"/>
                                  </p:stCondLst>
                                  <p:childTnLst>
                                    <p:set>
                                      <p:cBhvr>
                                        <p:cTn id="64" dur="1" fill="hold">
                                          <p:stCondLst>
                                            <p:cond delay="0"/>
                                          </p:stCondLst>
                                        </p:cTn>
                                        <p:tgtEl>
                                          <p:spTgt spid="1159"/>
                                        </p:tgtEl>
                                        <p:attrNameLst>
                                          <p:attrName>style.visibility</p:attrName>
                                        </p:attrNameLst>
                                      </p:cBhvr>
                                      <p:to>
                                        <p:strVal val="visible"/>
                                      </p:to>
                                    </p:set>
                                    <p:animEffect transition="in" filter="fade">
                                      <p:cBhvr>
                                        <p:cTn id="65" dur="500"/>
                                        <p:tgtEl>
                                          <p:spTgt spid="1159"/>
                                        </p:tgtEl>
                                      </p:cBhvr>
                                    </p:animEffect>
                                  </p:childTnLst>
                                </p:cTn>
                              </p:par>
                              <p:par>
                                <p:cTn id="66" presetID="10" presetClass="entr" presetSubtype="0" fill="hold" nodeType="withEffect">
                                  <p:stCondLst>
                                    <p:cond delay="0"/>
                                  </p:stCondLst>
                                  <p:childTnLst>
                                    <p:set>
                                      <p:cBhvr>
                                        <p:cTn id="67" dur="1" fill="hold">
                                          <p:stCondLst>
                                            <p:cond delay="0"/>
                                          </p:stCondLst>
                                        </p:cTn>
                                        <p:tgtEl>
                                          <p:spTgt spid="1160"/>
                                        </p:tgtEl>
                                        <p:attrNameLst>
                                          <p:attrName>style.visibility</p:attrName>
                                        </p:attrNameLst>
                                      </p:cBhvr>
                                      <p:to>
                                        <p:strVal val="visible"/>
                                      </p:to>
                                    </p:set>
                                    <p:animEffect transition="in" filter="fade">
                                      <p:cBhvr>
                                        <p:cTn id="68" dur="500"/>
                                        <p:tgtEl>
                                          <p:spTgt spid="1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act Us">
  <p:cSld name="Contact Us">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6" name="Google Shape;136;p1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37" name="Google Shape;137;p17"/>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38" name="Google Shape;138;p17"/>
          <p:cNvGrpSpPr/>
          <p:nvPr/>
        </p:nvGrpSpPr>
        <p:grpSpPr>
          <a:xfrm>
            <a:off x="338952" y="6409324"/>
            <a:ext cx="224082" cy="221156"/>
            <a:chOff x="4328868" y="5502988"/>
            <a:chExt cx="500307" cy="493774"/>
          </a:xfrm>
        </p:grpSpPr>
        <p:sp>
          <p:nvSpPr>
            <p:cNvPr id="139" name="Google Shape;139;p1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0" name="Google Shape;140;p1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1" name="Google Shape;141;p17"/>
          <p:cNvGrpSpPr/>
          <p:nvPr/>
        </p:nvGrpSpPr>
        <p:grpSpPr>
          <a:xfrm flipH="1">
            <a:off x="11637433" y="6409324"/>
            <a:ext cx="224082" cy="221156"/>
            <a:chOff x="4328868" y="5502988"/>
            <a:chExt cx="500307" cy="493774"/>
          </a:xfrm>
        </p:grpSpPr>
        <p:sp>
          <p:nvSpPr>
            <p:cNvPr id="142" name="Google Shape;142;p1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3" name="Google Shape;143;p1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4" name="Google Shape;144;p17"/>
          <p:cNvGrpSpPr/>
          <p:nvPr/>
        </p:nvGrpSpPr>
        <p:grpSpPr>
          <a:xfrm>
            <a:off x="0" y="6824981"/>
            <a:ext cx="12192000" cy="45719"/>
            <a:chOff x="0" y="6756401"/>
            <a:chExt cx="12192000" cy="114300"/>
          </a:xfrm>
        </p:grpSpPr>
        <p:sp>
          <p:nvSpPr>
            <p:cNvPr id="145" name="Google Shape;145;p1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 name="Google Shape;146;p1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7" name="Google Shape;147;p1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 name="Google Shape;148;p1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 name="Google Shape;149;p1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50" name="Google Shape;150;p17"/>
          <p:cNvGrpSpPr/>
          <p:nvPr/>
        </p:nvGrpSpPr>
        <p:grpSpPr>
          <a:xfrm>
            <a:off x="0" y="0"/>
            <a:ext cx="12192000" cy="45719"/>
            <a:chOff x="0" y="6756401"/>
            <a:chExt cx="12192000" cy="114300"/>
          </a:xfrm>
        </p:grpSpPr>
        <p:sp>
          <p:nvSpPr>
            <p:cNvPr id="151" name="Google Shape;151;p1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2" name="Google Shape;152;p1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 name="Google Shape;153;p1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4" name="Google Shape;154;p1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5" name="Google Shape;155;p1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56" name="Google Shape;156;p17"/>
          <p:cNvSpPr>
            <a:spLocks noGrp="1"/>
          </p:cNvSpPr>
          <p:nvPr>
            <p:ph type="pic" idx="2"/>
          </p:nvPr>
        </p:nvSpPr>
        <p:spPr>
          <a:xfrm>
            <a:off x="0" y="2565100"/>
            <a:ext cx="7556500" cy="3175299"/>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7">
                                            <p:txEl>
                                              <p:pRg st="0" end="0"/>
                                            </p:txEl>
                                          </p:spTgt>
                                        </p:tgtEl>
                                        <p:attrNameLst>
                                          <p:attrName>style.visibility</p:attrName>
                                        </p:attrNameLst>
                                      </p:cBhvr>
                                      <p:to>
                                        <p:strVal val="visible"/>
                                      </p:to>
                                    </p:set>
                                    <p:animEffect transition="in" filter="fade">
                                      <p:cBhvr>
                                        <p:cTn id="11" dur="500"/>
                                        <p:tgtEl>
                                          <p:spTgt spid="13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7">
                                            <p:txEl>
                                              <p:pRg st="1" end="1"/>
                                            </p:txEl>
                                          </p:spTgt>
                                        </p:tgtEl>
                                        <p:attrNameLst>
                                          <p:attrName>style.visibility</p:attrName>
                                        </p:attrNameLst>
                                      </p:cBhvr>
                                      <p:to>
                                        <p:strVal val="visible"/>
                                      </p:to>
                                    </p:set>
                                    <p:animEffect transition="in" filter="fade">
                                      <p:cBhvr>
                                        <p:cTn id="15" dur="500"/>
                                        <p:tgtEl>
                                          <p:spTgt spid="13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7">
                                            <p:txEl>
                                              <p:pRg st="2" end="2"/>
                                            </p:txEl>
                                          </p:spTgt>
                                        </p:tgtEl>
                                        <p:attrNameLst>
                                          <p:attrName>style.visibility</p:attrName>
                                        </p:attrNameLst>
                                      </p:cBhvr>
                                      <p:to>
                                        <p:strVal val="visible"/>
                                      </p:to>
                                    </p:set>
                                    <p:animEffect transition="in" filter="fade">
                                      <p:cBhvr>
                                        <p:cTn id="19" dur="500"/>
                                        <p:tgtEl>
                                          <p:spTgt spid="13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7">
                                            <p:txEl>
                                              <p:pRg st="3" end="3"/>
                                            </p:txEl>
                                          </p:spTgt>
                                        </p:tgtEl>
                                        <p:attrNameLst>
                                          <p:attrName>style.visibility</p:attrName>
                                        </p:attrNameLst>
                                      </p:cBhvr>
                                      <p:to>
                                        <p:strVal val="visible"/>
                                      </p:to>
                                    </p:set>
                                    <p:animEffect transition="in" filter="fade">
                                      <p:cBhvr>
                                        <p:cTn id="23" dur="500"/>
                                        <p:tgtEl>
                                          <p:spTgt spid="13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7">
                                            <p:txEl>
                                              <p:pRg st="4" end="4"/>
                                            </p:txEl>
                                          </p:spTgt>
                                        </p:tgtEl>
                                        <p:attrNameLst>
                                          <p:attrName>style.visibility</p:attrName>
                                        </p:attrNameLst>
                                      </p:cBhvr>
                                      <p:to>
                                        <p:strVal val="visible"/>
                                      </p:to>
                                    </p:set>
                                    <p:animEffect transition="in" filter="fade">
                                      <p:cBhvr>
                                        <p:cTn id="27" dur="500"/>
                                        <p:tgtEl>
                                          <p:spTgt spid="13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37">
                                            <p:txEl>
                                              <p:pRg st="5" end="5"/>
                                            </p:txEl>
                                          </p:spTgt>
                                        </p:tgtEl>
                                        <p:attrNameLst>
                                          <p:attrName>style.visibility</p:attrName>
                                        </p:attrNameLst>
                                      </p:cBhvr>
                                      <p:to>
                                        <p:strVal val="visible"/>
                                      </p:to>
                                    </p:set>
                                    <p:animEffect transition="in" filter="fade">
                                      <p:cBhvr>
                                        <p:cTn id="31" dur="500"/>
                                        <p:tgtEl>
                                          <p:spTgt spid="13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37">
                                            <p:txEl>
                                              <p:pRg st="6" end="6"/>
                                            </p:txEl>
                                          </p:spTgt>
                                        </p:tgtEl>
                                        <p:attrNameLst>
                                          <p:attrName>style.visibility</p:attrName>
                                        </p:attrNameLst>
                                      </p:cBhvr>
                                      <p:to>
                                        <p:strVal val="visible"/>
                                      </p:to>
                                    </p:set>
                                    <p:animEffect transition="in" filter="fade">
                                      <p:cBhvr>
                                        <p:cTn id="35" dur="500"/>
                                        <p:tgtEl>
                                          <p:spTgt spid="13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37">
                                            <p:txEl>
                                              <p:pRg st="7" end="7"/>
                                            </p:txEl>
                                          </p:spTgt>
                                        </p:tgtEl>
                                        <p:attrNameLst>
                                          <p:attrName>style.visibility</p:attrName>
                                        </p:attrNameLst>
                                      </p:cBhvr>
                                      <p:to>
                                        <p:strVal val="visible"/>
                                      </p:to>
                                    </p:set>
                                    <p:animEffect transition="in" filter="fade">
                                      <p:cBhvr>
                                        <p:cTn id="39" dur="500"/>
                                        <p:tgtEl>
                                          <p:spTgt spid="13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37">
                                            <p:txEl>
                                              <p:pRg st="8" end="8"/>
                                            </p:txEl>
                                          </p:spTgt>
                                        </p:tgtEl>
                                        <p:attrNameLst>
                                          <p:attrName>style.visibility</p:attrName>
                                        </p:attrNameLst>
                                      </p:cBhvr>
                                      <p:to>
                                        <p:strVal val="visible"/>
                                      </p:to>
                                    </p:set>
                                    <p:animEffect transition="in" filter="fade">
                                      <p:cBhvr>
                                        <p:cTn id="43" dur="500"/>
                                        <p:tgtEl>
                                          <p:spTgt spid="137">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56"/>
                                        </p:tgtEl>
                                        <p:attrNameLst>
                                          <p:attrName>style.visibility</p:attrName>
                                        </p:attrNameLst>
                                      </p:cBhvr>
                                      <p:to>
                                        <p:strVal val="visible"/>
                                      </p:to>
                                    </p:set>
                                    <p:animEffect transition="in" filter="fade">
                                      <p:cBhvr>
                                        <p:cTn id="47"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_Meet the Team 2">
  <p:cSld name="1_Meet the Team 2">
    <p:spTree>
      <p:nvGrpSpPr>
        <p:cNvPr id="1" name="Shape 1161"/>
        <p:cNvGrpSpPr/>
        <p:nvPr/>
      </p:nvGrpSpPr>
      <p:grpSpPr>
        <a:xfrm>
          <a:off x="0" y="0"/>
          <a:ext cx="0" cy="0"/>
          <a:chOff x="0" y="0"/>
          <a:chExt cx="0" cy="0"/>
        </a:xfrm>
      </p:grpSpPr>
      <p:sp>
        <p:nvSpPr>
          <p:cNvPr id="1162" name="Google Shape;1162;p53"/>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3" name="Google Shape;1163;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4" name="Google Shape;1164;p5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165" name="Google Shape;1165;p53"/>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166" name="Google Shape;1166;p53"/>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167" name="Google Shape;1167;p53"/>
          <p:cNvGrpSpPr/>
          <p:nvPr/>
        </p:nvGrpSpPr>
        <p:grpSpPr>
          <a:xfrm>
            <a:off x="338952" y="6409324"/>
            <a:ext cx="224082" cy="221156"/>
            <a:chOff x="4328868" y="5502988"/>
            <a:chExt cx="500307" cy="493774"/>
          </a:xfrm>
        </p:grpSpPr>
        <p:sp>
          <p:nvSpPr>
            <p:cNvPr id="1168" name="Google Shape;1168;p5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69" name="Google Shape;1169;p5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70" name="Google Shape;1170;p53"/>
          <p:cNvGrpSpPr/>
          <p:nvPr/>
        </p:nvGrpSpPr>
        <p:grpSpPr>
          <a:xfrm flipH="1">
            <a:off x="11637433" y="6409324"/>
            <a:ext cx="224082" cy="221156"/>
            <a:chOff x="4328868" y="5502988"/>
            <a:chExt cx="500307" cy="493774"/>
          </a:xfrm>
        </p:grpSpPr>
        <p:sp>
          <p:nvSpPr>
            <p:cNvPr id="1171" name="Google Shape;1171;p5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72" name="Google Shape;1172;p5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73" name="Google Shape;1173;p53"/>
          <p:cNvGrpSpPr/>
          <p:nvPr/>
        </p:nvGrpSpPr>
        <p:grpSpPr>
          <a:xfrm>
            <a:off x="0" y="6824981"/>
            <a:ext cx="12192000" cy="45719"/>
            <a:chOff x="0" y="6756401"/>
            <a:chExt cx="12192000" cy="114300"/>
          </a:xfrm>
        </p:grpSpPr>
        <p:sp>
          <p:nvSpPr>
            <p:cNvPr id="1174" name="Google Shape;1174;p5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75" name="Google Shape;1175;p5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76" name="Google Shape;1176;p5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77" name="Google Shape;1177;p5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78" name="Google Shape;1178;p5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179" name="Google Shape;1179;p53"/>
          <p:cNvGrpSpPr/>
          <p:nvPr/>
        </p:nvGrpSpPr>
        <p:grpSpPr>
          <a:xfrm>
            <a:off x="0" y="0"/>
            <a:ext cx="12192000" cy="45719"/>
            <a:chOff x="0" y="6756401"/>
            <a:chExt cx="12192000" cy="114300"/>
          </a:xfrm>
        </p:grpSpPr>
        <p:sp>
          <p:nvSpPr>
            <p:cNvPr id="1180" name="Google Shape;1180;p5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81" name="Google Shape;1181;p5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82" name="Google Shape;1182;p5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83" name="Google Shape;1183;p5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84" name="Google Shape;1184;p5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185" name="Google Shape;1185;p53"/>
          <p:cNvSpPr>
            <a:spLocks noGrp="1"/>
          </p:cNvSpPr>
          <p:nvPr>
            <p:ph type="pic" idx="2"/>
          </p:nvPr>
        </p:nvSpPr>
        <p:spPr>
          <a:xfrm>
            <a:off x="871540" y="1764768"/>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86" name="Google Shape;1186;p53"/>
          <p:cNvSpPr>
            <a:spLocks noGrp="1"/>
          </p:cNvSpPr>
          <p:nvPr>
            <p:ph type="pic" idx="3"/>
          </p:nvPr>
        </p:nvSpPr>
        <p:spPr>
          <a:xfrm>
            <a:off x="2293938" y="1764768"/>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87" name="Google Shape;1187;p53"/>
          <p:cNvSpPr>
            <a:spLocks noGrp="1"/>
          </p:cNvSpPr>
          <p:nvPr>
            <p:ph type="pic" idx="4"/>
          </p:nvPr>
        </p:nvSpPr>
        <p:spPr>
          <a:xfrm>
            <a:off x="3716335" y="1764768"/>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88" name="Google Shape;1188;p53"/>
          <p:cNvSpPr>
            <a:spLocks noGrp="1"/>
          </p:cNvSpPr>
          <p:nvPr>
            <p:ph type="pic" idx="5"/>
          </p:nvPr>
        </p:nvSpPr>
        <p:spPr>
          <a:xfrm>
            <a:off x="871541" y="3187167"/>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89" name="Google Shape;1189;p53"/>
          <p:cNvSpPr>
            <a:spLocks noGrp="1"/>
          </p:cNvSpPr>
          <p:nvPr>
            <p:ph type="pic" idx="6"/>
          </p:nvPr>
        </p:nvSpPr>
        <p:spPr>
          <a:xfrm>
            <a:off x="2293939" y="3187167"/>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0" name="Google Shape;1190;p53"/>
          <p:cNvSpPr>
            <a:spLocks noGrp="1"/>
          </p:cNvSpPr>
          <p:nvPr>
            <p:ph type="pic" idx="7"/>
          </p:nvPr>
        </p:nvSpPr>
        <p:spPr>
          <a:xfrm>
            <a:off x="3716336" y="3187167"/>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1" name="Google Shape;1191;p53"/>
          <p:cNvSpPr>
            <a:spLocks noGrp="1"/>
          </p:cNvSpPr>
          <p:nvPr>
            <p:ph type="pic" idx="8"/>
          </p:nvPr>
        </p:nvSpPr>
        <p:spPr>
          <a:xfrm>
            <a:off x="871541" y="4609565"/>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2" name="Google Shape;1192;p53"/>
          <p:cNvSpPr>
            <a:spLocks noGrp="1"/>
          </p:cNvSpPr>
          <p:nvPr>
            <p:ph type="pic" idx="9"/>
          </p:nvPr>
        </p:nvSpPr>
        <p:spPr>
          <a:xfrm>
            <a:off x="2293939" y="4609565"/>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3" name="Google Shape;1193;p53"/>
          <p:cNvSpPr>
            <a:spLocks noGrp="1"/>
          </p:cNvSpPr>
          <p:nvPr>
            <p:ph type="pic" idx="13"/>
          </p:nvPr>
        </p:nvSpPr>
        <p:spPr>
          <a:xfrm>
            <a:off x="3716336" y="4609565"/>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62"/>
                                        </p:tgtEl>
                                        <p:attrNameLst>
                                          <p:attrName>style.visibility</p:attrName>
                                        </p:attrNameLst>
                                      </p:cBhvr>
                                      <p:to>
                                        <p:strVal val="visible"/>
                                      </p:to>
                                    </p:set>
                                    <p:animEffect transition="in" filter="fade">
                                      <p:cBhvr>
                                        <p:cTn id="7" dur="500"/>
                                        <p:tgtEl>
                                          <p:spTgt spid="116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66">
                                            <p:txEl>
                                              <p:pRg st="0" end="0"/>
                                            </p:txEl>
                                          </p:spTgt>
                                        </p:tgtEl>
                                        <p:attrNameLst>
                                          <p:attrName>style.visibility</p:attrName>
                                        </p:attrNameLst>
                                      </p:cBhvr>
                                      <p:to>
                                        <p:strVal val="visible"/>
                                      </p:to>
                                    </p:set>
                                    <p:animEffect transition="in" filter="fade">
                                      <p:cBhvr>
                                        <p:cTn id="11" dur="500"/>
                                        <p:tgtEl>
                                          <p:spTgt spid="116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66">
                                            <p:txEl>
                                              <p:pRg st="1" end="1"/>
                                            </p:txEl>
                                          </p:spTgt>
                                        </p:tgtEl>
                                        <p:attrNameLst>
                                          <p:attrName>style.visibility</p:attrName>
                                        </p:attrNameLst>
                                      </p:cBhvr>
                                      <p:to>
                                        <p:strVal val="visible"/>
                                      </p:to>
                                    </p:set>
                                    <p:animEffect transition="in" filter="fade">
                                      <p:cBhvr>
                                        <p:cTn id="15" dur="500"/>
                                        <p:tgtEl>
                                          <p:spTgt spid="116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66">
                                            <p:txEl>
                                              <p:pRg st="2" end="2"/>
                                            </p:txEl>
                                          </p:spTgt>
                                        </p:tgtEl>
                                        <p:attrNameLst>
                                          <p:attrName>style.visibility</p:attrName>
                                        </p:attrNameLst>
                                      </p:cBhvr>
                                      <p:to>
                                        <p:strVal val="visible"/>
                                      </p:to>
                                    </p:set>
                                    <p:animEffect transition="in" filter="fade">
                                      <p:cBhvr>
                                        <p:cTn id="19" dur="500"/>
                                        <p:tgtEl>
                                          <p:spTgt spid="116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66">
                                            <p:txEl>
                                              <p:pRg st="3" end="3"/>
                                            </p:txEl>
                                          </p:spTgt>
                                        </p:tgtEl>
                                        <p:attrNameLst>
                                          <p:attrName>style.visibility</p:attrName>
                                        </p:attrNameLst>
                                      </p:cBhvr>
                                      <p:to>
                                        <p:strVal val="visible"/>
                                      </p:to>
                                    </p:set>
                                    <p:animEffect transition="in" filter="fade">
                                      <p:cBhvr>
                                        <p:cTn id="23" dur="500"/>
                                        <p:tgtEl>
                                          <p:spTgt spid="116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66">
                                            <p:txEl>
                                              <p:pRg st="4" end="4"/>
                                            </p:txEl>
                                          </p:spTgt>
                                        </p:tgtEl>
                                        <p:attrNameLst>
                                          <p:attrName>style.visibility</p:attrName>
                                        </p:attrNameLst>
                                      </p:cBhvr>
                                      <p:to>
                                        <p:strVal val="visible"/>
                                      </p:to>
                                    </p:set>
                                    <p:animEffect transition="in" filter="fade">
                                      <p:cBhvr>
                                        <p:cTn id="27" dur="500"/>
                                        <p:tgtEl>
                                          <p:spTgt spid="116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66">
                                            <p:txEl>
                                              <p:pRg st="5" end="5"/>
                                            </p:txEl>
                                          </p:spTgt>
                                        </p:tgtEl>
                                        <p:attrNameLst>
                                          <p:attrName>style.visibility</p:attrName>
                                        </p:attrNameLst>
                                      </p:cBhvr>
                                      <p:to>
                                        <p:strVal val="visible"/>
                                      </p:to>
                                    </p:set>
                                    <p:animEffect transition="in" filter="fade">
                                      <p:cBhvr>
                                        <p:cTn id="31" dur="500"/>
                                        <p:tgtEl>
                                          <p:spTgt spid="116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66">
                                            <p:txEl>
                                              <p:pRg st="6" end="6"/>
                                            </p:txEl>
                                          </p:spTgt>
                                        </p:tgtEl>
                                        <p:attrNameLst>
                                          <p:attrName>style.visibility</p:attrName>
                                        </p:attrNameLst>
                                      </p:cBhvr>
                                      <p:to>
                                        <p:strVal val="visible"/>
                                      </p:to>
                                    </p:set>
                                    <p:animEffect transition="in" filter="fade">
                                      <p:cBhvr>
                                        <p:cTn id="35" dur="500"/>
                                        <p:tgtEl>
                                          <p:spTgt spid="116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66">
                                            <p:txEl>
                                              <p:pRg st="7" end="7"/>
                                            </p:txEl>
                                          </p:spTgt>
                                        </p:tgtEl>
                                        <p:attrNameLst>
                                          <p:attrName>style.visibility</p:attrName>
                                        </p:attrNameLst>
                                      </p:cBhvr>
                                      <p:to>
                                        <p:strVal val="visible"/>
                                      </p:to>
                                    </p:set>
                                    <p:animEffect transition="in" filter="fade">
                                      <p:cBhvr>
                                        <p:cTn id="39" dur="500"/>
                                        <p:tgtEl>
                                          <p:spTgt spid="116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66">
                                            <p:txEl>
                                              <p:pRg st="8" end="8"/>
                                            </p:txEl>
                                          </p:spTgt>
                                        </p:tgtEl>
                                        <p:attrNameLst>
                                          <p:attrName>style.visibility</p:attrName>
                                        </p:attrNameLst>
                                      </p:cBhvr>
                                      <p:to>
                                        <p:strVal val="visible"/>
                                      </p:to>
                                    </p:set>
                                    <p:animEffect transition="in" filter="fade">
                                      <p:cBhvr>
                                        <p:cTn id="43" dur="500"/>
                                        <p:tgtEl>
                                          <p:spTgt spid="1166">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185"/>
                                        </p:tgtEl>
                                        <p:attrNameLst>
                                          <p:attrName>style.visibility</p:attrName>
                                        </p:attrNameLst>
                                      </p:cBhvr>
                                      <p:to>
                                        <p:strVal val="visible"/>
                                      </p:to>
                                    </p:set>
                                    <p:animEffect transition="in" filter="fade">
                                      <p:cBhvr>
                                        <p:cTn id="47" dur="500"/>
                                        <p:tgtEl>
                                          <p:spTgt spid="1185"/>
                                        </p:tgtEl>
                                      </p:cBhvr>
                                    </p:animEffect>
                                  </p:childTnLst>
                                </p:cTn>
                              </p:par>
                              <p:par>
                                <p:cTn id="48" presetID="10" presetClass="entr" presetSubtype="0" fill="hold" nodeType="withEffect">
                                  <p:stCondLst>
                                    <p:cond delay="0"/>
                                  </p:stCondLst>
                                  <p:childTnLst>
                                    <p:set>
                                      <p:cBhvr>
                                        <p:cTn id="49" dur="1" fill="hold">
                                          <p:stCondLst>
                                            <p:cond delay="0"/>
                                          </p:stCondLst>
                                        </p:cTn>
                                        <p:tgtEl>
                                          <p:spTgt spid="1186"/>
                                        </p:tgtEl>
                                        <p:attrNameLst>
                                          <p:attrName>style.visibility</p:attrName>
                                        </p:attrNameLst>
                                      </p:cBhvr>
                                      <p:to>
                                        <p:strVal val="visible"/>
                                      </p:to>
                                    </p:set>
                                    <p:animEffect transition="in" filter="fade">
                                      <p:cBhvr>
                                        <p:cTn id="50" dur="500"/>
                                        <p:tgtEl>
                                          <p:spTgt spid="1186"/>
                                        </p:tgtEl>
                                      </p:cBhvr>
                                    </p:animEffect>
                                  </p:childTnLst>
                                </p:cTn>
                              </p:par>
                              <p:par>
                                <p:cTn id="51" presetID="10" presetClass="entr" presetSubtype="0" fill="hold" nodeType="withEffect">
                                  <p:stCondLst>
                                    <p:cond delay="0"/>
                                  </p:stCondLst>
                                  <p:childTnLst>
                                    <p:set>
                                      <p:cBhvr>
                                        <p:cTn id="52" dur="1" fill="hold">
                                          <p:stCondLst>
                                            <p:cond delay="0"/>
                                          </p:stCondLst>
                                        </p:cTn>
                                        <p:tgtEl>
                                          <p:spTgt spid="1187"/>
                                        </p:tgtEl>
                                        <p:attrNameLst>
                                          <p:attrName>style.visibility</p:attrName>
                                        </p:attrNameLst>
                                      </p:cBhvr>
                                      <p:to>
                                        <p:strVal val="visible"/>
                                      </p:to>
                                    </p:set>
                                    <p:animEffect transition="in" filter="fade">
                                      <p:cBhvr>
                                        <p:cTn id="53" dur="500"/>
                                        <p:tgtEl>
                                          <p:spTgt spid="1187"/>
                                        </p:tgtEl>
                                      </p:cBhvr>
                                    </p:animEffect>
                                  </p:childTnLst>
                                </p:cTn>
                              </p:par>
                              <p:par>
                                <p:cTn id="54" presetID="10" presetClass="entr" presetSubtype="0" fill="hold" nodeType="withEffect">
                                  <p:stCondLst>
                                    <p:cond delay="0"/>
                                  </p:stCondLst>
                                  <p:childTnLst>
                                    <p:set>
                                      <p:cBhvr>
                                        <p:cTn id="55" dur="1" fill="hold">
                                          <p:stCondLst>
                                            <p:cond delay="0"/>
                                          </p:stCondLst>
                                        </p:cTn>
                                        <p:tgtEl>
                                          <p:spTgt spid="1188"/>
                                        </p:tgtEl>
                                        <p:attrNameLst>
                                          <p:attrName>style.visibility</p:attrName>
                                        </p:attrNameLst>
                                      </p:cBhvr>
                                      <p:to>
                                        <p:strVal val="visible"/>
                                      </p:to>
                                    </p:set>
                                    <p:animEffect transition="in" filter="fade">
                                      <p:cBhvr>
                                        <p:cTn id="56" dur="500"/>
                                        <p:tgtEl>
                                          <p:spTgt spid="1188"/>
                                        </p:tgtEl>
                                      </p:cBhvr>
                                    </p:animEffect>
                                  </p:childTnLst>
                                </p:cTn>
                              </p:par>
                              <p:par>
                                <p:cTn id="57" presetID="10" presetClass="entr" presetSubtype="0" fill="hold" nodeType="withEffect">
                                  <p:stCondLst>
                                    <p:cond delay="0"/>
                                  </p:stCondLst>
                                  <p:childTnLst>
                                    <p:set>
                                      <p:cBhvr>
                                        <p:cTn id="58" dur="1" fill="hold">
                                          <p:stCondLst>
                                            <p:cond delay="0"/>
                                          </p:stCondLst>
                                        </p:cTn>
                                        <p:tgtEl>
                                          <p:spTgt spid="1189"/>
                                        </p:tgtEl>
                                        <p:attrNameLst>
                                          <p:attrName>style.visibility</p:attrName>
                                        </p:attrNameLst>
                                      </p:cBhvr>
                                      <p:to>
                                        <p:strVal val="visible"/>
                                      </p:to>
                                    </p:set>
                                    <p:animEffect transition="in" filter="fade">
                                      <p:cBhvr>
                                        <p:cTn id="59" dur="500"/>
                                        <p:tgtEl>
                                          <p:spTgt spid="1189"/>
                                        </p:tgtEl>
                                      </p:cBhvr>
                                    </p:animEffect>
                                  </p:childTnLst>
                                </p:cTn>
                              </p:par>
                              <p:par>
                                <p:cTn id="60" presetID="10" presetClass="entr" presetSubtype="0" fill="hold" nodeType="withEffect">
                                  <p:stCondLst>
                                    <p:cond delay="0"/>
                                  </p:stCondLst>
                                  <p:childTnLst>
                                    <p:set>
                                      <p:cBhvr>
                                        <p:cTn id="61" dur="1" fill="hold">
                                          <p:stCondLst>
                                            <p:cond delay="0"/>
                                          </p:stCondLst>
                                        </p:cTn>
                                        <p:tgtEl>
                                          <p:spTgt spid="1190"/>
                                        </p:tgtEl>
                                        <p:attrNameLst>
                                          <p:attrName>style.visibility</p:attrName>
                                        </p:attrNameLst>
                                      </p:cBhvr>
                                      <p:to>
                                        <p:strVal val="visible"/>
                                      </p:to>
                                    </p:set>
                                    <p:animEffect transition="in" filter="fade">
                                      <p:cBhvr>
                                        <p:cTn id="62" dur="500"/>
                                        <p:tgtEl>
                                          <p:spTgt spid="1190"/>
                                        </p:tgtEl>
                                      </p:cBhvr>
                                    </p:animEffect>
                                  </p:childTnLst>
                                </p:cTn>
                              </p:par>
                              <p:par>
                                <p:cTn id="63" presetID="10" presetClass="entr" presetSubtype="0" fill="hold" nodeType="withEffect">
                                  <p:stCondLst>
                                    <p:cond delay="0"/>
                                  </p:stCondLst>
                                  <p:childTnLst>
                                    <p:set>
                                      <p:cBhvr>
                                        <p:cTn id="64" dur="1" fill="hold">
                                          <p:stCondLst>
                                            <p:cond delay="0"/>
                                          </p:stCondLst>
                                        </p:cTn>
                                        <p:tgtEl>
                                          <p:spTgt spid="1191"/>
                                        </p:tgtEl>
                                        <p:attrNameLst>
                                          <p:attrName>style.visibility</p:attrName>
                                        </p:attrNameLst>
                                      </p:cBhvr>
                                      <p:to>
                                        <p:strVal val="visible"/>
                                      </p:to>
                                    </p:set>
                                    <p:animEffect transition="in" filter="fade">
                                      <p:cBhvr>
                                        <p:cTn id="65" dur="500"/>
                                        <p:tgtEl>
                                          <p:spTgt spid="1191"/>
                                        </p:tgtEl>
                                      </p:cBhvr>
                                    </p:animEffect>
                                  </p:childTnLst>
                                </p:cTn>
                              </p:par>
                              <p:par>
                                <p:cTn id="66" presetID="10" presetClass="entr" presetSubtype="0" fill="hold" nodeType="withEffect">
                                  <p:stCondLst>
                                    <p:cond delay="0"/>
                                  </p:stCondLst>
                                  <p:childTnLst>
                                    <p:set>
                                      <p:cBhvr>
                                        <p:cTn id="67" dur="1" fill="hold">
                                          <p:stCondLst>
                                            <p:cond delay="0"/>
                                          </p:stCondLst>
                                        </p:cTn>
                                        <p:tgtEl>
                                          <p:spTgt spid="1192"/>
                                        </p:tgtEl>
                                        <p:attrNameLst>
                                          <p:attrName>style.visibility</p:attrName>
                                        </p:attrNameLst>
                                      </p:cBhvr>
                                      <p:to>
                                        <p:strVal val="visible"/>
                                      </p:to>
                                    </p:set>
                                    <p:animEffect transition="in" filter="fade">
                                      <p:cBhvr>
                                        <p:cTn id="68" dur="500"/>
                                        <p:tgtEl>
                                          <p:spTgt spid="1192"/>
                                        </p:tgtEl>
                                      </p:cBhvr>
                                    </p:animEffect>
                                  </p:childTnLst>
                                </p:cTn>
                              </p:par>
                              <p:par>
                                <p:cTn id="69" presetID="10" presetClass="entr" presetSubtype="0" fill="hold" nodeType="withEffect">
                                  <p:stCondLst>
                                    <p:cond delay="0"/>
                                  </p:stCondLst>
                                  <p:childTnLst>
                                    <p:set>
                                      <p:cBhvr>
                                        <p:cTn id="70" dur="1" fill="hold">
                                          <p:stCondLst>
                                            <p:cond delay="0"/>
                                          </p:stCondLst>
                                        </p:cTn>
                                        <p:tgtEl>
                                          <p:spTgt spid="1193"/>
                                        </p:tgtEl>
                                        <p:attrNameLst>
                                          <p:attrName>style.visibility</p:attrName>
                                        </p:attrNameLst>
                                      </p:cBhvr>
                                      <p:to>
                                        <p:strVal val="visible"/>
                                      </p:to>
                                    </p:set>
                                    <p:animEffect transition="in" filter="fade">
                                      <p:cBhvr>
                                        <p:cTn id="71" dur="500"/>
                                        <p:tgtEl>
                                          <p:spTgt spid="1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Full Picture Placeholder">
  <p:cSld name="Full Picture Placeholder">
    <p:spTree>
      <p:nvGrpSpPr>
        <p:cNvPr id="1" name="Shape 1194"/>
        <p:cNvGrpSpPr/>
        <p:nvPr/>
      </p:nvGrpSpPr>
      <p:grpSpPr>
        <a:xfrm>
          <a:off x="0" y="0"/>
          <a:ext cx="0" cy="0"/>
          <a:chOff x="0" y="0"/>
          <a:chExt cx="0" cy="0"/>
        </a:xfrm>
      </p:grpSpPr>
      <p:sp>
        <p:nvSpPr>
          <p:cNvPr id="1195" name="Google Shape;1195;p54"/>
          <p:cNvSpPr>
            <a:spLocks noGrp="1"/>
          </p:cNvSpPr>
          <p:nvPr>
            <p:ph type="pic" idx="2"/>
          </p:nvPr>
        </p:nvSpPr>
        <p:spPr>
          <a:xfrm>
            <a:off x="0"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6" name="Google Shape;1196;p54"/>
          <p:cNvSpPr>
            <a:spLocks noGrp="1"/>
          </p:cNvSpPr>
          <p:nvPr>
            <p:ph type="pic" idx="3"/>
          </p:nvPr>
        </p:nvSpPr>
        <p:spPr>
          <a:xfrm>
            <a:off x="0"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7" name="Google Shape;1197;p54"/>
          <p:cNvSpPr>
            <a:spLocks noGrp="1"/>
          </p:cNvSpPr>
          <p:nvPr>
            <p:ph type="pic" idx="4"/>
          </p:nvPr>
        </p:nvSpPr>
        <p:spPr>
          <a:xfrm>
            <a:off x="0"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8" name="Google Shape;1198;p54"/>
          <p:cNvSpPr>
            <a:spLocks noGrp="1"/>
          </p:cNvSpPr>
          <p:nvPr>
            <p:ph type="pic" idx="5"/>
          </p:nvPr>
        </p:nvSpPr>
        <p:spPr>
          <a:xfrm>
            <a:off x="0"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9" name="Google Shape;1199;p54"/>
          <p:cNvSpPr>
            <a:spLocks noGrp="1"/>
          </p:cNvSpPr>
          <p:nvPr>
            <p:ph type="pic" idx="6"/>
          </p:nvPr>
        </p:nvSpPr>
        <p:spPr>
          <a:xfrm>
            <a:off x="1524000"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0" name="Google Shape;1200;p54"/>
          <p:cNvSpPr>
            <a:spLocks noGrp="1"/>
          </p:cNvSpPr>
          <p:nvPr>
            <p:ph type="pic" idx="7"/>
          </p:nvPr>
        </p:nvSpPr>
        <p:spPr>
          <a:xfrm>
            <a:off x="1524000"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1" name="Google Shape;1201;p54"/>
          <p:cNvSpPr>
            <a:spLocks noGrp="1"/>
          </p:cNvSpPr>
          <p:nvPr>
            <p:ph type="pic" idx="8"/>
          </p:nvPr>
        </p:nvSpPr>
        <p:spPr>
          <a:xfrm>
            <a:off x="1524000"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2" name="Google Shape;1202;p54"/>
          <p:cNvSpPr>
            <a:spLocks noGrp="1"/>
          </p:cNvSpPr>
          <p:nvPr>
            <p:ph type="pic" idx="9"/>
          </p:nvPr>
        </p:nvSpPr>
        <p:spPr>
          <a:xfrm>
            <a:off x="1524000"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3" name="Google Shape;1203;p54"/>
          <p:cNvSpPr>
            <a:spLocks noGrp="1"/>
          </p:cNvSpPr>
          <p:nvPr>
            <p:ph type="pic" idx="13"/>
          </p:nvPr>
        </p:nvSpPr>
        <p:spPr>
          <a:xfrm>
            <a:off x="3048000"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4" name="Google Shape;1204;p54"/>
          <p:cNvSpPr>
            <a:spLocks noGrp="1"/>
          </p:cNvSpPr>
          <p:nvPr>
            <p:ph type="pic" idx="14"/>
          </p:nvPr>
        </p:nvSpPr>
        <p:spPr>
          <a:xfrm>
            <a:off x="3048000"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5" name="Google Shape;1205;p54"/>
          <p:cNvSpPr>
            <a:spLocks noGrp="1"/>
          </p:cNvSpPr>
          <p:nvPr>
            <p:ph type="pic" idx="15"/>
          </p:nvPr>
        </p:nvSpPr>
        <p:spPr>
          <a:xfrm>
            <a:off x="3048000"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6" name="Google Shape;1206;p54"/>
          <p:cNvSpPr>
            <a:spLocks noGrp="1"/>
          </p:cNvSpPr>
          <p:nvPr>
            <p:ph type="pic" idx="16"/>
          </p:nvPr>
        </p:nvSpPr>
        <p:spPr>
          <a:xfrm>
            <a:off x="3048000"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7" name="Google Shape;1207;p54"/>
          <p:cNvSpPr>
            <a:spLocks noGrp="1"/>
          </p:cNvSpPr>
          <p:nvPr>
            <p:ph type="pic" idx="17"/>
          </p:nvPr>
        </p:nvSpPr>
        <p:spPr>
          <a:xfrm>
            <a:off x="4572000"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8" name="Google Shape;1208;p54"/>
          <p:cNvSpPr>
            <a:spLocks noGrp="1"/>
          </p:cNvSpPr>
          <p:nvPr>
            <p:ph type="pic" idx="18"/>
          </p:nvPr>
        </p:nvSpPr>
        <p:spPr>
          <a:xfrm>
            <a:off x="4572000"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9" name="Google Shape;1209;p54"/>
          <p:cNvSpPr>
            <a:spLocks noGrp="1"/>
          </p:cNvSpPr>
          <p:nvPr>
            <p:ph type="pic" idx="19"/>
          </p:nvPr>
        </p:nvSpPr>
        <p:spPr>
          <a:xfrm>
            <a:off x="4572000"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0" name="Google Shape;1210;p54"/>
          <p:cNvSpPr>
            <a:spLocks noGrp="1"/>
          </p:cNvSpPr>
          <p:nvPr>
            <p:ph type="pic" idx="20"/>
          </p:nvPr>
        </p:nvSpPr>
        <p:spPr>
          <a:xfrm>
            <a:off x="4572000"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1" name="Google Shape;1211;p54"/>
          <p:cNvSpPr>
            <a:spLocks noGrp="1"/>
          </p:cNvSpPr>
          <p:nvPr>
            <p:ph type="pic" idx="21"/>
          </p:nvPr>
        </p:nvSpPr>
        <p:spPr>
          <a:xfrm>
            <a:off x="6105525"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2" name="Google Shape;1212;p54"/>
          <p:cNvSpPr>
            <a:spLocks noGrp="1"/>
          </p:cNvSpPr>
          <p:nvPr>
            <p:ph type="pic" idx="22"/>
          </p:nvPr>
        </p:nvSpPr>
        <p:spPr>
          <a:xfrm>
            <a:off x="6105525"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3" name="Google Shape;1213;p54"/>
          <p:cNvSpPr>
            <a:spLocks noGrp="1"/>
          </p:cNvSpPr>
          <p:nvPr>
            <p:ph type="pic" idx="23"/>
          </p:nvPr>
        </p:nvSpPr>
        <p:spPr>
          <a:xfrm>
            <a:off x="6105525"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4" name="Google Shape;1214;p54"/>
          <p:cNvSpPr>
            <a:spLocks noGrp="1"/>
          </p:cNvSpPr>
          <p:nvPr>
            <p:ph type="pic" idx="24"/>
          </p:nvPr>
        </p:nvSpPr>
        <p:spPr>
          <a:xfrm>
            <a:off x="6105525"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5" name="Google Shape;1215;p54"/>
          <p:cNvSpPr>
            <a:spLocks noGrp="1"/>
          </p:cNvSpPr>
          <p:nvPr>
            <p:ph type="pic" idx="25"/>
          </p:nvPr>
        </p:nvSpPr>
        <p:spPr>
          <a:xfrm>
            <a:off x="7629525"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6" name="Google Shape;1216;p54"/>
          <p:cNvSpPr>
            <a:spLocks noGrp="1"/>
          </p:cNvSpPr>
          <p:nvPr>
            <p:ph type="pic" idx="26"/>
          </p:nvPr>
        </p:nvSpPr>
        <p:spPr>
          <a:xfrm>
            <a:off x="7629525"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7" name="Google Shape;1217;p54"/>
          <p:cNvSpPr>
            <a:spLocks noGrp="1"/>
          </p:cNvSpPr>
          <p:nvPr>
            <p:ph type="pic" idx="27"/>
          </p:nvPr>
        </p:nvSpPr>
        <p:spPr>
          <a:xfrm>
            <a:off x="7629525"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8" name="Google Shape;1218;p54"/>
          <p:cNvSpPr>
            <a:spLocks noGrp="1"/>
          </p:cNvSpPr>
          <p:nvPr>
            <p:ph type="pic" idx="28"/>
          </p:nvPr>
        </p:nvSpPr>
        <p:spPr>
          <a:xfrm>
            <a:off x="7629525"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9" name="Google Shape;1219;p54"/>
          <p:cNvSpPr>
            <a:spLocks noGrp="1"/>
          </p:cNvSpPr>
          <p:nvPr>
            <p:ph type="pic" idx="29"/>
          </p:nvPr>
        </p:nvSpPr>
        <p:spPr>
          <a:xfrm>
            <a:off x="9153525"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0" name="Google Shape;1220;p54"/>
          <p:cNvSpPr>
            <a:spLocks noGrp="1"/>
          </p:cNvSpPr>
          <p:nvPr>
            <p:ph type="pic" idx="30"/>
          </p:nvPr>
        </p:nvSpPr>
        <p:spPr>
          <a:xfrm>
            <a:off x="9153525"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1" name="Google Shape;1221;p54"/>
          <p:cNvSpPr>
            <a:spLocks noGrp="1"/>
          </p:cNvSpPr>
          <p:nvPr>
            <p:ph type="pic" idx="31"/>
          </p:nvPr>
        </p:nvSpPr>
        <p:spPr>
          <a:xfrm>
            <a:off x="9153525"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2" name="Google Shape;1222;p54"/>
          <p:cNvSpPr>
            <a:spLocks noGrp="1"/>
          </p:cNvSpPr>
          <p:nvPr>
            <p:ph type="pic" idx="32"/>
          </p:nvPr>
        </p:nvSpPr>
        <p:spPr>
          <a:xfrm>
            <a:off x="9153525"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3" name="Google Shape;1223;p54"/>
          <p:cNvSpPr>
            <a:spLocks noGrp="1"/>
          </p:cNvSpPr>
          <p:nvPr>
            <p:ph type="pic" idx="33"/>
          </p:nvPr>
        </p:nvSpPr>
        <p:spPr>
          <a:xfrm>
            <a:off x="10677525"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4" name="Google Shape;1224;p54"/>
          <p:cNvSpPr>
            <a:spLocks noGrp="1"/>
          </p:cNvSpPr>
          <p:nvPr>
            <p:ph type="pic" idx="34"/>
          </p:nvPr>
        </p:nvSpPr>
        <p:spPr>
          <a:xfrm>
            <a:off x="10677525"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5" name="Google Shape;1225;p54"/>
          <p:cNvSpPr>
            <a:spLocks noGrp="1"/>
          </p:cNvSpPr>
          <p:nvPr>
            <p:ph type="pic" idx="35"/>
          </p:nvPr>
        </p:nvSpPr>
        <p:spPr>
          <a:xfrm>
            <a:off x="10677525"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6" name="Google Shape;1226;p54"/>
          <p:cNvSpPr>
            <a:spLocks noGrp="1"/>
          </p:cNvSpPr>
          <p:nvPr>
            <p:ph type="pic" idx="36"/>
          </p:nvPr>
        </p:nvSpPr>
        <p:spPr>
          <a:xfrm>
            <a:off x="10677525"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195"/>
                                        </p:tgtEl>
                                        <p:attrNameLst>
                                          <p:attrName>style.visibility</p:attrName>
                                        </p:attrNameLst>
                                      </p:cBhvr>
                                      <p:to>
                                        <p:strVal val="visible"/>
                                      </p:to>
                                    </p:set>
                                    <p:anim calcmode="lin" valueType="num">
                                      <p:cBhvr additive="base">
                                        <p:cTn id="7" dur="500"/>
                                        <p:tgtEl>
                                          <p:spTgt spid="1195"/>
                                        </p:tgtEl>
                                        <p:attrNameLst>
                                          <p:attrName>ppt_w</p:attrName>
                                        </p:attrNameLst>
                                      </p:cBhvr>
                                      <p:tavLst>
                                        <p:tav tm="0">
                                          <p:val>
                                            <p:strVal val="0"/>
                                          </p:val>
                                        </p:tav>
                                        <p:tav tm="100000">
                                          <p:val>
                                            <p:strVal val="#ppt_w"/>
                                          </p:val>
                                        </p:tav>
                                      </p:tavLst>
                                    </p:anim>
                                    <p:anim calcmode="lin" valueType="num">
                                      <p:cBhvr additive="base">
                                        <p:cTn id="8" dur="500"/>
                                        <p:tgtEl>
                                          <p:spTgt spid="1195"/>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196"/>
                                        </p:tgtEl>
                                        <p:attrNameLst>
                                          <p:attrName>style.visibility</p:attrName>
                                        </p:attrNameLst>
                                      </p:cBhvr>
                                      <p:to>
                                        <p:strVal val="visible"/>
                                      </p:to>
                                    </p:set>
                                    <p:anim calcmode="lin" valueType="num">
                                      <p:cBhvr additive="base">
                                        <p:cTn id="11" dur="500"/>
                                        <p:tgtEl>
                                          <p:spTgt spid="1196"/>
                                        </p:tgtEl>
                                        <p:attrNameLst>
                                          <p:attrName>ppt_w</p:attrName>
                                        </p:attrNameLst>
                                      </p:cBhvr>
                                      <p:tavLst>
                                        <p:tav tm="0">
                                          <p:val>
                                            <p:strVal val="0"/>
                                          </p:val>
                                        </p:tav>
                                        <p:tav tm="100000">
                                          <p:val>
                                            <p:strVal val="#ppt_w"/>
                                          </p:val>
                                        </p:tav>
                                      </p:tavLst>
                                    </p:anim>
                                    <p:anim calcmode="lin" valueType="num">
                                      <p:cBhvr additive="base">
                                        <p:cTn id="12" dur="500"/>
                                        <p:tgtEl>
                                          <p:spTgt spid="1196"/>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197"/>
                                        </p:tgtEl>
                                        <p:attrNameLst>
                                          <p:attrName>style.visibility</p:attrName>
                                        </p:attrNameLst>
                                      </p:cBhvr>
                                      <p:to>
                                        <p:strVal val="visible"/>
                                      </p:to>
                                    </p:set>
                                    <p:anim calcmode="lin" valueType="num">
                                      <p:cBhvr additive="base">
                                        <p:cTn id="15" dur="500"/>
                                        <p:tgtEl>
                                          <p:spTgt spid="1197"/>
                                        </p:tgtEl>
                                        <p:attrNameLst>
                                          <p:attrName>ppt_w</p:attrName>
                                        </p:attrNameLst>
                                      </p:cBhvr>
                                      <p:tavLst>
                                        <p:tav tm="0">
                                          <p:val>
                                            <p:strVal val="0"/>
                                          </p:val>
                                        </p:tav>
                                        <p:tav tm="100000">
                                          <p:val>
                                            <p:strVal val="#ppt_w"/>
                                          </p:val>
                                        </p:tav>
                                      </p:tavLst>
                                    </p:anim>
                                    <p:anim calcmode="lin" valueType="num">
                                      <p:cBhvr additive="base">
                                        <p:cTn id="16" dur="500"/>
                                        <p:tgtEl>
                                          <p:spTgt spid="1197"/>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198"/>
                                        </p:tgtEl>
                                        <p:attrNameLst>
                                          <p:attrName>style.visibility</p:attrName>
                                        </p:attrNameLst>
                                      </p:cBhvr>
                                      <p:to>
                                        <p:strVal val="visible"/>
                                      </p:to>
                                    </p:set>
                                    <p:anim calcmode="lin" valueType="num">
                                      <p:cBhvr additive="base">
                                        <p:cTn id="19" dur="500"/>
                                        <p:tgtEl>
                                          <p:spTgt spid="1198"/>
                                        </p:tgtEl>
                                        <p:attrNameLst>
                                          <p:attrName>ppt_w</p:attrName>
                                        </p:attrNameLst>
                                      </p:cBhvr>
                                      <p:tavLst>
                                        <p:tav tm="0">
                                          <p:val>
                                            <p:strVal val="0"/>
                                          </p:val>
                                        </p:tav>
                                        <p:tav tm="100000">
                                          <p:val>
                                            <p:strVal val="#ppt_w"/>
                                          </p:val>
                                        </p:tav>
                                      </p:tavLst>
                                    </p:anim>
                                    <p:anim calcmode="lin" valueType="num">
                                      <p:cBhvr additive="base">
                                        <p:cTn id="20" dur="500"/>
                                        <p:tgtEl>
                                          <p:spTgt spid="1198"/>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199"/>
                                        </p:tgtEl>
                                        <p:attrNameLst>
                                          <p:attrName>style.visibility</p:attrName>
                                        </p:attrNameLst>
                                      </p:cBhvr>
                                      <p:to>
                                        <p:strVal val="visible"/>
                                      </p:to>
                                    </p:set>
                                    <p:anim calcmode="lin" valueType="num">
                                      <p:cBhvr additive="base">
                                        <p:cTn id="23" dur="500"/>
                                        <p:tgtEl>
                                          <p:spTgt spid="1199"/>
                                        </p:tgtEl>
                                        <p:attrNameLst>
                                          <p:attrName>ppt_w</p:attrName>
                                        </p:attrNameLst>
                                      </p:cBhvr>
                                      <p:tavLst>
                                        <p:tav tm="0">
                                          <p:val>
                                            <p:strVal val="0"/>
                                          </p:val>
                                        </p:tav>
                                        <p:tav tm="100000">
                                          <p:val>
                                            <p:strVal val="#ppt_w"/>
                                          </p:val>
                                        </p:tav>
                                      </p:tavLst>
                                    </p:anim>
                                    <p:anim calcmode="lin" valueType="num">
                                      <p:cBhvr additive="base">
                                        <p:cTn id="24" dur="500"/>
                                        <p:tgtEl>
                                          <p:spTgt spid="1199"/>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200"/>
                                        </p:tgtEl>
                                        <p:attrNameLst>
                                          <p:attrName>style.visibility</p:attrName>
                                        </p:attrNameLst>
                                      </p:cBhvr>
                                      <p:to>
                                        <p:strVal val="visible"/>
                                      </p:to>
                                    </p:set>
                                    <p:anim calcmode="lin" valueType="num">
                                      <p:cBhvr additive="base">
                                        <p:cTn id="27" dur="500"/>
                                        <p:tgtEl>
                                          <p:spTgt spid="1200"/>
                                        </p:tgtEl>
                                        <p:attrNameLst>
                                          <p:attrName>ppt_w</p:attrName>
                                        </p:attrNameLst>
                                      </p:cBhvr>
                                      <p:tavLst>
                                        <p:tav tm="0">
                                          <p:val>
                                            <p:strVal val="0"/>
                                          </p:val>
                                        </p:tav>
                                        <p:tav tm="100000">
                                          <p:val>
                                            <p:strVal val="#ppt_w"/>
                                          </p:val>
                                        </p:tav>
                                      </p:tavLst>
                                    </p:anim>
                                    <p:anim calcmode="lin" valueType="num">
                                      <p:cBhvr additive="base">
                                        <p:cTn id="28" dur="500"/>
                                        <p:tgtEl>
                                          <p:spTgt spid="1200"/>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201"/>
                                        </p:tgtEl>
                                        <p:attrNameLst>
                                          <p:attrName>style.visibility</p:attrName>
                                        </p:attrNameLst>
                                      </p:cBhvr>
                                      <p:to>
                                        <p:strVal val="visible"/>
                                      </p:to>
                                    </p:set>
                                    <p:anim calcmode="lin" valueType="num">
                                      <p:cBhvr additive="base">
                                        <p:cTn id="31" dur="500"/>
                                        <p:tgtEl>
                                          <p:spTgt spid="1201"/>
                                        </p:tgtEl>
                                        <p:attrNameLst>
                                          <p:attrName>ppt_w</p:attrName>
                                        </p:attrNameLst>
                                      </p:cBhvr>
                                      <p:tavLst>
                                        <p:tav tm="0">
                                          <p:val>
                                            <p:strVal val="0"/>
                                          </p:val>
                                        </p:tav>
                                        <p:tav tm="100000">
                                          <p:val>
                                            <p:strVal val="#ppt_w"/>
                                          </p:val>
                                        </p:tav>
                                      </p:tavLst>
                                    </p:anim>
                                    <p:anim calcmode="lin" valueType="num">
                                      <p:cBhvr additive="base">
                                        <p:cTn id="32" dur="500"/>
                                        <p:tgtEl>
                                          <p:spTgt spid="1201"/>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202"/>
                                        </p:tgtEl>
                                        <p:attrNameLst>
                                          <p:attrName>style.visibility</p:attrName>
                                        </p:attrNameLst>
                                      </p:cBhvr>
                                      <p:to>
                                        <p:strVal val="visible"/>
                                      </p:to>
                                    </p:set>
                                    <p:anim calcmode="lin" valueType="num">
                                      <p:cBhvr additive="base">
                                        <p:cTn id="35" dur="500"/>
                                        <p:tgtEl>
                                          <p:spTgt spid="1202"/>
                                        </p:tgtEl>
                                        <p:attrNameLst>
                                          <p:attrName>ppt_w</p:attrName>
                                        </p:attrNameLst>
                                      </p:cBhvr>
                                      <p:tavLst>
                                        <p:tav tm="0">
                                          <p:val>
                                            <p:strVal val="0"/>
                                          </p:val>
                                        </p:tav>
                                        <p:tav tm="100000">
                                          <p:val>
                                            <p:strVal val="#ppt_w"/>
                                          </p:val>
                                        </p:tav>
                                      </p:tavLst>
                                    </p:anim>
                                    <p:anim calcmode="lin" valueType="num">
                                      <p:cBhvr additive="base">
                                        <p:cTn id="36" dur="500"/>
                                        <p:tgtEl>
                                          <p:spTgt spid="1202"/>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203"/>
                                        </p:tgtEl>
                                        <p:attrNameLst>
                                          <p:attrName>style.visibility</p:attrName>
                                        </p:attrNameLst>
                                      </p:cBhvr>
                                      <p:to>
                                        <p:strVal val="visible"/>
                                      </p:to>
                                    </p:set>
                                    <p:anim calcmode="lin" valueType="num">
                                      <p:cBhvr additive="base">
                                        <p:cTn id="39" dur="500"/>
                                        <p:tgtEl>
                                          <p:spTgt spid="1203"/>
                                        </p:tgtEl>
                                        <p:attrNameLst>
                                          <p:attrName>ppt_w</p:attrName>
                                        </p:attrNameLst>
                                      </p:cBhvr>
                                      <p:tavLst>
                                        <p:tav tm="0">
                                          <p:val>
                                            <p:strVal val="0"/>
                                          </p:val>
                                        </p:tav>
                                        <p:tav tm="100000">
                                          <p:val>
                                            <p:strVal val="#ppt_w"/>
                                          </p:val>
                                        </p:tav>
                                      </p:tavLst>
                                    </p:anim>
                                    <p:anim calcmode="lin" valueType="num">
                                      <p:cBhvr additive="base">
                                        <p:cTn id="40" dur="500"/>
                                        <p:tgtEl>
                                          <p:spTgt spid="1203"/>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1204"/>
                                        </p:tgtEl>
                                        <p:attrNameLst>
                                          <p:attrName>style.visibility</p:attrName>
                                        </p:attrNameLst>
                                      </p:cBhvr>
                                      <p:to>
                                        <p:strVal val="visible"/>
                                      </p:to>
                                    </p:set>
                                    <p:anim calcmode="lin" valueType="num">
                                      <p:cBhvr additive="base">
                                        <p:cTn id="43" dur="500"/>
                                        <p:tgtEl>
                                          <p:spTgt spid="1204"/>
                                        </p:tgtEl>
                                        <p:attrNameLst>
                                          <p:attrName>ppt_w</p:attrName>
                                        </p:attrNameLst>
                                      </p:cBhvr>
                                      <p:tavLst>
                                        <p:tav tm="0">
                                          <p:val>
                                            <p:strVal val="0"/>
                                          </p:val>
                                        </p:tav>
                                        <p:tav tm="100000">
                                          <p:val>
                                            <p:strVal val="#ppt_w"/>
                                          </p:val>
                                        </p:tav>
                                      </p:tavLst>
                                    </p:anim>
                                    <p:anim calcmode="lin" valueType="num">
                                      <p:cBhvr additive="base">
                                        <p:cTn id="44" dur="500"/>
                                        <p:tgtEl>
                                          <p:spTgt spid="1204"/>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205"/>
                                        </p:tgtEl>
                                        <p:attrNameLst>
                                          <p:attrName>style.visibility</p:attrName>
                                        </p:attrNameLst>
                                      </p:cBhvr>
                                      <p:to>
                                        <p:strVal val="visible"/>
                                      </p:to>
                                    </p:set>
                                    <p:anim calcmode="lin" valueType="num">
                                      <p:cBhvr additive="base">
                                        <p:cTn id="47" dur="500"/>
                                        <p:tgtEl>
                                          <p:spTgt spid="1205"/>
                                        </p:tgtEl>
                                        <p:attrNameLst>
                                          <p:attrName>ppt_w</p:attrName>
                                        </p:attrNameLst>
                                      </p:cBhvr>
                                      <p:tavLst>
                                        <p:tav tm="0">
                                          <p:val>
                                            <p:strVal val="0"/>
                                          </p:val>
                                        </p:tav>
                                        <p:tav tm="100000">
                                          <p:val>
                                            <p:strVal val="#ppt_w"/>
                                          </p:val>
                                        </p:tav>
                                      </p:tavLst>
                                    </p:anim>
                                    <p:anim calcmode="lin" valueType="num">
                                      <p:cBhvr additive="base">
                                        <p:cTn id="48" dur="500"/>
                                        <p:tgtEl>
                                          <p:spTgt spid="1205"/>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206"/>
                                        </p:tgtEl>
                                        <p:attrNameLst>
                                          <p:attrName>style.visibility</p:attrName>
                                        </p:attrNameLst>
                                      </p:cBhvr>
                                      <p:to>
                                        <p:strVal val="visible"/>
                                      </p:to>
                                    </p:set>
                                    <p:anim calcmode="lin" valueType="num">
                                      <p:cBhvr additive="base">
                                        <p:cTn id="51" dur="500"/>
                                        <p:tgtEl>
                                          <p:spTgt spid="1206"/>
                                        </p:tgtEl>
                                        <p:attrNameLst>
                                          <p:attrName>ppt_w</p:attrName>
                                        </p:attrNameLst>
                                      </p:cBhvr>
                                      <p:tavLst>
                                        <p:tav tm="0">
                                          <p:val>
                                            <p:strVal val="0"/>
                                          </p:val>
                                        </p:tav>
                                        <p:tav tm="100000">
                                          <p:val>
                                            <p:strVal val="#ppt_w"/>
                                          </p:val>
                                        </p:tav>
                                      </p:tavLst>
                                    </p:anim>
                                    <p:anim calcmode="lin" valueType="num">
                                      <p:cBhvr additive="base">
                                        <p:cTn id="52" dur="500"/>
                                        <p:tgtEl>
                                          <p:spTgt spid="1206"/>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207"/>
                                        </p:tgtEl>
                                        <p:attrNameLst>
                                          <p:attrName>style.visibility</p:attrName>
                                        </p:attrNameLst>
                                      </p:cBhvr>
                                      <p:to>
                                        <p:strVal val="visible"/>
                                      </p:to>
                                    </p:set>
                                    <p:anim calcmode="lin" valueType="num">
                                      <p:cBhvr additive="base">
                                        <p:cTn id="55" dur="500"/>
                                        <p:tgtEl>
                                          <p:spTgt spid="1207"/>
                                        </p:tgtEl>
                                        <p:attrNameLst>
                                          <p:attrName>ppt_w</p:attrName>
                                        </p:attrNameLst>
                                      </p:cBhvr>
                                      <p:tavLst>
                                        <p:tav tm="0">
                                          <p:val>
                                            <p:strVal val="0"/>
                                          </p:val>
                                        </p:tav>
                                        <p:tav tm="100000">
                                          <p:val>
                                            <p:strVal val="#ppt_w"/>
                                          </p:val>
                                        </p:tav>
                                      </p:tavLst>
                                    </p:anim>
                                    <p:anim calcmode="lin" valueType="num">
                                      <p:cBhvr additive="base">
                                        <p:cTn id="56" dur="500"/>
                                        <p:tgtEl>
                                          <p:spTgt spid="1207"/>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208"/>
                                        </p:tgtEl>
                                        <p:attrNameLst>
                                          <p:attrName>style.visibility</p:attrName>
                                        </p:attrNameLst>
                                      </p:cBhvr>
                                      <p:to>
                                        <p:strVal val="visible"/>
                                      </p:to>
                                    </p:set>
                                    <p:anim calcmode="lin" valueType="num">
                                      <p:cBhvr additive="base">
                                        <p:cTn id="59" dur="500"/>
                                        <p:tgtEl>
                                          <p:spTgt spid="1208"/>
                                        </p:tgtEl>
                                        <p:attrNameLst>
                                          <p:attrName>ppt_w</p:attrName>
                                        </p:attrNameLst>
                                      </p:cBhvr>
                                      <p:tavLst>
                                        <p:tav tm="0">
                                          <p:val>
                                            <p:strVal val="0"/>
                                          </p:val>
                                        </p:tav>
                                        <p:tav tm="100000">
                                          <p:val>
                                            <p:strVal val="#ppt_w"/>
                                          </p:val>
                                        </p:tav>
                                      </p:tavLst>
                                    </p:anim>
                                    <p:anim calcmode="lin" valueType="num">
                                      <p:cBhvr additive="base">
                                        <p:cTn id="60" dur="500"/>
                                        <p:tgtEl>
                                          <p:spTgt spid="1208"/>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209"/>
                                        </p:tgtEl>
                                        <p:attrNameLst>
                                          <p:attrName>style.visibility</p:attrName>
                                        </p:attrNameLst>
                                      </p:cBhvr>
                                      <p:to>
                                        <p:strVal val="visible"/>
                                      </p:to>
                                    </p:set>
                                    <p:anim calcmode="lin" valueType="num">
                                      <p:cBhvr additive="base">
                                        <p:cTn id="63" dur="500"/>
                                        <p:tgtEl>
                                          <p:spTgt spid="1209"/>
                                        </p:tgtEl>
                                        <p:attrNameLst>
                                          <p:attrName>ppt_w</p:attrName>
                                        </p:attrNameLst>
                                      </p:cBhvr>
                                      <p:tavLst>
                                        <p:tav tm="0">
                                          <p:val>
                                            <p:strVal val="0"/>
                                          </p:val>
                                        </p:tav>
                                        <p:tav tm="100000">
                                          <p:val>
                                            <p:strVal val="#ppt_w"/>
                                          </p:val>
                                        </p:tav>
                                      </p:tavLst>
                                    </p:anim>
                                    <p:anim calcmode="lin" valueType="num">
                                      <p:cBhvr additive="base">
                                        <p:cTn id="64" dur="500"/>
                                        <p:tgtEl>
                                          <p:spTgt spid="1209"/>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210"/>
                                        </p:tgtEl>
                                        <p:attrNameLst>
                                          <p:attrName>style.visibility</p:attrName>
                                        </p:attrNameLst>
                                      </p:cBhvr>
                                      <p:to>
                                        <p:strVal val="visible"/>
                                      </p:to>
                                    </p:set>
                                    <p:anim calcmode="lin" valueType="num">
                                      <p:cBhvr additive="base">
                                        <p:cTn id="67" dur="500"/>
                                        <p:tgtEl>
                                          <p:spTgt spid="1210"/>
                                        </p:tgtEl>
                                        <p:attrNameLst>
                                          <p:attrName>ppt_w</p:attrName>
                                        </p:attrNameLst>
                                      </p:cBhvr>
                                      <p:tavLst>
                                        <p:tav tm="0">
                                          <p:val>
                                            <p:strVal val="0"/>
                                          </p:val>
                                        </p:tav>
                                        <p:tav tm="100000">
                                          <p:val>
                                            <p:strVal val="#ppt_w"/>
                                          </p:val>
                                        </p:tav>
                                      </p:tavLst>
                                    </p:anim>
                                    <p:anim calcmode="lin" valueType="num">
                                      <p:cBhvr additive="base">
                                        <p:cTn id="68" dur="500"/>
                                        <p:tgtEl>
                                          <p:spTgt spid="1210"/>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211"/>
                                        </p:tgtEl>
                                        <p:attrNameLst>
                                          <p:attrName>style.visibility</p:attrName>
                                        </p:attrNameLst>
                                      </p:cBhvr>
                                      <p:to>
                                        <p:strVal val="visible"/>
                                      </p:to>
                                    </p:set>
                                    <p:anim calcmode="lin" valueType="num">
                                      <p:cBhvr additive="base">
                                        <p:cTn id="71" dur="500"/>
                                        <p:tgtEl>
                                          <p:spTgt spid="1211"/>
                                        </p:tgtEl>
                                        <p:attrNameLst>
                                          <p:attrName>ppt_w</p:attrName>
                                        </p:attrNameLst>
                                      </p:cBhvr>
                                      <p:tavLst>
                                        <p:tav tm="0">
                                          <p:val>
                                            <p:strVal val="0"/>
                                          </p:val>
                                        </p:tav>
                                        <p:tav tm="100000">
                                          <p:val>
                                            <p:strVal val="#ppt_w"/>
                                          </p:val>
                                        </p:tav>
                                      </p:tavLst>
                                    </p:anim>
                                    <p:anim calcmode="lin" valueType="num">
                                      <p:cBhvr additive="base">
                                        <p:cTn id="72" dur="500"/>
                                        <p:tgtEl>
                                          <p:spTgt spid="1211"/>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212"/>
                                        </p:tgtEl>
                                        <p:attrNameLst>
                                          <p:attrName>style.visibility</p:attrName>
                                        </p:attrNameLst>
                                      </p:cBhvr>
                                      <p:to>
                                        <p:strVal val="visible"/>
                                      </p:to>
                                    </p:set>
                                    <p:anim calcmode="lin" valueType="num">
                                      <p:cBhvr additive="base">
                                        <p:cTn id="75" dur="500"/>
                                        <p:tgtEl>
                                          <p:spTgt spid="1212"/>
                                        </p:tgtEl>
                                        <p:attrNameLst>
                                          <p:attrName>ppt_w</p:attrName>
                                        </p:attrNameLst>
                                      </p:cBhvr>
                                      <p:tavLst>
                                        <p:tav tm="0">
                                          <p:val>
                                            <p:strVal val="0"/>
                                          </p:val>
                                        </p:tav>
                                        <p:tav tm="100000">
                                          <p:val>
                                            <p:strVal val="#ppt_w"/>
                                          </p:val>
                                        </p:tav>
                                      </p:tavLst>
                                    </p:anim>
                                    <p:anim calcmode="lin" valueType="num">
                                      <p:cBhvr additive="base">
                                        <p:cTn id="76" dur="500"/>
                                        <p:tgtEl>
                                          <p:spTgt spid="1212"/>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213"/>
                                        </p:tgtEl>
                                        <p:attrNameLst>
                                          <p:attrName>style.visibility</p:attrName>
                                        </p:attrNameLst>
                                      </p:cBhvr>
                                      <p:to>
                                        <p:strVal val="visible"/>
                                      </p:to>
                                    </p:set>
                                    <p:anim calcmode="lin" valueType="num">
                                      <p:cBhvr additive="base">
                                        <p:cTn id="79" dur="500"/>
                                        <p:tgtEl>
                                          <p:spTgt spid="1213"/>
                                        </p:tgtEl>
                                        <p:attrNameLst>
                                          <p:attrName>ppt_w</p:attrName>
                                        </p:attrNameLst>
                                      </p:cBhvr>
                                      <p:tavLst>
                                        <p:tav tm="0">
                                          <p:val>
                                            <p:strVal val="0"/>
                                          </p:val>
                                        </p:tav>
                                        <p:tav tm="100000">
                                          <p:val>
                                            <p:strVal val="#ppt_w"/>
                                          </p:val>
                                        </p:tav>
                                      </p:tavLst>
                                    </p:anim>
                                    <p:anim calcmode="lin" valueType="num">
                                      <p:cBhvr additive="base">
                                        <p:cTn id="80" dur="500"/>
                                        <p:tgtEl>
                                          <p:spTgt spid="1213"/>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214"/>
                                        </p:tgtEl>
                                        <p:attrNameLst>
                                          <p:attrName>style.visibility</p:attrName>
                                        </p:attrNameLst>
                                      </p:cBhvr>
                                      <p:to>
                                        <p:strVal val="visible"/>
                                      </p:to>
                                    </p:set>
                                    <p:anim calcmode="lin" valueType="num">
                                      <p:cBhvr additive="base">
                                        <p:cTn id="83" dur="500"/>
                                        <p:tgtEl>
                                          <p:spTgt spid="1214"/>
                                        </p:tgtEl>
                                        <p:attrNameLst>
                                          <p:attrName>ppt_w</p:attrName>
                                        </p:attrNameLst>
                                      </p:cBhvr>
                                      <p:tavLst>
                                        <p:tav tm="0">
                                          <p:val>
                                            <p:strVal val="0"/>
                                          </p:val>
                                        </p:tav>
                                        <p:tav tm="100000">
                                          <p:val>
                                            <p:strVal val="#ppt_w"/>
                                          </p:val>
                                        </p:tav>
                                      </p:tavLst>
                                    </p:anim>
                                    <p:anim calcmode="lin" valueType="num">
                                      <p:cBhvr additive="base">
                                        <p:cTn id="84" dur="500"/>
                                        <p:tgtEl>
                                          <p:spTgt spid="1214"/>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1215"/>
                                        </p:tgtEl>
                                        <p:attrNameLst>
                                          <p:attrName>style.visibility</p:attrName>
                                        </p:attrNameLst>
                                      </p:cBhvr>
                                      <p:to>
                                        <p:strVal val="visible"/>
                                      </p:to>
                                    </p:set>
                                    <p:anim calcmode="lin" valueType="num">
                                      <p:cBhvr additive="base">
                                        <p:cTn id="87" dur="500"/>
                                        <p:tgtEl>
                                          <p:spTgt spid="1215"/>
                                        </p:tgtEl>
                                        <p:attrNameLst>
                                          <p:attrName>ppt_w</p:attrName>
                                        </p:attrNameLst>
                                      </p:cBhvr>
                                      <p:tavLst>
                                        <p:tav tm="0">
                                          <p:val>
                                            <p:strVal val="0"/>
                                          </p:val>
                                        </p:tav>
                                        <p:tav tm="100000">
                                          <p:val>
                                            <p:strVal val="#ppt_w"/>
                                          </p:val>
                                        </p:tav>
                                      </p:tavLst>
                                    </p:anim>
                                    <p:anim calcmode="lin" valueType="num">
                                      <p:cBhvr additive="base">
                                        <p:cTn id="88" dur="500"/>
                                        <p:tgtEl>
                                          <p:spTgt spid="1215"/>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1216"/>
                                        </p:tgtEl>
                                        <p:attrNameLst>
                                          <p:attrName>style.visibility</p:attrName>
                                        </p:attrNameLst>
                                      </p:cBhvr>
                                      <p:to>
                                        <p:strVal val="visible"/>
                                      </p:to>
                                    </p:set>
                                    <p:anim calcmode="lin" valueType="num">
                                      <p:cBhvr additive="base">
                                        <p:cTn id="91" dur="500"/>
                                        <p:tgtEl>
                                          <p:spTgt spid="1216"/>
                                        </p:tgtEl>
                                        <p:attrNameLst>
                                          <p:attrName>ppt_w</p:attrName>
                                        </p:attrNameLst>
                                      </p:cBhvr>
                                      <p:tavLst>
                                        <p:tav tm="0">
                                          <p:val>
                                            <p:strVal val="0"/>
                                          </p:val>
                                        </p:tav>
                                        <p:tav tm="100000">
                                          <p:val>
                                            <p:strVal val="#ppt_w"/>
                                          </p:val>
                                        </p:tav>
                                      </p:tavLst>
                                    </p:anim>
                                    <p:anim calcmode="lin" valueType="num">
                                      <p:cBhvr additive="base">
                                        <p:cTn id="92" dur="500"/>
                                        <p:tgtEl>
                                          <p:spTgt spid="1216"/>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1217"/>
                                        </p:tgtEl>
                                        <p:attrNameLst>
                                          <p:attrName>style.visibility</p:attrName>
                                        </p:attrNameLst>
                                      </p:cBhvr>
                                      <p:to>
                                        <p:strVal val="visible"/>
                                      </p:to>
                                    </p:set>
                                    <p:anim calcmode="lin" valueType="num">
                                      <p:cBhvr additive="base">
                                        <p:cTn id="95" dur="500"/>
                                        <p:tgtEl>
                                          <p:spTgt spid="1217"/>
                                        </p:tgtEl>
                                        <p:attrNameLst>
                                          <p:attrName>ppt_w</p:attrName>
                                        </p:attrNameLst>
                                      </p:cBhvr>
                                      <p:tavLst>
                                        <p:tav tm="0">
                                          <p:val>
                                            <p:strVal val="0"/>
                                          </p:val>
                                        </p:tav>
                                        <p:tav tm="100000">
                                          <p:val>
                                            <p:strVal val="#ppt_w"/>
                                          </p:val>
                                        </p:tav>
                                      </p:tavLst>
                                    </p:anim>
                                    <p:anim calcmode="lin" valueType="num">
                                      <p:cBhvr additive="base">
                                        <p:cTn id="96" dur="500"/>
                                        <p:tgtEl>
                                          <p:spTgt spid="1217"/>
                                        </p:tgtEl>
                                        <p:attrNameLst>
                                          <p:attrName>ppt_h</p:attrName>
                                        </p:attrNameLst>
                                      </p:cBhvr>
                                      <p:tavLst>
                                        <p:tav tm="0">
                                          <p:val>
                                            <p:strVal val="0"/>
                                          </p:val>
                                        </p:tav>
                                        <p:tav tm="100000">
                                          <p:val>
                                            <p:strVal val="#ppt_h"/>
                                          </p:val>
                                        </p:tav>
                                      </p:tavLst>
                                    </p:anim>
                                  </p:childTnLst>
                                </p:cTn>
                              </p:par>
                              <p:par>
                                <p:cTn id="97" presetID="23" presetClass="entr" presetSubtype="16" fill="hold" nodeType="withEffect">
                                  <p:stCondLst>
                                    <p:cond delay="0"/>
                                  </p:stCondLst>
                                  <p:childTnLst>
                                    <p:set>
                                      <p:cBhvr>
                                        <p:cTn id="98" dur="1" fill="hold">
                                          <p:stCondLst>
                                            <p:cond delay="0"/>
                                          </p:stCondLst>
                                        </p:cTn>
                                        <p:tgtEl>
                                          <p:spTgt spid="1218"/>
                                        </p:tgtEl>
                                        <p:attrNameLst>
                                          <p:attrName>style.visibility</p:attrName>
                                        </p:attrNameLst>
                                      </p:cBhvr>
                                      <p:to>
                                        <p:strVal val="visible"/>
                                      </p:to>
                                    </p:set>
                                    <p:anim calcmode="lin" valueType="num">
                                      <p:cBhvr additive="base">
                                        <p:cTn id="99" dur="500"/>
                                        <p:tgtEl>
                                          <p:spTgt spid="1218"/>
                                        </p:tgtEl>
                                        <p:attrNameLst>
                                          <p:attrName>ppt_w</p:attrName>
                                        </p:attrNameLst>
                                      </p:cBhvr>
                                      <p:tavLst>
                                        <p:tav tm="0">
                                          <p:val>
                                            <p:strVal val="0"/>
                                          </p:val>
                                        </p:tav>
                                        <p:tav tm="100000">
                                          <p:val>
                                            <p:strVal val="#ppt_w"/>
                                          </p:val>
                                        </p:tav>
                                      </p:tavLst>
                                    </p:anim>
                                    <p:anim calcmode="lin" valueType="num">
                                      <p:cBhvr additive="base">
                                        <p:cTn id="100" dur="500"/>
                                        <p:tgtEl>
                                          <p:spTgt spid="1218"/>
                                        </p:tgtEl>
                                        <p:attrNameLst>
                                          <p:attrName>ppt_h</p:attrName>
                                        </p:attrNameLst>
                                      </p:cBhvr>
                                      <p:tavLst>
                                        <p:tav tm="0">
                                          <p:val>
                                            <p:strVal val="0"/>
                                          </p:val>
                                        </p:tav>
                                        <p:tav tm="100000">
                                          <p:val>
                                            <p:strVal val="#ppt_h"/>
                                          </p:val>
                                        </p:tav>
                                      </p:tavLst>
                                    </p:anim>
                                  </p:childTnLst>
                                </p:cTn>
                              </p:par>
                              <p:par>
                                <p:cTn id="101" presetID="23" presetClass="entr" presetSubtype="16" fill="hold" nodeType="withEffect">
                                  <p:stCondLst>
                                    <p:cond delay="0"/>
                                  </p:stCondLst>
                                  <p:childTnLst>
                                    <p:set>
                                      <p:cBhvr>
                                        <p:cTn id="102" dur="1" fill="hold">
                                          <p:stCondLst>
                                            <p:cond delay="0"/>
                                          </p:stCondLst>
                                        </p:cTn>
                                        <p:tgtEl>
                                          <p:spTgt spid="1219"/>
                                        </p:tgtEl>
                                        <p:attrNameLst>
                                          <p:attrName>style.visibility</p:attrName>
                                        </p:attrNameLst>
                                      </p:cBhvr>
                                      <p:to>
                                        <p:strVal val="visible"/>
                                      </p:to>
                                    </p:set>
                                    <p:anim calcmode="lin" valueType="num">
                                      <p:cBhvr additive="base">
                                        <p:cTn id="103" dur="500"/>
                                        <p:tgtEl>
                                          <p:spTgt spid="1219"/>
                                        </p:tgtEl>
                                        <p:attrNameLst>
                                          <p:attrName>ppt_w</p:attrName>
                                        </p:attrNameLst>
                                      </p:cBhvr>
                                      <p:tavLst>
                                        <p:tav tm="0">
                                          <p:val>
                                            <p:strVal val="0"/>
                                          </p:val>
                                        </p:tav>
                                        <p:tav tm="100000">
                                          <p:val>
                                            <p:strVal val="#ppt_w"/>
                                          </p:val>
                                        </p:tav>
                                      </p:tavLst>
                                    </p:anim>
                                    <p:anim calcmode="lin" valueType="num">
                                      <p:cBhvr additive="base">
                                        <p:cTn id="104" dur="500"/>
                                        <p:tgtEl>
                                          <p:spTgt spid="1219"/>
                                        </p:tgtEl>
                                        <p:attrNameLst>
                                          <p:attrName>ppt_h</p:attrName>
                                        </p:attrNameLst>
                                      </p:cBhvr>
                                      <p:tavLst>
                                        <p:tav tm="0">
                                          <p:val>
                                            <p:strVal val="0"/>
                                          </p:val>
                                        </p:tav>
                                        <p:tav tm="100000">
                                          <p:val>
                                            <p:strVal val="#ppt_h"/>
                                          </p:val>
                                        </p:tav>
                                      </p:tavLst>
                                    </p:anim>
                                  </p:childTnLst>
                                </p:cTn>
                              </p:par>
                              <p:par>
                                <p:cTn id="105" presetID="23" presetClass="entr" presetSubtype="16" fill="hold" nodeType="withEffect">
                                  <p:stCondLst>
                                    <p:cond delay="0"/>
                                  </p:stCondLst>
                                  <p:childTnLst>
                                    <p:set>
                                      <p:cBhvr>
                                        <p:cTn id="106" dur="1" fill="hold">
                                          <p:stCondLst>
                                            <p:cond delay="0"/>
                                          </p:stCondLst>
                                        </p:cTn>
                                        <p:tgtEl>
                                          <p:spTgt spid="1220"/>
                                        </p:tgtEl>
                                        <p:attrNameLst>
                                          <p:attrName>style.visibility</p:attrName>
                                        </p:attrNameLst>
                                      </p:cBhvr>
                                      <p:to>
                                        <p:strVal val="visible"/>
                                      </p:to>
                                    </p:set>
                                    <p:anim calcmode="lin" valueType="num">
                                      <p:cBhvr additive="base">
                                        <p:cTn id="107" dur="500"/>
                                        <p:tgtEl>
                                          <p:spTgt spid="1220"/>
                                        </p:tgtEl>
                                        <p:attrNameLst>
                                          <p:attrName>ppt_w</p:attrName>
                                        </p:attrNameLst>
                                      </p:cBhvr>
                                      <p:tavLst>
                                        <p:tav tm="0">
                                          <p:val>
                                            <p:strVal val="0"/>
                                          </p:val>
                                        </p:tav>
                                        <p:tav tm="100000">
                                          <p:val>
                                            <p:strVal val="#ppt_w"/>
                                          </p:val>
                                        </p:tav>
                                      </p:tavLst>
                                    </p:anim>
                                    <p:anim calcmode="lin" valueType="num">
                                      <p:cBhvr additive="base">
                                        <p:cTn id="108" dur="500"/>
                                        <p:tgtEl>
                                          <p:spTgt spid="1220"/>
                                        </p:tgtEl>
                                        <p:attrNameLst>
                                          <p:attrName>ppt_h</p:attrName>
                                        </p:attrNameLst>
                                      </p:cBhvr>
                                      <p:tavLst>
                                        <p:tav tm="0">
                                          <p:val>
                                            <p:strVal val="0"/>
                                          </p:val>
                                        </p:tav>
                                        <p:tav tm="100000">
                                          <p:val>
                                            <p:strVal val="#ppt_h"/>
                                          </p:val>
                                        </p:tav>
                                      </p:tavLst>
                                    </p:anim>
                                  </p:childTnLst>
                                </p:cTn>
                              </p:par>
                              <p:par>
                                <p:cTn id="109" presetID="23" presetClass="entr" presetSubtype="16" fill="hold" nodeType="withEffect">
                                  <p:stCondLst>
                                    <p:cond delay="0"/>
                                  </p:stCondLst>
                                  <p:childTnLst>
                                    <p:set>
                                      <p:cBhvr>
                                        <p:cTn id="110" dur="1" fill="hold">
                                          <p:stCondLst>
                                            <p:cond delay="0"/>
                                          </p:stCondLst>
                                        </p:cTn>
                                        <p:tgtEl>
                                          <p:spTgt spid="1221"/>
                                        </p:tgtEl>
                                        <p:attrNameLst>
                                          <p:attrName>style.visibility</p:attrName>
                                        </p:attrNameLst>
                                      </p:cBhvr>
                                      <p:to>
                                        <p:strVal val="visible"/>
                                      </p:to>
                                    </p:set>
                                    <p:anim calcmode="lin" valueType="num">
                                      <p:cBhvr additive="base">
                                        <p:cTn id="111" dur="500"/>
                                        <p:tgtEl>
                                          <p:spTgt spid="1221"/>
                                        </p:tgtEl>
                                        <p:attrNameLst>
                                          <p:attrName>ppt_w</p:attrName>
                                        </p:attrNameLst>
                                      </p:cBhvr>
                                      <p:tavLst>
                                        <p:tav tm="0">
                                          <p:val>
                                            <p:strVal val="0"/>
                                          </p:val>
                                        </p:tav>
                                        <p:tav tm="100000">
                                          <p:val>
                                            <p:strVal val="#ppt_w"/>
                                          </p:val>
                                        </p:tav>
                                      </p:tavLst>
                                    </p:anim>
                                    <p:anim calcmode="lin" valueType="num">
                                      <p:cBhvr additive="base">
                                        <p:cTn id="112" dur="500"/>
                                        <p:tgtEl>
                                          <p:spTgt spid="1221"/>
                                        </p:tgtEl>
                                        <p:attrNameLst>
                                          <p:attrName>ppt_h</p:attrName>
                                        </p:attrNameLst>
                                      </p:cBhvr>
                                      <p:tavLst>
                                        <p:tav tm="0">
                                          <p:val>
                                            <p:strVal val="0"/>
                                          </p:val>
                                        </p:tav>
                                        <p:tav tm="100000">
                                          <p:val>
                                            <p:strVal val="#ppt_h"/>
                                          </p:val>
                                        </p:tav>
                                      </p:tavLst>
                                    </p:anim>
                                  </p:childTnLst>
                                </p:cTn>
                              </p:par>
                              <p:par>
                                <p:cTn id="113" presetID="23" presetClass="entr" presetSubtype="16" fill="hold" nodeType="withEffect">
                                  <p:stCondLst>
                                    <p:cond delay="0"/>
                                  </p:stCondLst>
                                  <p:childTnLst>
                                    <p:set>
                                      <p:cBhvr>
                                        <p:cTn id="114" dur="1" fill="hold">
                                          <p:stCondLst>
                                            <p:cond delay="0"/>
                                          </p:stCondLst>
                                        </p:cTn>
                                        <p:tgtEl>
                                          <p:spTgt spid="1222"/>
                                        </p:tgtEl>
                                        <p:attrNameLst>
                                          <p:attrName>style.visibility</p:attrName>
                                        </p:attrNameLst>
                                      </p:cBhvr>
                                      <p:to>
                                        <p:strVal val="visible"/>
                                      </p:to>
                                    </p:set>
                                    <p:anim calcmode="lin" valueType="num">
                                      <p:cBhvr additive="base">
                                        <p:cTn id="115" dur="500"/>
                                        <p:tgtEl>
                                          <p:spTgt spid="1222"/>
                                        </p:tgtEl>
                                        <p:attrNameLst>
                                          <p:attrName>ppt_w</p:attrName>
                                        </p:attrNameLst>
                                      </p:cBhvr>
                                      <p:tavLst>
                                        <p:tav tm="0">
                                          <p:val>
                                            <p:strVal val="0"/>
                                          </p:val>
                                        </p:tav>
                                        <p:tav tm="100000">
                                          <p:val>
                                            <p:strVal val="#ppt_w"/>
                                          </p:val>
                                        </p:tav>
                                      </p:tavLst>
                                    </p:anim>
                                    <p:anim calcmode="lin" valueType="num">
                                      <p:cBhvr additive="base">
                                        <p:cTn id="116" dur="500"/>
                                        <p:tgtEl>
                                          <p:spTgt spid="1222"/>
                                        </p:tgtEl>
                                        <p:attrNameLst>
                                          <p:attrName>ppt_h</p:attrName>
                                        </p:attrNameLst>
                                      </p:cBhvr>
                                      <p:tavLst>
                                        <p:tav tm="0">
                                          <p:val>
                                            <p:strVal val="0"/>
                                          </p:val>
                                        </p:tav>
                                        <p:tav tm="100000">
                                          <p:val>
                                            <p:strVal val="#ppt_h"/>
                                          </p:val>
                                        </p:tav>
                                      </p:tavLst>
                                    </p:anim>
                                  </p:childTnLst>
                                </p:cTn>
                              </p:par>
                              <p:par>
                                <p:cTn id="117" presetID="23" presetClass="entr" presetSubtype="16" fill="hold" nodeType="withEffect">
                                  <p:stCondLst>
                                    <p:cond delay="0"/>
                                  </p:stCondLst>
                                  <p:childTnLst>
                                    <p:set>
                                      <p:cBhvr>
                                        <p:cTn id="118" dur="1" fill="hold">
                                          <p:stCondLst>
                                            <p:cond delay="0"/>
                                          </p:stCondLst>
                                        </p:cTn>
                                        <p:tgtEl>
                                          <p:spTgt spid="1223"/>
                                        </p:tgtEl>
                                        <p:attrNameLst>
                                          <p:attrName>style.visibility</p:attrName>
                                        </p:attrNameLst>
                                      </p:cBhvr>
                                      <p:to>
                                        <p:strVal val="visible"/>
                                      </p:to>
                                    </p:set>
                                    <p:anim calcmode="lin" valueType="num">
                                      <p:cBhvr additive="base">
                                        <p:cTn id="119" dur="500"/>
                                        <p:tgtEl>
                                          <p:spTgt spid="1223"/>
                                        </p:tgtEl>
                                        <p:attrNameLst>
                                          <p:attrName>ppt_w</p:attrName>
                                        </p:attrNameLst>
                                      </p:cBhvr>
                                      <p:tavLst>
                                        <p:tav tm="0">
                                          <p:val>
                                            <p:strVal val="0"/>
                                          </p:val>
                                        </p:tav>
                                        <p:tav tm="100000">
                                          <p:val>
                                            <p:strVal val="#ppt_w"/>
                                          </p:val>
                                        </p:tav>
                                      </p:tavLst>
                                    </p:anim>
                                    <p:anim calcmode="lin" valueType="num">
                                      <p:cBhvr additive="base">
                                        <p:cTn id="120" dur="500"/>
                                        <p:tgtEl>
                                          <p:spTgt spid="1223"/>
                                        </p:tgtEl>
                                        <p:attrNameLst>
                                          <p:attrName>ppt_h</p:attrName>
                                        </p:attrNameLst>
                                      </p:cBhvr>
                                      <p:tavLst>
                                        <p:tav tm="0">
                                          <p:val>
                                            <p:strVal val="0"/>
                                          </p:val>
                                        </p:tav>
                                        <p:tav tm="100000">
                                          <p:val>
                                            <p:strVal val="#ppt_h"/>
                                          </p:val>
                                        </p:tav>
                                      </p:tavLst>
                                    </p:anim>
                                  </p:childTnLst>
                                </p:cTn>
                              </p:par>
                              <p:par>
                                <p:cTn id="121" presetID="23" presetClass="entr" presetSubtype="16" fill="hold" nodeType="withEffect">
                                  <p:stCondLst>
                                    <p:cond delay="0"/>
                                  </p:stCondLst>
                                  <p:childTnLst>
                                    <p:set>
                                      <p:cBhvr>
                                        <p:cTn id="122" dur="1" fill="hold">
                                          <p:stCondLst>
                                            <p:cond delay="0"/>
                                          </p:stCondLst>
                                        </p:cTn>
                                        <p:tgtEl>
                                          <p:spTgt spid="1224"/>
                                        </p:tgtEl>
                                        <p:attrNameLst>
                                          <p:attrName>style.visibility</p:attrName>
                                        </p:attrNameLst>
                                      </p:cBhvr>
                                      <p:to>
                                        <p:strVal val="visible"/>
                                      </p:to>
                                    </p:set>
                                    <p:anim calcmode="lin" valueType="num">
                                      <p:cBhvr additive="base">
                                        <p:cTn id="123" dur="500"/>
                                        <p:tgtEl>
                                          <p:spTgt spid="1224"/>
                                        </p:tgtEl>
                                        <p:attrNameLst>
                                          <p:attrName>ppt_w</p:attrName>
                                        </p:attrNameLst>
                                      </p:cBhvr>
                                      <p:tavLst>
                                        <p:tav tm="0">
                                          <p:val>
                                            <p:strVal val="0"/>
                                          </p:val>
                                        </p:tav>
                                        <p:tav tm="100000">
                                          <p:val>
                                            <p:strVal val="#ppt_w"/>
                                          </p:val>
                                        </p:tav>
                                      </p:tavLst>
                                    </p:anim>
                                    <p:anim calcmode="lin" valueType="num">
                                      <p:cBhvr additive="base">
                                        <p:cTn id="124" dur="500"/>
                                        <p:tgtEl>
                                          <p:spTgt spid="1224"/>
                                        </p:tgtEl>
                                        <p:attrNameLst>
                                          <p:attrName>ppt_h</p:attrName>
                                        </p:attrNameLst>
                                      </p:cBhvr>
                                      <p:tavLst>
                                        <p:tav tm="0">
                                          <p:val>
                                            <p:strVal val="0"/>
                                          </p:val>
                                        </p:tav>
                                        <p:tav tm="100000">
                                          <p:val>
                                            <p:strVal val="#ppt_h"/>
                                          </p:val>
                                        </p:tav>
                                      </p:tavLst>
                                    </p:anim>
                                  </p:childTnLst>
                                </p:cTn>
                              </p:par>
                              <p:par>
                                <p:cTn id="125" presetID="23" presetClass="entr" presetSubtype="16" fill="hold" nodeType="withEffect">
                                  <p:stCondLst>
                                    <p:cond delay="0"/>
                                  </p:stCondLst>
                                  <p:childTnLst>
                                    <p:set>
                                      <p:cBhvr>
                                        <p:cTn id="126" dur="1" fill="hold">
                                          <p:stCondLst>
                                            <p:cond delay="0"/>
                                          </p:stCondLst>
                                        </p:cTn>
                                        <p:tgtEl>
                                          <p:spTgt spid="1225"/>
                                        </p:tgtEl>
                                        <p:attrNameLst>
                                          <p:attrName>style.visibility</p:attrName>
                                        </p:attrNameLst>
                                      </p:cBhvr>
                                      <p:to>
                                        <p:strVal val="visible"/>
                                      </p:to>
                                    </p:set>
                                    <p:anim calcmode="lin" valueType="num">
                                      <p:cBhvr additive="base">
                                        <p:cTn id="127" dur="500"/>
                                        <p:tgtEl>
                                          <p:spTgt spid="1225"/>
                                        </p:tgtEl>
                                        <p:attrNameLst>
                                          <p:attrName>ppt_w</p:attrName>
                                        </p:attrNameLst>
                                      </p:cBhvr>
                                      <p:tavLst>
                                        <p:tav tm="0">
                                          <p:val>
                                            <p:strVal val="0"/>
                                          </p:val>
                                        </p:tav>
                                        <p:tav tm="100000">
                                          <p:val>
                                            <p:strVal val="#ppt_w"/>
                                          </p:val>
                                        </p:tav>
                                      </p:tavLst>
                                    </p:anim>
                                    <p:anim calcmode="lin" valueType="num">
                                      <p:cBhvr additive="base">
                                        <p:cTn id="128" dur="500"/>
                                        <p:tgtEl>
                                          <p:spTgt spid="1225"/>
                                        </p:tgtEl>
                                        <p:attrNameLst>
                                          <p:attrName>ppt_h</p:attrName>
                                        </p:attrNameLst>
                                      </p:cBhvr>
                                      <p:tavLst>
                                        <p:tav tm="0">
                                          <p:val>
                                            <p:strVal val="0"/>
                                          </p:val>
                                        </p:tav>
                                        <p:tav tm="100000">
                                          <p:val>
                                            <p:strVal val="#ppt_h"/>
                                          </p:val>
                                        </p:tav>
                                      </p:tavLst>
                                    </p:anim>
                                  </p:childTnLst>
                                </p:cTn>
                              </p:par>
                              <p:par>
                                <p:cTn id="129" presetID="23" presetClass="entr" presetSubtype="16" fill="hold" nodeType="withEffect">
                                  <p:stCondLst>
                                    <p:cond delay="0"/>
                                  </p:stCondLst>
                                  <p:childTnLst>
                                    <p:set>
                                      <p:cBhvr>
                                        <p:cTn id="130" dur="1" fill="hold">
                                          <p:stCondLst>
                                            <p:cond delay="0"/>
                                          </p:stCondLst>
                                        </p:cTn>
                                        <p:tgtEl>
                                          <p:spTgt spid="1226"/>
                                        </p:tgtEl>
                                        <p:attrNameLst>
                                          <p:attrName>style.visibility</p:attrName>
                                        </p:attrNameLst>
                                      </p:cBhvr>
                                      <p:to>
                                        <p:strVal val="visible"/>
                                      </p:to>
                                    </p:set>
                                    <p:anim calcmode="lin" valueType="num">
                                      <p:cBhvr additive="base">
                                        <p:cTn id="131" dur="500"/>
                                        <p:tgtEl>
                                          <p:spTgt spid="1226"/>
                                        </p:tgtEl>
                                        <p:attrNameLst>
                                          <p:attrName>ppt_w</p:attrName>
                                        </p:attrNameLst>
                                      </p:cBhvr>
                                      <p:tavLst>
                                        <p:tav tm="0">
                                          <p:val>
                                            <p:strVal val="0"/>
                                          </p:val>
                                        </p:tav>
                                        <p:tav tm="100000">
                                          <p:val>
                                            <p:strVal val="#ppt_w"/>
                                          </p:val>
                                        </p:tav>
                                      </p:tavLst>
                                    </p:anim>
                                    <p:anim calcmode="lin" valueType="num">
                                      <p:cBhvr additive="base">
                                        <p:cTn id="132" dur="500"/>
                                        <p:tgtEl>
                                          <p:spTgt spid="122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1_Full Picture Placeholder">
  <p:cSld name="1_Full Picture Placeholder">
    <p:spTree>
      <p:nvGrpSpPr>
        <p:cNvPr id="1" name="Shape 1227"/>
        <p:cNvGrpSpPr/>
        <p:nvPr/>
      </p:nvGrpSpPr>
      <p:grpSpPr>
        <a:xfrm>
          <a:off x="0" y="0"/>
          <a:ext cx="0" cy="0"/>
          <a:chOff x="0" y="0"/>
          <a:chExt cx="0" cy="0"/>
        </a:xfrm>
      </p:grpSpPr>
      <p:sp>
        <p:nvSpPr>
          <p:cNvPr id="1228" name="Google Shape;1228;p55"/>
          <p:cNvSpPr>
            <a:spLocks noGrp="1"/>
          </p:cNvSpPr>
          <p:nvPr>
            <p:ph type="pic" idx="2"/>
          </p:nvPr>
        </p:nvSpPr>
        <p:spPr>
          <a:xfrm>
            <a:off x="0"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9" name="Google Shape;1229;p55"/>
          <p:cNvSpPr>
            <a:spLocks noGrp="1"/>
          </p:cNvSpPr>
          <p:nvPr>
            <p:ph type="pic" idx="3"/>
          </p:nvPr>
        </p:nvSpPr>
        <p:spPr>
          <a:xfrm>
            <a:off x="0"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0" name="Google Shape;1230;p55"/>
          <p:cNvSpPr>
            <a:spLocks noGrp="1"/>
          </p:cNvSpPr>
          <p:nvPr>
            <p:ph type="pic" idx="4"/>
          </p:nvPr>
        </p:nvSpPr>
        <p:spPr>
          <a:xfrm>
            <a:off x="0"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1" name="Google Shape;1231;p55"/>
          <p:cNvSpPr>
            <a:spLocks noGrp="1"/>
          </p:cNvSpPr>
          <p:nvPr>
            <p:ph type="pic" idx="5"/>
          </p:nvPr>
        </p:nvSpPr>
        <p:spPr>
          <a:xfrm>
            <a:off x="2037319"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2" name="Google Shape;1232;p55"/>
          <p:cNvSpPr>
            <a:spLocks noGrp="1"/>
          </p:cNvSpPr>
          <p:nvPr>
            <p:ph type="pic" idx="6"/>
          </p:nvPr>
        </p:nvSpPr>
        <p:spPr>
          <a:xfrm>
            <a:off x="2037319"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3" name="Google Shape;1233;p55"/>
          <p:cNvSpPr>
            <a:spLocks noGrp="1"/>
          </p:cNvSpPr>
          <p:nvPr>
            <p:ph type="pic" idx="7"/>
          </p:nvPr>
        </p:nvSpPr>
        <p:spPr>
          <a:xfrm>
            <a:off x="2037319"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4" name="Google Shape;1234;p55"/>
          <p:cNvSpPr>
            <a:spLocks noGrp="1"/>
          </p:cNvSpPr>
          <p:nvPr>
            <p:ph type="pic" idx="8"/>
          </p:nvPr>
        </p:nvSpPr>
        <p:spPr>
          <a:xfrm>
            <a:off x="4071319"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5" name="Google Shape;1235;p55"/>
          <p:cNvSpPr>
            <a:spLocks noGrp="1"/>
          </p:cNvSpPr>
          <p:nvPr>
            <p:ph type="pic" idx="9"/>
          </p:nvPr>
        </p:nvSpPr>
        <p:spPr>
          <a:xfrm>
            <a:off x="4071319"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6" name="Google Shape;1236;p55"/>
          <p:cNvSpPr>
            <a:spLocks noGrp="1"/>
          </p:cNvSpPr>
          <p:nvPr>
            <p:ph type="pic" idx="13"/>
          </p:nvPr>
        </p:nvSpPr>
        <p:spPr>
          <a:xfrm>
            <a:off x="4071319"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7" name="Google Shape;1237;p55"/>
          <p:cNvSpPr>
            <a:spLocks noGrp="1"/>
          </p:cNvSpPr>
          <p:nvPr>
            <p:ph type="pic" idx="14"/>
          </p:nvPr>
        </p:nvSpPr>
        <p:spPr>
          <a:xfrm>
            <a:off x="6108638"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8" name="Google Shape;1238;p55"/>
          <p:cNvSpPr>
            <a:spLocks noGrp="1"/>
          </p:cNvSpPr>
          <p:nvPr>
            <p:ph type="pic" idx="15"/>
          </p:nvPr>
        </p:nvSpPr>
        <p:spPr>
          <a:xfrm>
            <a:off x="6108638"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9" name="Google Shape;1239;p55"/>
          <p:cNvSpPr>
            <a:spLocks noGrp="1"/>
          </p:cNvSpPr>
          <p:nvPr>
            <p:ph type="pic" idx="16"/>
          </p:nvPr>
        </p:nvSpPr>
        <p:spPr>
          <a:xfrm>
            <a:off x="6108638"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0" name="Google Shape;1240;p55"/>
          <p:cNvSpPr>
            <a:spLocks noGrp="1"/>
          </p:cNvSpPr>
          <p:nvPr>
            <p:ph type="pic" idx="17"/>
          </p:nvPr>
        </p:nvSpPr>
        <p:spPr>
          <a:xfrm>
            <a:off x="8139319"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1" name="Google Shape;1241;p55"/>
          <p:cNvSpPr>
            <a:spLocks noGrp="1"/>
          </p:cNvSpPr>
          <p:nvPr>
            <p:ph type="pic" idx="18"/>
          </p:nvPr>
        </p:nvSpPr>
        <p:spPr>
          <a:xfrm>
            <a:off x="8139319"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2" name="Google Shape;1242;p55"/>
          <p:cNvSpPr>
            <a:spLocks noGrp="1"/>
          </p:cNvSpPr>
          <p:nvPr>
            <p:ph type="pic" idx="19"/>
          </p:nvPr>
        </p:nvSpPr>
        <p:spPr>
          <a:xfrm>
            <a:off x="8139319"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3" name="Google Shape;1243;p55"/>
          <p:cNvSpPr>
            <a:spLocks noGrp="1"/>
          </p:cNvSpPr>
          <p:nvPr>
            <p:ph type="pic" idx="20"/>
          </p:nvPr>
        </p:nvSpPr>
        <p:spPr>
          <a:xfrm>
            <a:off x="10176638"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4" name="Google Shape;1244;p55"/>
          <p:cNvSpPr>
            <a:spLocks noGrp="1"/>
          </p:cNvSpPr>
          <p:nvPr>
            <p:ph type="pic" idx="21"/>
          </p:nvPr>
        </p:nvSpPr>
        <p:spPr>
          <a:xfrm>
            <a:off x="10176638"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5" name="Google Shape;1245;p55"/>
          <p:cNvSpPr>
            <a:spLocks noGrp="1"/>
          </p:cNvSpPr>
          <p:nvPr>
            <p:ph type="pic" idx="22"/>
          </p:nvPr>
        </p:nvSpPr>
        <p:spPr>
          <a:xfrm>
            <a:off x="10176638"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228"/>
                                        </p:tgtEl>
                                        <p:attrNameLst>
                                          <p:attrName>style.visibility</p:attrName>
                                        </p:attrNameLst>
                                      </p:cBhvr>
                                      <p:to>
                                        <p:strVal val="visible"/>
                                      </p:to>
                                    </p:set>
                                    <p:anim calcmode="lin" valueType="num">
                                      <p:cBhvr additive="base">
                                        <p:cTn id="7" dur="500"/>
                                        <p:tgtEl>
                                          <p:spTgt spid="1228"/>
                                        </p:tgtEl>
                                        <p:attrNameLst>
                                          <p:attrName>ppt_w</p:attrName>
                                        </p:attrNameLst>
                                      </p:cBhvr>
                                      <p:tavLst>
                                        <p:tav tm="0">
                                          <p:val>
                                            <p:strVal val="0"/>
                                          </p:val>
                                        </p:tav>
                                        <p:tav tm="100000">
                                          <p:val>
                                            <p:strVal val="#ppt_w"/>
                                          </p:val>
                                        </p:tav>
                                      </p:tavLst>
                                    </p:anim>
                                    <p:anim calcmode="lin" valueType="num">
                                      <p:cBhvr additive="base">
                                        <p:cTn id="8" dur="500"/>
                                        <p:tgtEl>
                                          <p:spTgt spid="1228"/>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229"/>
                                        </p:tgtEl>
                                        <p:attrNameLst>
                                          <p:attrName>style.visibility</p:attrName>
                                        </p:attrNameLst>
                                      </p:cBhvr>
                                      <p:to>
                                        <p:strVal val="visible"/>
                                      </p:to>
                                    </p:set>
                                    <p:anim calcmode="lin" valueType="num">
                                      <p:cBhvr additive="base">
                                        <p:cTn id="11" dur="500"/>
                                        <p:tgtEl>
                                          <p:spTgt spid="1229"/>
                                        </p:tgtEl>
                                        <p:attrNameLst>
                                          <p:attrName>ppt_w</p:attrName>
                                        </p:attrNameLst>
                                      </p:cBhvr>
                                      <p:tavLst>
                                        <p:tav tm="0">
                                          <p:val>
                                            <p:strVal val="0"/>
                                          </p:val>
                                        </p:tav>
                                        <p:tav tm="100000">
                                          <p:val>
                                            <p:strVal val="#ppt_w"/>
                                          </p:val>
                                        </p:tav>
                                      </p:tavLst>
                                    </p:anim>
                                    <p:anim calcmode="lin" valueType="num">
                                      <p:cBhvr additive="base">
                                        <p:cTn id="12" dur="500"/>
                                        <p:tgtEl>
                                          <p:spTgt spid="1229"/>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230"/>
                                        </p:tgtEl>
                                        <p:attrNameLst>
                                          <p:attrName>style.visibility</p:attrName>
                                        </p:attrNameLst>
                                      </p:cBhvr>
                                      <p:to>
                                        <p:strVal val="visible"/>
                                      </p:to>
                                    </p:set>
                                    <p:anim calcmode="lin" valueType="num">
                                      <p:cBhvr additive="base">
                                        <p:cTn id="15" dur="500"/>
                                        <p:tgtEl>
                                          <p:spTgt spid="1230"/>
                                        </p:tgtEl>
                                        <p:attrNameLst>
                                          <p:attrName>ppt_w</p:attrName>
                                        </p:attrNameLst>
                                      </p:cBhvr>
                                      <p:tavLst>
                                        <p:tav tm="0">
                                          <p:val>
                                            <p:strVal val="0"/>
                                          </p:val>
                                        </p:tav>
                                        <p:tav tm="100000">
                                          <p:val>
                                            <p:strVal val="#ppt_w"/>
                                          </p:val>
                                        </p:tav>
                                      </p:tavLst>
                                    </p:anim>
                                    <p:anim calcmode="lin" valueType="num">
                                      <p:cBhvr additive="base">
                                        <p:cTn id="16" dur="500"/>
                                        <p:tgtEl>
                                          <p:spTgt spid="1230"/>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231"/>
                                        </p:tgtEl>
                                        <p:attrNameLst>
                                          <p:attrName>style.visibility</p:attrName>
                                        </p:attrNameLst>
                                      </p:cBhvr>
                                      <p:to>
                                        <p:strVal val="visible"/>
                                      </p:to>
                                    </p:set>
                                    <p:anim calcmode="lin" valueType="num">
                                      <p:cBhvr additive="base">
                                        <p:cTn id="19" dur="500"/>
                                        <p:tgtEl>
                                          <p:spTgt spid="1231"/>
                                        </p:tgtEl>
                                        <p:attrNameLst>
                                          <p:attrName>ppt_w</p:attrName>
                                        </p:attrNameLst>
                                      </p:cBhvr>
                                      <p:tavLst>
                                        <p:tav tm="0">
                                          <p:val>
                                            <p:strVal val="0"/>
                                          </p:val>
                                        </p:tav>
                                        <p:tav tm="100000">
                                          <p:val>
                                            <p:strVal val="#ppt_w"/>
                                          </p:val>
                                        </p:tav>
                                      </p:tavLst>
                                    </p:anim>
                                    <p:anim calcmode="lin" valueType="num">
                                      <p:cBhvr additive="base">
                                        <p:cTn id="20" dur="500"/>
                                        <p:tgtEl>
                                          <p:spTgt spid="1231"/>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232"/>
                                        </p:tgtEl>
                                        <p:attrNameLst>
                                          <p:attrName>style.visibility</p:attrName>
                                        </p:attrNameLst>
                                      </p:cBhvr>
                                      <p:to>
                                        <p:strVal val="visible"/>
                                      </p:to>
                                    </p:set>
                                    <p:anim calcmode="lin" valueType="num">
                                      <p:cBhvr additive="base">
                                        <p:cTn id="23" dur="500"/>
                                        <p:tgtEl>
                                          <p:spTgt spid="1232"/>
                                        </p:tgtEl>
                                        <p:attrNameLst>
                                          <p:attrName>ppt_w</p:attrName>
                                        </p:attrNameLst>
                                      </p:cBhvr>
                                      <p:tavLst>
                                        <p:tav tm="0">
                                          <p:val>
                                            <p:strVal val="0"/>
                                          </p:val>
                                        </p:tav>
                                        <p:tav tm="100000">
                                          <p:val>
                                            <p:strVal val="#ppt_w"/>
                                          </p:val>
                                        </p:tav>
                                      </p:tavLst>
                                    </p:anim>
                                    <p:anim calcmode="lin" valueType="num">
                                      <p:cBhvr additive="base">
                                        <p:cTn id="24" dur="500"/>
                                        <p:tgtEl>
                                          <p:spTgt spid="1232"/>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233"/>
                                        </p:tgtEl>
                                        <p:attrNameLst>
                                          <p:attrName>style.visibility</p:attrName>
                                        </p:attrNameLst>
                                      </p:cBhvr>
                                      <p:to>
                                        <p:strVal val="visible"/>
                                      </p:to>
                                    </p:set>
                                    <p:anim calcmode="lin" valueType="num">
                                      <p:cBhvr additive="base">
                                        <p:cTn id="27" dur="500"/>
                                        <p:tgtEl>
                                          <p:spTgt spid="1233"/>
                                        </p:tgtEl>
                                        <p:attrNameLst>
                                          <p:attrName>ppt_w</p:attrName>
                                        </p:attrNameLst>
                                      </p:cBhvr>
                                      <p:tavLst>
                                        <p:tav tm="0">
                                          <p:val>
                                            <p:strVal val="0"/>
                                          </p:val>
                                        </p:tav>
                                        <p:tav tm="100000">
                                          <p:val>
                                            <p:strVal val="#ppt_w"/>
                                          </p:val>
                                        </p:tav>
                                      </p:tavLst>
                                    </p:anim>
                                    <p:anim calcmode="lin" valueType="num">
                                      <p:cBhvr additive="base">
                                        <p:cTn id="28" dur="500"/>
                                        <p:tgtEl>
                                          <p:spTgt spid="1233"/>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234"/>
                                        </p:tgtEl>
                                        <p:attrNameLst>
                                          <p:attrName>style.visibility</p:attrName>
                                        </p:attrNameLst>
                                      </p:cBhvr>
                                      <p:to>
                                        <p:strVal val="visible"/>
                                      </p:to>
                                    </p:set>
                                    <p:anim calcmode="lin" valueType="num">
                                      <p:cBhvr additive="base">
                                        <p:cTn id="31" dur="500"/>
                                        <p:tgtEl>
                                          <p:spTgt spid="1234"/>
                                        </p:tgtEl>
                                        <p:attrNameLst>
                                          <p:attrName>ppt_w</p:attrName>
                                        </p:attrNameLst>
                                      </p:cBhvr>
                                      <p:tavLst>
                                        <p:tav tm="0">
                                          <p:val>
                                            <p:strVal val="0"/>
                                          </p:val>
                                        </p:tav>
                                        <p:tav tm="100000">
                                          <p:val>
                                            <p:strVal val="#ppt_w"/>
                                          </p:val>
                                        </p:tav>
                                      </p:tavLst>
                                    </p:anim>
                                    <p:anim calcmode="lin" valueType="num">
                                      <p:cBhvr additive="base">
                                        <p:cTn id="32" dur="500"/>
                                        <p:tgtEl>
                                          <p:spTgt spid="1234"/>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235"/>
                                        </p:tgtEl>
                                        <p:attrNameLst>
                                          <p:attrName>style.visibility</p:attrName>
                                        </p:attrNameLst>
                                      </p:cBhvr>
                                      <p:to>
                                        <p:strVal val="visible"/>
                                      </p:to>
                                    </p:set>
                                    <p:anim calcmode="lin" valueType="num">
                                      <p:cBhvr additive="base">
                                        <p:cTn id="35" dur="500"/>
                                        <p:tgtEl>
                                          <p:spTgt spid="1235"/>
                                        </p:tgtEl>
                                        <p:attrNameLst>
                                          <p:attrName>ppt_w</p:attrName>
                                        </p:attrNameLst>
                                      </p:cBhvr>
                                      <p:tavLst>
                                        <p:tav tm="0">
                                          <p:val>
                                            <p:strVal val="0"/>
                                          </p:val>
                                        </p:tav>
                                        <p:tav tm="100000">
                                          <p:val>
                                            <p:strVal val="#ppt_w"/>
                                          </p:val>
                                        </p:tav>
                                      </p:tavLst>
                                    </p:anim>
                                    <p:anim calcmode="lin" valueType="num">
                                      <p:cBhvr additive="base">
                                        <p:cTn id="36" dur="500"/>
                                        <p:tgtEl>
                                          <p:spTgt spid="1235"/>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236"/>
                                        </p:tgtEl>
                                        <p:attrNameLst>
                                          <p:attrName>style.visibility</p:attrName>
                                        </p:attrNameLst>
                                      </p:cBhvr>
                                      <p:to>
                                        <p:strVal val="visible"/>
                                      </p:to>
                                    </p:set>
                                    <p:anim calcmode="lin" valueType="num">
                                      <p:cBhvr additive="base">
                                        <p:cTn id="39" dur="500"/>
                                        <p:tgtEl>
                                          <p:spTgt spid="1236"/>
                                        </p:tgtEl>
                                        <p:attrNameLst>
                                          <p:attrName>ppt_w</p:attrName>
                                        </p:attrNameLst>
                                      </p:cBhvr>
                                      <p:tavLst>
                                        <p:tav tm="0">
                                          <p:val>
                                            <p:strVal val="0"/>
                                          </p:val>
                                        </p:tav>
                                        <p:tav tm="100000">
                                          <p:val>
                                            <p:strVal val="#ppt_w"/>
                                          </p:val>
                                        </p:tav>
                                      </p:tavLst>
                                    </p:anim>
                                    <p:anim calcmode="lin" valueType="num">
                                      <p:cBhvr additive="base">
                                        <p:cTn id="40" dur="500"/>
                                        <p:tgtEl>
                                          <p:spTgt spid="1236"/>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1237"/>
                                        </p:tgtEl>
                                        <p:attrNameLst>
                                          <p:attrName>style.visibility</p:attrName>
                                        </p:attrNameLst>
                                      </p:cBhvr>
                                      <p:to>
                                        <p:strVal val="visible"/>
                                      </p:to>
                                    </p:set>
                                    <p:anim calcmode="lin" valueType="num">
                                      <p:cBhvr additive="base">
                                        <p:cTn id="43" dur="500"/>
                                        <p:tgtEl>
                                          <p:spTgt spid="1237"/>
                                        </p:tgtEl>
                                        <p:attrNameLst>
                                          <p:attrName>ppt_w</p:attrName>
                                        </p:attrNameLst>
                                      </p:cBhvr>
                                      <p:tavLst>
                                        <p:tav tm="0">
                                          <p:val>
                                            <p:strVal val="0"/>
                                          </p:val>
                                        </p:tav>
                                        <p:tav tm="100000">
                                          <p:val>
                                            <p:strVal val="#ppt_w"/>
                                          </p:val>
                                        </p:tav>
                                      </p:tavLst>
                                    </p:anim>
                                    <p:anim calcmode="lin" valueType="num">
                                      <p:cBhvr additive="base">
                                        <p:cTn id="44" dur="500"/>
                                        <p:tgtEl>
                                          <p:spTgt spid="1237"/>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238"/>
                                        </p:tgtEl>
                                        <p:attrNameLst>
                                          <p:attrName>style.visibility</p:attrName>
                                        </p:attrNameLst>
                                      </p:cBhvr>
                                      <p:to>
                                        <p:strVal val="visible"/>
                                      </p:to>
                                    </p:set>
                                    <p:anim calcmode="lin" valueType="num">
                                      <p:cBhvr additive="base">
                                        <p:cTn id="47" dur="500"/>
                                        <p:tgtEl>
                                          <p:spTgt spid="1238"/>
                                        </p:tgtEl>
                                        <p:attrNameLst>
                                          <p:attrName>ppt_w</p:attrName>
                                        </p:attrNameLst>
                                      </p:cBhvr>
                                      <p:tavLst>
                                        <p:tav tm="0">
                                          <p:val>
                                            <p:strVal val="0"/>
                                          </p:val>
                                        </p:tav>
                                        <p:tav tm="100000">
                                          <p:val>
                                            <p:strVal val="#ppt_w"/>
                                          </p:val>
                                        </p:tav>
                                      </p:tavLst>
                                    </p:anim>
                                    <p:anim calcmode="lin" valueType="num">
                                      <p:cBhvr additive="base">
                                        <p:cTn id="48" dur="500"/>
                                        <p:tgtEl>
                                          <p:spTgt spid="1238"/>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239"/>
                                        </p:tgtEl>
                                        <p:attrNameLst>
                                          <p:attrName>style.visibility</p:attrName>
                                        </p:attrNameLst>
                                      </p:cBhvr>
                                      <p:to>
                                        <p:strVal val="visible"/>
                                      </p:to>
                                    </p:set>
                                    <p:anim calcmode="lin" valueType="num">
                                      <p:cBhvr additive="base">
                                        <p:cTn id="51" dur="500"/>
                                        <p:tgtEl>
                                          <p:spTgt spid="1239"/>
                                        </p:tgtEl>
                                        <p:attrNameLst>
                                          <p:attrName>ppt_w</p:attrName>
                                        </p:attrNameLst>
                                      </p:cBhvr>
                                      <p:tavLst>
                                        <p:tav tm="0">
                                          <p:val>
                                            <p:strVal val="0"/>
                                          </p:val>
                                        </p:tav>
                                        <p:tav tm="100000">
                                          <p:val>
                                            <p:strVal val="#ppt_w"/>
                                          </p:val>
                                        </p:tav>
                                      </p:tavLst>
                                    </p:anim>
                                    <p:anim calcmode="lin" valueType="num">
                                      <p:cBhvr additive="base">
                                        <p:cTn id="52" dur="500"/>
                                        <p:tgtEl>
                                          <p:spTgt spid="1239"/>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240"/>
                                        </p:tgtEl>
                                        <p:attrNameLst>
                                          <p:attrName>style.visibility</p:attrName>
                                        </p:attrNameLst>
                                      </p:cBhvr>
                                      <p:to>
                                        <p:strVal val="visible"/>
                                      </p:to>
                                    </p:set>
                                    <p:anim calcmode="lin" valueType="num">
                                      <p:cBhvr additive="base">
                                        <p:cTn id="55" dur="500"/>
                                        <p:tgtEl>
                                          <p:spTgt spid="1240"/>
                                        </p:tgtEl>
                                        <p:attrNameLst>
                                          <p:attrName>ppt_w</p:attrName>
                                        </p:attrNameLst>
                                      </p:cBhvr>
                                      <p:tavLst>
                                        <p:tav tm="0">
                                          <p:val>
                                            <p:strVal val="0"/>
                                          </p:val>
                                        </p:tav>
                                        <p:tav tm="100000">
                                          <p:val>
                                            <p:strVal val="#ppt_w"/>
                                          </p:val>
                                        </p:tav>
                                      </p:tavLst>
                                    </p:anim>
                                    <p:anim calcmode="lin" valueType="num">
                                      <p:cBhvr additive="base">
                                        <p:cTn id="56" dur="500"/>
                                        <p:tgtEl>
                                          <p:spTgt spid="1240"/>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241"/>
                                        </p:tgtEl>
                                        <p:attrNameLst>
                                          <p:attrName>style.visibility</p:attrName>
                                        </p:attrNameLst>
                                      </p:cBhvr>
                                      <p:to>
                                        <p:strVal val="visible"/>
                                      </p:to>
                                    </p:set>
                                    <p:anim calcmode="lin" valueType="num">
                                      <p:cBhvr additive="base">
                                        <p:cTn id="59" dur="500"/>
                                        <p:tgtEl>
                                          <p:spTgt spid="1241"/>
                                        </p:tgtEl>
                                        <p:attrNameLst>
                                          <p:attrName>ppt_w</p:attrName>
                                        </p:attrNameLst>
                                      </p:cBhvr>
                                      <p:tavLst>
                                        <p:tav tm="0">
                                          <p:val>
                                            <p:strVal val="0"/>
                                          </p:val>
                                        </p:tav>
                                        <p:tav tm="100000">
                                          <p:val>
                                            <p:strVal val="#ppt_w"/>
                                          </p:val>
                                        </p:tav>
                                      </p:tavLst>
                                    </p:anim>
                                    <p:anim calcmode="lin" valueType="num">
                                      <p:cBhvr additive="base">
                                        <p:cTn id="60" dur="500"/>
                                        <p:tgtEl>
                                          <p:spTgt spid="1241"/>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242"/>
                                        </p:tgtEl>
                                        <p:attrNameLst>
                                          <p:attrName>style.visibility</p:attrName>
                                        </p:attrNameLst>
                                      </p:cBhvr>
                                      <p:to>
                                        <p:strVal val="visible"/>
                                      </p:to>
                                    </p:set>
                                    <p:anim calcmode="lin" valueType="num">
                                      <p:cBhvr additive="base">
                                        <p:cTn id="63" dur="500"/>
                                        <p:tgtEl>
                                          <p:spTgt spid="1242"/>
                                        </p:tgtEl>
                                        <p:attrNameLst>
                                          <p:attrName>ppt_w</p:attrName>
                                        </p:attrNameLst>
                                      </p:cBhvr>
                                      <p:tavLst>
                                        <p:tav tm="0">
                                          <p:val>
                                            <p:strVal val="0"/>
                                          </p:val>
                                        </p:tav>
                                        <p:tav tm="100000">
                                          <p:val>
                                            <p:strVal val="#ppt_w"/>
                                          </p:val>
                                        </p:tav>
                                      </p:tavLst>
                                    </p:anim>
                                    <p:anim calcmode="lin" valueType="num">
                                      <p:cBhvr additive="base">
                                        <p:cTn id="64" dur="500"/>
                                        <p:tgtEl>
                                          <p:spTgt spid="1242"/>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243"/>
                                        </p:tgtEl>
                                        <p:attrNameLst>
                                          <p:attrName>style.visibility</p:attrName>
                                        </p:attrNameLst>
                                      </p:cBhvr>
                                      <p:to>
                                        <p:strVal val="visible"/>
                                      </p:to>
                                    </p:set>
                                    <p:anim calcmode="lin" valueType="num">
                                      <p:cBhvr additive="base">
                                        <p:cTn id="67" dur="500"/>
                                        <p:tgtEl>
                                          <p:spTgt spid="1243"/>
                                        </p:tgtEl>
                                        <p:attrNameLst>
                                          <p:attrName>ppt_w</p:attrName>
                                        </p:attrNameLst>
                                      </p:cBhvr>
                                      <p:tavLst>
                                        <p:tav tm="0">
                                          <p:val>
                                            <p:strVal val="0"/>
                                          </p:val>
                                        </p:tav>
                                        <p:tav tm="100000">
                                          <p:val>
                                            <p:strVal val="#ppt_w"/>
                                          </p:val>
                                        </p:tav>
                                      </p:tavLst>
                                    </p:anim>
                                    <p:anim calcmode="lin" valueType="num">
                                      <p:cBhvr additive="base">
                                        <p:cTn id="68" dur="500"/>
                                        <p:tgtEl>
                                          <p:spTgt spid="1243"/>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244"/>
                                        </p:tgtEl>
                                        <p:attrNameLst>
                                          <p:attrName>style.visibility</p:attrName>
                                        </p:attrNameLst>
                                      </p:cBhvr>
                                      <p:to>
                                        <p:strVal val="visible"/>
                                      </p:to>
                                    </p:set>
                                    <p:anim calcmode="lin" valueType="num">
                                      <p:cBhvr additive="base">
                                        <p:cTn id="71" dur="500"/>
                                        <p:tgtEl>
                                          <p:spTgt spid="1244"/>
                                        </p:tgtEl>
                                        <p:attrNameLst>
                                          <p:attrName>ppt_w</p:attrName>
                                        </p:attrNameLst>
                                      </p:cBhvr>
                                      <p:tavLst>
                                        <p:tav tm="0">
                                          <p:val>
                                            <p:strVal val="0"/>
                                          </p:val>
                                        </p:tav>
                                        <p:tav tm="100000">
                                          <p:val>
                                            <p:strVal val="#ppt_w"/>
                                          </p:val>
                                        </p:tav>
                                      </p:tavLst>
                                    </p:anim>
                                    <p:anim calcmode="lin" valueType="num">
                                      <p:cBhvr additive="base">
                                        <p:cTn id="72" dur="500"/>
                                        <p:tgtEl>
                                          <p:spTgt spid="1244"/>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245"/>
                                        </p:tgtEl>
                                        <p:attrNameLst>
                                          <p:attrName>style.visibility</p:attrName>
                                        </p:attrNameLst>
                                      </p:cBhvr>
                                      <p:to>
                                        <p:strVal val="visible"/>
                                      </p:to>
                                    </p:set>
                                    <p:anim calcmode="lin" valueType="num">
                                      <p:cBhvr additive="base">
                                        <p:cTn id="75" dur="500"/>
                                        <p:tgtEl>
                                          <p:spTgt spid="1245"/>
                                        </p:tgtEl>
                                        <p:attrNameLst>
                                          <p:attrName>ppt_w</p:attrName>
                                        </p:attrNameLst>
                                      </p:cBhvr>
                                      <p:tavLst>
                                        <p:tav tm="0">
                                          <p:val>
                                            <p:strVal val="0"/>
                                          </p:val>
                                        </p:tav>
                                        <p:tav tm="100000">
                                          <p:val>
                                            <p:strVal val="#ppt_w"/>
                                          </p:val>
                                        </p:tav>
                                      </p:tavLst>
                                    </p:anim>
                                    <p:anim calcmode="lin" valueType="num">
                                      <p:cBhvr additive="base">
                                        <p:cTn id="76" dur="500"/>
                                        <p:tgtEl>
                                          <p:spTgt spid="124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2">
  <p:cSld name="Blank 2">
    <p:spTree>
      <p:nvGrpSpPr>
        <p:cNvPr id="1" name="Shape 1246"/>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Welcome Message">
  <p:cSld name="Welcome Message">
    <p:spTree>
      <p:nvGrpSpPr>
        <p:cNvPr id="1" name="Shape 1247"/>
        <p:cNvGrpSpPr/>
        <p:nvPr/>
      </p:nvGrpSpPr>
      <p:grpSpPr>
        <a:xfrm>
          <a:off x="0" y="0"/>
          <a:ext cx="0" cy="0"/>
          <a:chOff x="0" y="0"/>
          <a:chExt cx="0" cy="0"/>
        </a:xfrm>
      </p:grpSpPr>
      <p:sp>
        <p:nvSpPr>
          <p:cNvPr id="1248" name="Google Shape;1248;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9" name="Google Shape;1249;p5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250" name="Google Shape;1250;p5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251" name="Google Shape;1251;p57"/>
          <p:cNvGrpSpPr/>
          <p:nvPr/>
        </p:nvGrpSpPr>
        <p:grpSpPr>
          <a:xfrm>
            <a:off x="338952" y="6409324"/>
            <a:ext cx="224082" cy="221156"/>
            <a:chOff x="4328868" y="5502988"/>
            <a:chExt cx="500307" cy="493774"/>
          </a:xfrm>
        </p:grpSpPr>
        <p:sp>
          <p:nvSpPr>
            <p:cNvPr id="1252" name="Google Shape;1252;p5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53" name="Google Shape;1253;p5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254" name="Google Shape;1254;p57"/>
          <p:cNvGrpSpPr/>
          <p:nvPr/>
        </p:nvGrpSpPr>
        <p:grpSpPr>
          <a:xfrm flipH="1">
            <a:off x="11637433" y="6409324"/>
            <a:ext cx="224082" cy="221156"/>
            <a:chOff x="4328868" y="5502988"/>
            <a:chExt cx="500307" cy="493774"/>
          </a:xfrm>
        </p:grpSpPr>
        <p:sp>
          <p:nvSpPr>
            <p:cNvPr id="1255" name="Google Shape;1255;p5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56" name="Google Shape;1256;p5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
        <p:nvSpPr>
          <p:cNvPr id="1257" name="Google Shape;1257;p57"/>
          <p:cNvSpPr>
            <a:spLocks noGrp="1"/>
          </p:cNvSpPr>
          <p:nvPr>
            <p:ph type="pic" idx="2"/>
          </p:nvPr>
        </p:nvSpPr>
        <p:spPr>
          <a:xfrm>
            <a:off x="5106000" y="1124312"/>
            <a:ext cx="1980000" cy="1980000"/>
          </a:xfrm>
          <a:prstGeom prst="ellipse">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258" name="Google Shape;1258;p57"/>
          <p:cNvSpPr txBox="1">
            <a:spLocks noGrp="1"/>
          </p:cNvSpPr>
          <p:nvPr>
            <p:ph type="body" idx="1"/>
          </p:nvPr>
        </p:nvSpPr>
        <p:spPr>
          <a:xfrm>
            <a:off x="2481263" y="4050168"/>
            <a:ext cx="7229475" cy="1744662"/>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dk1"/>
              </a:buClr>
              <a:buSzPts val="1600"/>
              <a:buChar char="•"/>
              <a:defRPr sz="1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259" name="Google Shape;1259;p57"/>
          <p:cNvGrpSpPr/>
          <p:nvPr/>
        </p:nvGrpSpPr>
        <p:grpSpPr>
          <a:xfrm>
            <a:off x="0" y="6824981"/>
            <a:ext cx="12192000" cy="45719"/>
            <a:chOff x="0" y="6756401"/>
            <a:chExt cx="12192000" cy="114300"/>
          </a:xfrm>
        </p:grpSpPr>
        <p:sp>
          <p:nvSpPr>
            <p:cNvPr id="1260" name="Google Shape;1260;p5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1" name="Google Shape;1261;p5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2" name="Google Shape;1262;p5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3" name="Google Shape;1263;p5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4" name="Google Shape;1264;p5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265" name="Google Shape;1265;p57"/>
          <p:cNvGrpSpPr/>
          <p:nvPr/>
        </p:nvGrpSpPr>
        <p:grpSpPr>
          <a:xfrm>
            <a:off x="0" y="0"/>
            <a:ext cx="12192000" cy="45719"/>
            <a:chOff x="0" y="6756401"/>
            <a:chExt cx="12192000" cy="114300"/>
          </a:xfrm>
        </p:grpSpPr>
        <p:sp>
          <p:nvSpPr>
            <p:cNvPr id="1266" name="Google Shape;1266;p5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7" name="Google Shape;1267;p5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8" name="Google Shape;1268;p5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9" name="Google Shape;1269;p5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70" name="Google Shape;1270;p5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57"/>
                                        </p:tgtEl>
                                        <p:attrNameLst>
                                          <p:attrName>style.visibility</p:attrName>
                                        </p:attrNameLst>
                                      </p:cBhvr>
                                      <p:to>
                                        <p:strVal val="visible"/>
                                      </p:to>
                                    </p:set>
                                    <p:animEffect transition="in" filter="fade">
                                      <p:cBhvr>
                                        <p:cTn id="7" dur="500"/>
                                        <p:tgtEl>
                                          <p:spTgt spid="1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271"/>
        <p:cNvGrpSpPr/>
        <p:nvPr/>
      </p:nvGrpSpPr>
      <p:grpSpPr>
        <a:xfrm>
          <a:off x="0" y="0"/>
          <a:ext cx="0" cy="0"/>
          <a:chOff x="0" y="0"/>
          <a:chExt cx="0" cy="0"/>
        </a:xfrm>
      </p:grpSpPr>
      <p:sp>
        <p:nvSpPr>
          <p:cNvPr id="1272" name="Google Shape;1272;p5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273" name="Google Shape;127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4" name="Google Shape;1274;p58"/>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275" name="Google Shape;1275;p58"/>
          <p:cNvGrpSpPr/>
          <p:nvPr/>
        </p:nvGrpSpPr>
        <p:grpSpPr>
          <a:xfrm flipH="1">
            <a:off x="11637433" y="6409324"/>
            <a:ext cx="224082" cy="221156"/>
            <a:chOff x="4328868" y="5502988"/>
            <a:chExt cx="500307" cy="493774"/>
          </a:xfrm>
        </p:grpSpPr>
        <p:sp>
          <p:nvSpPr>
            <p:cNvPr id="1276" name="Google Shape;1276;p5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77" name="Google Shape;1277;p5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278" name="Google Shape;1278;p58"/>
          <p:cNvGrpSpPr/>
          <p:nvPr/>
        </p:nvGrpSpPr>
        <p:grpSpPr>
          <a:xfrm>
            <a:off x="0" y="6824981"/>
            <a:ext cx="12192000" cy="45719"/>
            <a:chOff x="0" y="6756401"/>
            <a:chExt cx="12192000" cy="114300"/>
          </a:xfrm>
        </p:grpSpPr>
        <p:sp>
          <p:nvSpPr>
            <p:cNvPr id="1279" name="Google Shape;1279;p5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0" name="Google Shape;1280;p5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1" name="Google Shape;1281;p5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2" name="Google Shape;1282;p5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3" name="Google Shape;1283;p5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284" name="Google Shape;1284;p58"/>
          <p:cNvGrpSpPr/>
          <p:nvPr/>
        </p:nvGrpSpPr>
        <p:grpSpPr>
          <a:xfrm>
            <a:off x="0" y="0"/>
            <a:ext cx="12192000" cy="45719"/>
            <a:chOff x="0" y="6756401"/>
            <a:chExt cx="12192000" cy="114300"/>
          </a:xfrm>
        </p:grpSpPr>
        <p:sp>
          <p:nvSpPr>
            <p:cNvPr id="1285" name="Google Shape;1285;p5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6" name="Google Shape;1286;p5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7" name="Google Shape;1287;p5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8" name="Google Shape;1288;p5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9" name="Google Shape;1289;p5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290" name="Google Shape;1290;p58"/>
          <p:cNvGrpSpPr/>
          <p:nvPr/>
        </p:nvGrpSpPr>
        <p:grpSpPr>
          <a:xfrm>
            <a:off x="338952" y="6409324"/>
            <a:ext cx="224082" cy="221156"/>
            <a:chOff x="4328868" y="5502988"/>
            <a:chExt cx="500307" cy="493774"/>
          </a:xfrm>
        </p:grpSpPr>
        <p:sp>
          <p:nvSpPr>
            <p:cNvPr id="1291" name="Google Shape;1291;p5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92" name="Google Shape;1292;p5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Phone with hand mockup">
  <p:cSld name="Phone with hand mockup">
    <p:spTree>
      <p:nvGrpSpPr>
        <p:cNvPr id="1" name="Shape 1293"/>
        <p:cNvGrpSpPr/>
        <p:nvPr/>
      </p:nvGrpSpPr>
      <p:grpSpPr>
        <a:xfrm>
          <a:off x="0" y="0"/>
          <a:ext cx="0" cy="0"/>
          <a:chOff x="0" y="0"/>
          <a:chExt cx="0" cy="0"/>
        </a:xfrm>
      </p:grpSpPr>
      <p:sp>
        <p:nvSpPr>
          <p:cNvPr id="1294" name="Google Shape;1294;p59"/>
          <p:cNvSpPr>
            <a:spLocks noGrp="1"/>
          </p:cNvSpPr>
          <p:nvPr>
            <p:ph type="pic" idx="2"/>
          </p:nvPr>
        </p:nvSpPr>
        <p:spPr>
          <a:xfrm>
            <a:off x="0" y="46038"/>
            <a:ext cx="5362575" cy="6778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95" name="Google Shape;1295;p5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296" name="Google Shape;1296;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7" name="Google Shape;1297;p59"/>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298" name="Google Shape;1298;p59"/>
          <p:cNvGrpSpPr/>
          <p:nvPr/>
        </p:nvGrpSpPr>
        <p:grpSpPr>
          <a:xfrm flipH="1">
            <a:off x="11637433" y="6409324"/>
            <a:ext cx="224082" cy="221156"/>
            <a:chOff x="4328868" y="5502988"/>
            <a:chExt cx="500307" cy="493774"/>
          </a:xfrm>
        </p:grpSpPr>
        <p:sp>
          <p:nvSpPr>
            <p:cNvPr id="1299" name="Google Shape;1299;p5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00" name="Google Shape;1300;p5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01" name="Google Shape;1301;p59"/>
          <p:cNvGrpSpPr/>
          <p:nvPr/>
        </p:nvGrpSpPr>
        <p:grpSpPr>
          <a:xfrm>
            <a:off x="0" y="6824981"/>
            <a:ext cx="12192000" cy="45719"/>
            <a:chOff x="0" y="6756401"/>
            <a:chExt cx="12192000" cy="114300"/>
          </a:xfrm>
        </p:grpSpPr>
        <p:sp>
          <p:nvSpPr>
            <p:cNvPr id="1302" name="Google Shape;1302;p5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3" name="Google Shape;1303;p5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4" name="Google Shape;1304;p5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5" name="Google Shape;1305;p5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6" name="Google Shape;1306;p5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307" name="Google Shape;1307;p59"/>
          <p:cNvGrpSpPr/>
          <p:nvPr/>
        </p:nvGrpSpPr>
        <p:grpSpPr>
          <a:xfrm>
            <a:off x="0" y="0"/>
            <a:ext cx="12192000" cy="45719"/>
            <a:chOff x="0" y="6756401"/>
            <a:chExt cx="12192000" cy="114300"/>
          </a:xfrm>
        </p:grpSpPr>
        <p:sp>
          <p:nvSpPr>
            <p:cNvPr id="1308" name="Google Shape;1308;p5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9" name="Google Shape;1309;p5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10" name="Google Shape;1310;p5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11" name="Google Shape;1311;p5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12" name="Google Shape;1312;p5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13" name="Google Shape;1313;p59"/>
          <p:cNvSpPr>
            <a:spLocks noGrp="1"/>
          </p:cNvSpPr>
          <p:nvPr>
            <p:ph type="pic" idx="3"/>
          </p:nvPr>
        </p:nvSpPr>
        <p:spPr>
          <a:xfrm>
            <a:off x="1076325" y="2143125"/>
            <a:ext cx="1828800" cy="3276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94"/>
                                        </p:tgtEl>
                                        <p:attrNameLst>
                                          <p:attrName>style.visibility</p:attrName>
                                        </p:attrNameLst>
                                      </p:cBhvr>
                                      <p:to>
                                        <p:strVal val="visible"/>
                                      </p:to>
                                    </p:set>
                                    <p:animEffect transition="in" filter="fade">
                                      <p:cBhvr>
                                        <p:cTn id="7" dur="500"/>
                                        <p:tgtEl>
                                          <p:spTgt spid="1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Web Mockup">
  <p:cSld name="Web Mockup">
    <p:spTree>
      <p:nvGrpSpPr>
        <p:cNvPr id="1" name="Shape 1314"/>
        <p:cNvGrpSpPr/>
        <p:nvPr/>
      </p:nvGrpSpPr>
      <p:grpSpPr>
        <a:xfrm>
          <a:off x="0" y="0"/>
          <a:ext cx="0" cy="0"/>
          <a:chOff x="0" y="0"/>
          <a:chExt cx="0" cy="0"/>
        </a:xfrm>
      </p:grpSpPr>
      <p:sp>
        <p:nvSpPr>
          <p:cNvPr id="1315" name="Google Shape;1315;p60"/>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16" name="Google Shape;1316;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7" name="Google Shape;1317;p60"/>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318" name="Google Shape;1318;p60"/>
          <p:cNvGrpSpPr/>
          <p:nvPr/>
        </p:nvGrpSpPr>
        <p:grpSpPr>
          <a:xfrm flipH="1">
            <a:off x="11637433" y="6409324"/>
            <a:ext cx="224082" cy="221156"/>
            <a:chOff x="4328868" y="5502988"/>
            <a:chExt cx="500307" cy="493774"/>
          </a:xfrm>
        </p:grpSpPr>
        <p:sp>
          <p:nvSpPr>
            <p:cNvPr id="1319" name="Google Shape;1319;p6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20" name="Google Shape;1320;p6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21" name="Google Shape;1321;p60"/>
          <p:cNvGrpSpPr/>
          <p:nvPr/>
        </p:nvGrpSpPr>
        <p:grpSpPr>
          <a:xfrm>
            <a:off x="0" y="6824981"/>
            <a:ext cx="12192000" cy="45719"/>
            <a:chOff x="0" y="6756401"/>
            <a:chExt cx="12192000" cy="114300"/>
          </a:xfrm>
        </p:grpSpPr>
        <p:sp>
          <p:nvSpPr>
            <p:cNvPr id="1322" name="Google Shape;1322;p6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3" name="Google Shape;1323;p6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4" name="Google Shape;1324;p6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5" name="Google Shape;1325;p6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6" name="Google Shape;1326;p6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327" name="Google Shape;1327;p60"/>
          <p:cNvGrpSpPr/>
          <p:nvPr/>
        </p:nvGrpSpPr>
        <p:grpSpPr>
          <a:xfrm>
            <a:off x="0" y="0"/>
            <a:ext cx="12192000" cy="45719"/>
            <a:chOff x="0" y="6756401"/>
            <a:chExt cx="12192000" cy="114300"/>
          </a:xfrm>
        </p:grpSpPr>
        <p:sp>
          <p:nvSpPr>
            <p:cNvPr id="1328" name="Google Shape;1328;p6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9" name="Google Shape;1329;p6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30" name="Google Shape;1330;p6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31" name="Google Shape;1331;p6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32" name="Google Shape;1332;p6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33" name="Google Shape;1333;p60"/>
          <p:cNvSpPr>
            <a:spLocks noGrp="1"/>
          </p:cNvSpPr>
          <p:nvPr>
            <p:ph type="pic" idx="2"/>
          </p:nvPr>
        </p:nvSpPr>
        <p:spPr>
          <a:xfrm>
            <a:off x="554567" y="1987551"/>
            <a:ext cx="5417608" cy="40703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334" name="Google Shape;1334;p60"/>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5" name="Google Shape;1335;p60"/>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336" name="Google Shape;1336;p60"/>
          <p:cNvGrpSpPr/>
          <p:nvPr/>
        </p:nvGrpSpPr>
        <p:grpSpPr>
          <a:xfrm>
            <a:off x="338952" y="6409324"/>
            <a:ext cx="224082" cy="221156"/>
            <a:chOff x="4328868" y="5502988"/>
            <a:chExt cx="500307" cy="493774"/>
          </a:xfrm>
        </p:grpSpPr>
        <p:sp>
          <p:nvSpPr>
            <p:cNvPr id="1337" name="Google Shape;1337;p6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38" name="Google Shape;1338;p6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34"/>
                                        </p:tgtEl>
                                        <p:attrNameLst>
                                          <p:attrName>style.visibility</p:attrName>
                                        </p:attrNameLst>
                                      </p:cBhvr>
                                      <p:to>
                                        <p:strVal val="visible"/>
                                      </p:to>
                                    </p:set>
                                    <p:animEffect transition="in" filter="fade">
                                      <p:cBhvr>
                                        <p:cTn id="7" dur="500"/>
                                        <p:tgtEl>
                                          <p:spTgt spid="13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35">
                                            <p:txEl>
                                              <p:pRg st="0" end="0"/>
                                            </p:txEl>
                                          </p:spTgt>
                                        </p:tgtEl>
                                        <p:attrNameLst>
                                          <p:attrName>style.visibility</p:attrName>
                                        </p:attrNameLst>
                                      </p:cBhvr>
                                      <p:to>
                                        <p:strVal val="visible"/>
                                      </p:to>
                                    </p:set>
                                    <p:animEffect transition="in" filter="fade">
                                      <p:cBhvr>
                                        <p:cTn id="11" dur="500"/>
                                        <p:tgtEl>
                                          <p:spTgt spid="133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35">
                                            <p:txEl>
                                              <p:pRg st="1" end="1"/>
                                            </p:txEl>
                                          </p:spTgt>
                                        </p:tgtEl>
                                        <p:attrNameLst>
                                          <p:attrName>style.visibility</p:attrName>
                                        </p:attrNameLst>
                                      </p:cBhvr>
                                      <p:to>
                                        <p:strVal val="visible"/>
                                      </p:to>
                                    </p:set>
                                    <p:animEffect transition="in" filter="fade">
                                      <p:cBhvr>
                                        <p:cTn id="15" dur="500"/>
                                        <p:tgtEl>
                                          <p:spTgt spid="133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35">
                                            <p:txEl>
                                              <p:pRg st="2" end="2"/>
                                            </p:txEl>
                                          </p:spTgt>
                                        </p:tgtEl>
                                        <p:attrNameLst>
                                          <p:attrName>style.visibility</p:attrName>
                                        </p:attrNameLst>
                                      </p:cBhvr>
                                      <p:to>
                                        <p:strVal val="visible"/>
                                      </p:to>
                                    </p:set>
                                    <p:animEffect transition="in" filter="fade">
                                      <p:cBhvr>
                                        <p:cTn id="19" dur="500"/>
                                        <p:tgtEl>
                                          <p:spTgt spid="133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35">
                                            <p:txEl>
                                              <p:pRg st="3" end="3"/>
                                            </p:txEl>
                                          </p:spTgt>
                                        </p:tgtEl>
                                        <p:attrNameLst>
                                          <p:attrName>style.visibility</p:attrName>
                                        </p:attrNameLst>
                                      </p:cBhvr>
                                      <p:to>
                                        <p:strVal val="visible"/>
                                      </p:to>
                                    </p:set>
                                    <p:animEffect transition="in" filter="fade">
                                      <p:cBhvr>
                                        <p:cTn id="23" dur="500"/>
                                        <p:tgtEl>
                                          <p:spTgt spid="133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35">
                                            <p:txEl>
                                              <p:pRg st="4" end="4"/>
                                            </p:txEl>
                                          </p:spTgt>
                                        </p:tgtEl>
                                        <p:attrNameLst>
                                          <p:attrName>style.visibility</p:attrName>
                                        </p:attrNameLst>
                                      </p:cBhvr>
                                      <p:to>
                                        <p:strVal val="visible"/>
                                      </p:to>
                                    </p:set>
                                    <p:animEffect transition="in" filter="fade">
                                      <p:cBhvr>
                                        <p:cTn id="27" dur="500"/>
                                        <p:tgtEl>
                                          <p:spTgt spid="133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335">
                                            <p:txEl>
                                              <p:pRg st="5" end="5"/>
                                            </p:txEl>
                                          </p:spTgt>
                                        </p:tgtEl>
                                        <p:attrNameLst>
                                          <p:attrName>style.visibility</p:attrName>
                                        </p:attrNameLst>
                                      </p:cBhvr>
                                      <p:to>
                                        <p:strVal val="visible"/>
                                      </p:to>
                                    </p:set>
                                    <p:animEffect transition="in" filter="fade">
                                      <p:cBhvr>
                                        <p:cTn id="31" dur="500"/>
                                        <p:tgtEl>
                                          <p:spTgt spid="133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335">
                                            <p:txEl>
                                              <p:pRg st="6" end="6"/>
                                            </p:txEl>
                                          </p:spTgt>
                                        </p:tgtEl>
                                        <p:attrNameLst>
                                          <p:attrName>style.visibility</p:attrName>
                                        </p:attrNameLst>
                                      </p:cBhvr>
                                      <p:to>
                                        <p:strVal val="visible"/>
                                      </p:to>
                                    </p:set>
                                    <p:animEffect transition="in" filter="fade">
                                      <p:cBhvr>
                                        <p:cTn id="35" dur="500"/>
                                        <p:tgtEl>
                                          <p:spTgt spid="133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335">
                                            <p:txEl>
                                              <p:pRg st="7" end="7"/>
                                            </p:txEl>
                                          </p:spTgt>
                                        </p:tgtEl>
                                        <p:attrNameLst>
                                          <p:attrName>style.visibility</p:attrName>
                                        </p:attrNameLst>
                                      </p:cBhvr>
                                      <p:to>
                                        <p:strVal val="visible"/>
                                      </p:to>
                                    </p:set>
                                    <p:animEffect transition="in" filter="fade">
                                      <p:cBhvr>
                                        <p:cTn id="39" dur="500"/>
                                        <p:tgtEl>
                                          <p:spTgt spid="133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335">
                                            <p:txEl>
                                              <p:pRg st="8" end="8"/>
                                            </p:txEl>
                                          </p:spTgt>
                                        </p:tgtEl>
                                        <p:attrNameLst>
                                          <p:attrName>style.visibility</p:attrName>
                                        </p:attrNameLst>
                                      </p:cBhvr>
                                      <p:to>
                                        <p:strVal val="visible"/>
                                      </p:to>
                                    </p:set>
                                    <p:animEffect transition="in" filter="fade">
                                      <p:cBhvr>
                                        <p:cTn id="43" dur="500"/>
                                        <p:tgtEl>
                                          <p:spTgt spid="13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ablet with hand mockup">
  <p:cSld name="Tablet with hand mockup">
    <p:spTree>
      <p:nvGrpSpPr>
        <p:cNvPr id="1" name="Shape 1339"/>
        <p:cNvGrpSpPr/>
        <p:nvPr/>
      </p:nvGrpSpPr>
      <p:grpSpPr>
        <a:xfrm>
          <a:off x="0" y="0"/>
          <a:ext cx="0" cy="0"/>
          <a:chOff x="0" y="0"/>
          <a:chExt cx="0" cy="0"/>
        </a:xfrm>
      </p:grpSpPr>
      <p:sp>
        <p:nvSpPr>
          <p:cNvPr id="1340" name="Google Shape;1340;p6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41" name="Google Shape;1341;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2" name="Google Shape;1342;p61"/>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343" name="Google Shape;1343;p61"/>
          <p:cNvGrpSpPr/>
          <p:nvPr/>
        </p:nvGrpSpPr>
        <p:grpSpPr>
          <a:xfrm flipH="1">
            <a:off x="11637433" y="6409324"/>
            <a:ext cx="224082" cy="221156"/>
            <a:chOff x="4328868" y="5502988"/>
            <a:chExt cx="500307" cy="493774"/>
          </a:xfrm>
        </p:grpSpPr>
        <p:sp>
          <p:nvSpPr>
            <p:cNvPr id="1344" name="Google Shape;1344;p6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45" name="Google Shape;1345;p6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46" name="Google Shape;1346;p61"/>
          <p:cNvGrpSpPr/>
          <p:nvPr/>
        </p:nvGrpSpPr>
        <p:grpSpPr>
          <a:xfrm>
            <a:off x="0" y="6824981"/>
            <a:ext cx="12192000" cy="45719"/>
            <a:chOff x="0" y="6756401"/>
            <a:chExt cx="12192000" cy="114300"/>
          </a:xfrm>
        </p:grpSpPr>
        <p:sp>
          <p:nvSpPr>
            <p:cNvPr id="1347" name="Google Shape;1347;p6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48" name="Google Shape;1348;p6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49" name="Google Shape;1349;p6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0" name="Google Shape;1350;p6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1" name="Google Shape;1351;p6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352" name="Google Shape;1352;p61"/>
          <p:cNvGrpSpPr/>
          <p:nvPr/>
        </p:nvGrpSpPr>
        <p:grpSpPr>
          <a:xfrm>
            <a:off x="0" y="0"/>
            <a:ext cx="12192000" cy="45719"/>
            <a:chOff x="0" y="6756401"/>
            <a:chExt cx="12192000" cy="114300"/>
          </a:xfrm>
        </p:grpSpPr>
        <p:sp>
          <p:nvSpPr>
            <p:cNvPr id="1353" name="Google Shape;1353;p6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4" name="Google Shape;1354;p6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5" name="Google Shape;1355;p6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6" name="Google Shape;1356;p6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7" name="Google Shape;1357;p6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58" name="Google Shape;1358;p61"/>
          <p:cNvSpPr>
            <a:spLocks noGrp="1"/>
          </p:cNvSpPr>
          <p:nvPr>
            <p:ph type="pic" idx="2"/>
          </p:nvPr>
        </p:nvSpPr>
        <p:spPr>
          <a:xfrm>
            <a:off x="1676400" y="1409700"/>
            <a:ext cx="3178175" cy="42291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grpSp>
        <p:nvGrpSpPr>
          <p:cNvPr id="1359" name="Google Shape;1359;p61"/>
          <p:cNvGrpSpPr/>
          <p:nvPr/>
        </p:nvGrpSpPr>
        <p:grpSpPr>
          <a:xfrm>
            <a:off x="338952" y="6409324"/>
            <a:ext cx="224082" cy="221156"/>
            <a:chOff x="4328868" y="5502988"/>
            <a:chExt cx="500307" cy="493774"/>
          </a:xfrm>
        </p:grpSpPr>
        <p:sp>
          <p:nvSpPr>
            <p:cNvPr id="1360" name="Google Shape;1360;p6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61" name="Google Shape;1361;p6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2 Phone Mockup">
  <p:cSld name="2 Phone Mockup">
    <p:spTree>
      <p:nvGrpSpPr>
        <p:cNvPr id="1" name="Shape 1385"/>
        <p:cNvGrpSpPr/>
        <p:nvPr/>
      </p:nvGrpSpPr>
      <p:grpSpPr>
        <a:xfrm>
          <a:off x="0" y="0"/>
          <a:ext cx="0" cy="0"/>
          <a:chOff x="0" y="0"/>
          <a:chExt cx="0" cy="0"/>
        </a:xfrm>
      </p:grpSpPr>
      <p:sp>
        <p:nvSpPr>
          <p:cNvPr id="1386" name="Google Shape;1386;p6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87" name="Google Shape;1387;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8" name="Google Shape;1388;p63"/>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389" name="Google Shape;1389;p63"/>
          <p:cNvGrpSpPr/>
          <p:nvPr/>
        </p:nvGrpSpPr>
        <p:grpSpPr>
          <a:xfrm>
            <a:off x="338952" y="6409324"/>
            <a:ext cx="224082" cy="221156"/>
            <a:chOff x="4328868" y="5502988"/>
            <a:chExt cx="500307" cy="493774"/>
          </a:xfrm>
        </p:grpSpPr>
        <p:sp>
          <p:nvSpPr>
            <p:cNvPr id="1390" name="Google Shape;1390;p6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91" name="Google Shape;1391;p6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92" name="Google Shape;1392;p63"/>
          <p:cNvGrpSpPr/>
          <p:nvPr/>
        </p:nvGrpSpPr>
        <p:grpSpPr>
          <a:xfrm flipH="1">
            <a:off x="11637433" y="6409324"/>
            <a:ext cx="224082" cy="221156"/>
            <a:chOff x="4328868" y="5502988"/>
            <a:chExt cx="500307" cy="493774"/>
          </a:xfrm>
        </p:grpSpPr>
        <p:sp>
          <p:nvSpPr>
            <p:cNvPr id="1393" name="Google Shape;1393;p6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94" name="Google Shape;1394;p6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95" name="Google Shape;1395;p63"/>
          <p:cNvGrpSpPr/>
          <p:nvPr/>
        </p:nvGrpSpPr>
        <p:grpSpPr>
          <a:xfrm>
            <a:off x="0" y="6824981"/>
            <a:ext cx="12192000" cy="45719"/>
            <a:chOff x="0" y="6756401"/>
            <a:chExt cx="12192000" cy="114300"/>
          </a:xfrm>
        </p:grpSpPr>
        <p:sp>
          <p:nvSpPr>
            <p:cNvPr id="1396" name="Google Shape;1396;p6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97" name="Google Shape;1397;p6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98" name="Google Shape;1398;p6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99" name="Google Shape;1399;p6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0" name="Google Shape;1400;p6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01" name="Google Shape;1401;p63"/>
          <p:cNvGrpSpPr/>
          <p:nvPr/>
        </p:nvGrpSpPr>
        <p:grpSpPr>
          <a:xfrm>
            <a:off x="0" y="0"/>
            <a:ext cx="12192000" cy="45719"/>
            <a:chOff x="0" y="6756401"/>
            <a:chExt cx="12192000" cy="114300"/>
          </a:xfrm>
        </p:grpSpPr>
        <p:sp>
          <p:nvSpPr>
            <p:cNvPr id="1402" name="Google Shape;1402;p6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3" name="Google Shape;1403;p6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4" name="Google Shape;1404;p6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5" name="Google Shape;1405;p6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6" name="Google Shape;1406;p6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407" name="Google Shape;1407;p63"/>
          <p:cNvSpPr>
            <a:spLocks noGrp="1"/>
          </p:cNvSpPr>
          <p:nvPr>
            <p:ph type="pic" idx="2"/>
          </p:nvPr>
        </p:nvSpPr>
        <p:spPr>
          <a:xfrm>
            <a:off x="669079" y="1623881"/>
            <a:ext cx="1708065" cy="254466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08" name="Google Shape;1408;p63"/>
          <p:cNvSpPr>
            <a:spLocks noGrp="1"/>
          </p:cNvSpPr>
          <p:nvPr>
            <p:ph type="pic" idx="3"/>
          </p:nvPr>
        </p:nvSpPr>
        <p:spPr>
          <a:xfrm>
            <a:off x="2535979" y="2289450"/>
            <a:ext cx="1675879" cy="289321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artnership">
  <p:cSld name="Partnership">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61" name="Google Shape;161;p18"/>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62" name="Google Shape;162;p18"/>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63" name="Google Shape;163;p18"/>
          <p:cNvGrpSpPr/>
          <p:nvPr/>
        </p:nvGrpSpPr>
        <p:grpSpPr>
          <a:xfrm>
            <a:off x="338952" y="6409324"/>
            <a:ext cx="224082" cy="221156"/>
            <a:chOff x="4328868" y="5502988"/>
            <a:chExt cx="500307" cy="493774"/>
          </a:xfrm>
        </p:grpSpPr>
        <p:sp>
          <p:nvSpPr>
            <p:cNvPr id="164" name="Google Shape;164;p1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65" name="Google Shape;165;p1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66" name="Google Shape;166;p18"/>
          <p:cNvGrpSpPr/>
          <p:nvPr/>
        </p:nvGrpSpPr>
        <p:grpSpPr>
          <a:xfrm flipH="1">
            <a:off x="11637433" y="6409324"/>
            <a:ext cx="224082" cy="221156"/>
            <a:chOff x="4328868" y="5502988"/>
            <a:chExt cx="500307" cy="493774"/>
          </a:xfrm>
        </p:grpSpPr>
        <p:sp>
          <p:nvSpPr>
            <p:cNvPr id="167" name="Google Shape;167;p1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68" name="Google Shape;168;p1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69" name="Google Shape;169;p18"/>
          <p:cNvGrpSpPr/>
          <p:nvPr/>
        </p:nvGrpSpPr>
        <p:grpSpPr>
          <a:xfrm>
            <a:off x="0" y="6824981"/>
            <a:ext cx="12192000" cy="45719"/>
            <a:chOff x="0" y="6756401"/>
            <a:chExt cx="12192000" cy="114300"/>
          </a:xfrm>
        </p:grpSpPr>
        <p:sp>
          <p:nvSpPr>
            <p:cNvPr id="170" name="Google Shape;170;p1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1" name="Google Shape;171;p1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2" name="Google Shape;172;p1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3" name="Google Shape;173;p1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4" name="Google Shape;174;p1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75" name="Google Shape;175;p18"/>
          <p:cNvGrpSpPr/>
          <p:nvPr/>
        </p:nvGrpSpPr>
        <p:grpSpPr>
          <a:xfrm>
            <a:off x="0" y="0"/>
            <a:ext cx="12192000" cy="45719"/>
            <a:chOff x="0" y="6756401"/>
            <a:chExt cx="12192000" cy="114300"/>
          </a:xfrm>
        </p:grpSpPr>
        <p:sp>
          <p:nvSpPr>
            <p:cNvPr id="176" name="Google Shape;176;p1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7" name="Google Shape;177;p1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8" name="Google Shape;178;p1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9" name="Google Shape;179;p1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80" name="Google Shape;180;p1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81" name="Google Shape;181;p18"/>
          <p:cNvSpPr>
            <a:spLocks noGrp="1"/>
          </p:cNvSpPr>
          <p:nvPr>
            <p:ph type="pic" idx="2"/>
          </p:nvPr>
        </p:nvSpPr>
        <p:spPr>
          <a:xfrm>
            <a:off x="1012755" y="2279803"/>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2" name="Google Shape;182;p18"/>
          <p:cNvSpPr>
            <a:spLocks noGrp="1"/>
          </p:cNvSpPr>
          <p:nvPr>
            <p:ph type="pic" idx="3"/>
          </p:nvPr>
        </p:nvSpPr>
        <p:spPr>
          <a:xfrm>
            <a:off x="3247354" y="227980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3" name="Google Shape;183;p18"/>
          <p:cNvSpPr>
            <a:spLocks noGrp="1"/>
          </p:cNvSpPr>
          <p:nvPr>
            <p:ph type="pic" idx="4"/>
          </p:nvPr>
        </p:nvSpPr>
        <p:spPr>
          <a:xfrm>
            <a:off x="5477053" y="227980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4" name="Google Shape;184;p18"/>
          <p:cNvSpPr>
            <a:spLocks noGrp="1"/>
          </p:cNvSpPr>
          <p:nvPr>
            <p:ph type="pic" idx="5"/>
          </p:nvPr>
        </p:nvSpPr>
        <p:spPr>
          <a:xfrm>
            <a:off x="7681198" y="227980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5" name="Google Shape;185;p18"/>
          <p:cNvSpPr>
            <a:spLocks noGrp="1"/>
          </p:cNvSpPr>
          <p:nvPr>
            <p:ph type="pic" idx="6"/>
          </p:nvPr>
        </p:nvSpPr>
        <p:spPr>
          <a:xfrm>
            <a:off x="9887007" y="227980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6" name="Google Shape;186;p18"/>
          <p:cNvSpPr>
            <a:spLocks noGrp="1"/>
          </p:cNvSpPr>
          <p:nvPr>
            <p:ph type="pic" idx="7"/>
          </p:nvPr>
        </p:nvSpPr>
        <p:spPr>
          <a:xfrm>
            <a:off x="2111550" y="317444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7" name="Google Shape;187;p18"/>
          <p:cNvSpPr>
            <a:spLocks noGrp="1"/>
          </p:cNvSpPr>
          <p:nvPr>
            <p:ph type="pic" idx="8"/>
          </p:nvPr>
        </p:nvSpPr>
        <p:spPr>
          <a:xfrm>
            <a:off x="4380924" y="317444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8" name="Google Shape;188;p18"/>
          <p:cNvSpPr>
            <a:spLocks noGrp="1"/>
          </p:cNvSpPr>
          <p:nvPr>
            <p:ph type="pic" idx="9"/>
          </p:nvPr>
        </p:nvSpPr>
        <p:spPr>
          <a:xfrm>
            <a:off x="6585069" y="317444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9" name="Google Shape;189;p18"/>
          <p:cNvSpPr>
            <a:spLocks noGrp="1"/>
          </p:cNvSpPr>
          <p:nvPr>
            <p:ph type="pic" idx="13"/>
          </p:nvPr>
        </p:nvSpPr>
        <p:spPr>
          <a:xfrm>
            <a:off x="8796442" y="317444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0" name="Google Shape;190;p18"/>
          <p:cNvSpPr>
            <a:spLocks noGrp="1"/>
          </p:cNvSpPr>
          <p:nvPr>
            <p:ph type="pic" idx="14"/>
          </p:nvPr>
        </p:nvSpPr>
        <p:spPr>
          <a:xfrm>
            <a:off x="3282129"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1" name="Google Shape;191;p18"/>
          <p:cNvSpPr>
            <a:spLocks noGrp="1"/>
          </p:cNvSpPr>
          <p:nvPr>
            <p:ph type="pic" idx="15"/>
          </p:nvPr>
        </p:nvSpPr>
        <p:spPr>
          <a:xfrm>
            <a:off x="5511828"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2" name="Google Shape;192;p18"/>
          <p:cNvSpPr>
            <a:spLocks noGrp="1"/>
          </p:cNvSpPr>
          <p:nvPr>
            <p:ph type="pic" idx="16"/>
          </p:nvPr>
        </p:nvSpPr>
        <p:spPr>
          <a:xfrm>
            <a:off x="7715973"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3" name="Google Shape;193;p18"/>
          <p:cNvSpPr>
            <a:spLocks noGrp="1"/>
          </p:cNvSpPr>
          <p:nvPr>
            <p:ph type="pic" idx="17"/>
          </p:nvPr>
        </p:nvSpPr>
        <p:spPr>
          <a:xfrm>
            <a:off x="9921783"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4" name="Google Shape;194;p18"/>
          <p:cNvSpPr>
            <a:spLocks noGrp="1"/>
          </p:cNvSpPr>
          <p:nvPr>
            <p:ph type="pic" idx="18"/>
          </p:nvPr>
        </p:nvSpPr>
        <p:spPr>
          <a:xfrm>
            <a:off x="1012755"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500"/>
                                        <p:tgtEl>
                                          <p:spTgt spid="15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2">
                                            <p:txEl>
                                              <p:pRg st="0" end="0"/>
                                            </p:txEl>
                                          </p:spTgt>
                                        </p:tgtEl>
                                        <p:attrNameLst>
                                          <p:attrName>style.visibility</p:attrName>
                                        </p:attrNameLst>
                                      </p:cBhvr>
                                      <p:to>
                                        <p:strVal val="visible"/>
                                      </p:to>
                                    </p:set>
                                    <p:animEffect transition="in" filter="fade">
                                      <p:cBhvr>
                                        <p:cTn id="11" dur="500"/>
                                        <p:tgtEl>
                                          <p:spTgt spid="16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2">
                                            <p:txEl>
                                              <p:pRg st="1" end="1"/>
                                            </p:txEl>
                                          </p:spTgt>
                                        </p:tgtEl>
                                        <p:attrNameLst>
                                          <p:attrName>style.visibility</p:attrName>
                                        </p:attrNameLst>
                                      </p:cBhvr>
                                      <p:to>
                                        <p:strVal val="visible"/>
                                      </p:to>
                                    </p:set>
                                    <p:animEffect transition="in" filter="fade">
                                      <p:cBhvr>
                                        <p:cTn id="15" dur="500"/>
                                        <p:tgtEl>
                                          <p:spTgt spid="16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2">
                                            <p:txEl>
                                              <p:pRg st="2" end="2"/>
                                            </p:txEl>
                                          </p:spTgt>
                                        </p:tgtEl>
                                        <p:attrNameLst>
                                          <p:attrName>style.visibility</p:attrName>
                                        </p:attrNameLst>
                                      </p:cBhvr>
                                      <p:to>
                                        <p:strVal val="visible"/>
                                      </p:to>
                                    </p:set>
                                    <p:animEffect transition="in" filter="fade">
                                      <p:cBhvr>
                                        <p:cTn id="19" dur="500"/>
                                        <p:tgtEl>
                                          <p:spTgt spid="16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62">
                                            <p:txEl>
                                              <p:pRg st="3" end="3"/>
                                            </p:txEl>
                                          </p:spTgt>
                                        </p:tgtEl>
                                        <p:attrNameLst>
                                          <p:attrName>style.visibility</p:attrName>
                                        </p:attrNameLst>
                                      </p:cBhvr>
                                      <p:to>
                                        <p:strVal val="visible"/>
                                      </p:to>
                                    </p:set>
                                    <p:animEffect transition="in" filter="fade">
                                      <p:cBhvr>
                                        <p:cTn id="23" dur="500"/>
                                        <p:tgtEl>
                                          <p:spTgt spid="16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62">
                                            <p:txEl>
                                              <p:pRg st="4" end="4"/>
                                            </p:txEl>
                                          </p:spTgt>
                                        </p:tgtEl>
                                        <p:attrNameLst>
                                          <p:attrName>style.visibility</p:attrName>
                                        </p:attrNameLst>
                                      </p:cBhvr>
                                      <p:to>
                                        <p:strVal val="visible"/>
                                      </p:to>
                                    </p:set>
                                    <p:animEffect transition="in" filter="fade">
                                      <p:cBhvr>
                                        <p:cTn id="27" dur="500"/>
                                        <p:tgtEl>
                                          <p:spTgt spid="16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62">
                                            <p:txEl>
                                              <p:pRg st="5" end="5"/>
                                            </p:txEl>
                                          </p:spTgt>
                                        </p:tgtEl>
                                        <p:attrNameLst>
                                          <p:attrName>style.visibility</p:attrName>
                                        </p:attrNameLst>
                                      </p:cBhvr>
                                      <p:to>
                                        <p:strVal val="visible"/>
                                      </p:to>
                                    </p:set>
                                    <p:animEffect transition="in" filter="fade">
                                      <p:cBhvr>
                                        <p:cTn id="31" dur="500"/>
                                        <p:tgtEl>
                                          <p:spTgt spid="16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62">
                                            <p:txEl>
                                              <p:pRg st="6" end="6"/>
                                            </p:txEl>
                                          </p:spTgt>
                                        </p:tgtEl>
                                        <p:attrNameLst>
                                          <p:attrName>style.visibility</p:attrName>
                                        </p:attrNameLst>
                                      </p:cBhvr>
                                      <p:to>
                                        <p:strVal val="visible"/>
                                      </p:to>
                                    </p:set>
                                    <p:animEffect transition="in" filter="fade">
                                      <p:cBhvr>
                                        <p:cTn id="35" dur="500"/>
                                        <p:tgtEl>
                                          <p:spTgt spid="16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62">
                                            <p:txEl>
                                              <p:pRg st="7" end="7"/>
                                            </p:txEl>
                                          </p:spTgt>
                                        </p:tgtEl>
                                        <p:attrNameLst>
                                          <p:attrName>style.visibility</p:attrName>
                                        </p:attrNameLst>
                                      </p:cBhvr>
                                      <p:to>
                                        <p:strVal val="visible"/>
                                      </p:to>
                                    </p:set>
                                    <p:animEffect transition="in" filter="fade">
                                      <p:cBhvr>
                                        <p:cTn id="39" dur="500"/>
                                        <p:tgtEl>
                                          <p:spTgt spid="16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62">
                                            <p:txEl>
                                              <p:pRg st="8" end="8"/>
                                            </p:txEl>
                                          </p:spTgt>
                                        </p:tgtEl>
                                        <p:attrNameLst>
                                          <p:attrName>style.visibility</p:attrName>
                                        </p:attrNameLst>
                                      </p:cBhvr>
                                      <p:to>
                                        <p:strVal val="visible"/>
                                      </p:to>
                                    </p:set>
                                    <p:animEffect transition="in" filter="fade">
                                      <p:cBhvr>
                                        <p:cTn id="43" dur="500"/>
                                        <p:tgtEl>
                                          <p:spTgt spid="162">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181"/>
                                        </p:tgtEl>
                                        <p:attrNameLst>
                                          <p:attrName>style.visibility</p:attrName>
                                        </p:attrNameLst>
                                      </p:cBhvr>
                                      <p:to>
                                        <p:strVal val="visible"/>
                                      </p:to>
                                    </p:set>
                                    <p:anim calcmode="lin" valueType="num">
                                      <p:cBhvr additive="base">
                                        <p:cTn id="47" dur="500"/>
                                        <p:tgtEl>
                                          <p:spTgt spid="181"/>
                                        </p:tgtEl>
                                        <p:attrNameLst>
                                          <p:attrName>ppt_w</p:attrName>
                                        </p:attrNameLst>
                                      </p:cBhvr>
                                      <p:tavLst>
                                        <p:tav tm="0">
                                          <p:val>
                                            <p:strVal val="0"/>
                                          </p:val>
                                        </p:tav>
                                        <p:tav tm="100000">
                                          <p:val>
                                            <p:strVal val="#ppt_w"/>
                                          </p:val>
                                        </p:tav>
                                      </p:tavLst>
                                    </p:anim>
                                    <p:anim calcmode="lin" valueType="num">
                                      <p:cBhvr additive="base">
                                        <p:cTn id="48" dur="500"/>
                                        <p:tgtEl>
                                          <p:spTgt spid="181"/>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82"/>
                                        </p:tgtEl>
                                        <p:attrNameLst>
                                          <p:attrName>style.visibility</p:attrName>
                                        </p:attrNameLst>
                                      </p:cBhvr>
                                      <p:to>
                                        <p:strVal val="visible"/>
                                      </p:to>
                                    </p:set>
                                    <p:anim calcmode="lin" valueType="num">
                                      <p:cBhvr additive="base">
                                        <p:cTn id="51" dur="500"/>
                                        <p:tgtEl>
                                          <p:spTgt spid="182"/>
                                        </p:tgtEl>
                                        <p:attrNameLst>
                                          <p:attrName>ppt_w</p:attrName>
                                        </p:attrNameLst>
                                      </p:cBhvr>
                                      <p:tavLst>
                                        <p:tav tm="0">
                                          <p:val>
                                            <p:strVal val="0"/>
                                          </p:val>
                                        </p:tav>
                                        <p:tav tm="100000">
                                          <p:val>
                                            <p:strVal val="#ppt_w"/>
                                          </p:val>
                                        </p:tav>
                                      </p:tavLst>
                                    </p:anim>
                                    <p:anim calcmode="lin" valueType="num">
                                      <p:cBhvr additive="base">
                                        <p:cTn id="52" dur="500"/>
                                        <p:tgtEl>
                                          <p:spTgt spid="182"/>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83"/>
                                        </p:tgtEl>
                                        <p:attrNameLst>
                                          <p:attrName>style.visibility</p:attrName>
                                        </p:attrNameLst>
                                      </p:cBhvr>
                                      <p:to>
                                        <p:strVal val="visible"/>
                                      </p:to>
                                    </p:set>
                                    <p:anim calcmode="lin" valueType="num">
                                      <p:cBhvr additive="base">
                                        <p:cTn id="55" dur="500"/>
                                        <p:tgtEl>
                                          <p:spTgt spid="183"/>
                                        </p:tgtEl>
                                        <p:attrNameLst>
                                          <p:attrName>ppt_w</p:attrName>
                                        </p:attrNameLst>
                                      </p:cBhvr>
                                      <p:tavLst>
                                        <p:tav tm="0">
                                          <p:val>
                                            <p:strVal val="0"/>
                                          </p:val>
                                        </p:tav>
                                        <p:tav tm="100000">
                                          <p:val>
                                            <p:strVal val="#ppt_w"/>
                                          </p:val>
                                        </p:tav>
                                      </p:tavLst>
                                    </p:anim>
                                    <p:anim calcmode="lin" valueType="num">
                                      <p:cBhvr additive="base">
                                        <p:cTn id="56" dur="500"/>
                                        <p:tgtEl>
                                          <p:spTgt spid="183"/>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84"/>
                                        </p:tgtEl>
                                        <p:attrNameLst>
                                          <p:attrName>style.visibility</p:attrName>
                                        </p:attrNameLst>
                                      </p:cBhvr>
                                      <p:to>
                                        <p:strVal val="visible"/>
                                      </p:to>
                                    </p:set>
                                    <p:anim calcmode="lin" valueType="num">
                                      <p:cBhvr additive="base">
                                        <p:cTn id="59" dur="500"/>
                                        <p:tgtEl>
                                          <p:spTgt spid="184"/>
                                        </p:tgtEl>
                                        <p:attrNameLst>
                                          <p:attrName>ppt_w</p:attrName>
                                        </p:attrNameLst>
                                      </p:cBhvr>
                                      <p:tavLst>
                                        <p:tav tm="0">
                                          <p:val>
                                            <p:strVal val="0"/>
                                          </p:val>
                                        </p:tav>
                                        <p:tav tm="100000">
                                          <p:val>
                                            <p:strVal val="#ppt_w"/>
                                          </p:val>
                                        </p:tav>
                                      </p:tavLst>
                                    </p:anim>
                                    <p:anim calcmode="lin" valueType="num">
                                      <p:cBhvr additive="base">
                                        <p:cTn id="60" dur="500"/>
                                        <p:tgtEl>
                                          <p:spTgt spid="184"/>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85"/>
                                        </p:tgtEl>
                                        <p:attrNameLst>
                                          <p:attrName>style.visibility</p:attrName>
                                        </p:attrNameLst>
                                      </p:cBhvr>
                                      <p:to>
                                        <p:strVal val="visible"/>
                                      </p:to>
                                    </p:set>
                                    <p:anim calcmode="lin" valueType="num">
                                      <p:cBhvr additive="base">
                                        <p:cTn id="63" dur="500"/>
                                        <p:tgtEl>
                                          <p:spTgt spid="185"/>
                                        </p:tgtEl>
                                        <p:attrNameLst>
                                          <p:attrName>ppt_w</p:attrName>
                                        </p:attrNameLst>
                                      </p:cBhvr>
                                      <p:tavLst>
                                        <p:tav tm="0">
                                          <p:val>
                                            <p:strVal val="0"/>
                                          </p:val>
                                        </p:tav>
                                        <p:tav tm="100000">
                                          <p:val>
                                            <p:strVal val="#ppt_w"/>
                                          </p:val>
                                        </p:tav>
                                      </p:tavLst>
                                    </p:anim>
                                    <p:anim calcmode="lin" valueType="num">
                                      <p:cBhvr additive="base">
                                        <p:cTn id="64" dur="500"/>
                                        <p:tgtEl>
                                          <p:spTgt spid="185"/>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86"/>
                                        </p:tgtEl>
                                        <p:attrNameLst>
                                          <p:attrName>style.visibility</p:attrName>
                                        </p:attrNameLst>
                                      </p:cBhvr>
                                      <p:to>
                                        <p:strVal val="visible"/>
                                      </p:to>
                                    </p:set>
                                    <p:anim calcmode="lin" valueType="num">
                                      <p:cBhvr additive="base">
                                        <p:cTn id="67" dur="500"/>
                                        <p:tgtEl>
                                          <p:spTgt spid="186"/>
                                        </p:tgtEl>
                                        <p:attrNameLst>
                                          <p:attrName>ppt_w</p:attrName>
                                        </p:attrNameLst>
                                      </p:cBhvr>
                                      <p:tavLst>
                                        <p:tav tm="0">
                                          <p:val>
                                            <p:strVal val="0"/>
                                          </p:val>
                                        </p:tav>
                                        <p:tav tm="100000">
                                          <p:val>
                                            <p:strVal val="#ppt_w"/>
                                          </p:val>
                                        </p:tav>
                                      </p:tavLst>
                                    </p:anim>
                                    <p:anim calcmode="lin" valueType="num">
                                      <p:cBhvr additive="base">
                                        <p:cTn id="68" dur="500"/>
                                        <p:tgtEl>
                                          <p:spTgt spid="186"/>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87"/>
                                        </p:tgtEl>
                                        <p:attrNameLst>
                                          <p:attrName>style.visibility</p:attrName>
                                        </p:attrNameLst>
                                      </p:cBhvr>
                                      <p:to>
                                        <p:strVal val="visible"/>
                                      </p:to>
                                    </p:set>
                                    <p:anim calcmode="lin" valueType="num">
                                      <p:cBhvr additive="base">
                                        <p:cTn id="71" dur="500"/>
                                        <p:tgtEl>
                                          <p:spTgt spid="187"/>
                                        </p:tgtEl>
                                        <p:attrNameLst>
                                          <p:attrName>ppt_w</p:attrName>
                                        </p:attrNameLst>
                                      </p:cBhvr>
                                      <p:tavLst>
                                        <p:tav tm="0">
                                          <p:val>
                                            <p:strVal val="0"/>
                                          </p:val>
                                        </p:tav>
                                        <p:tav tm="100000">
                                          <p:val>
                                            <p:strVal val="#ppt_w"/>
                                          </p:val>
                                        </p:tav>
                                      </p:tavLst>
                                    </p:anim>
                                    <p:anim calcmode="lin" valueType="num">
                                      <p:cBhvr additive="base">
                                        <p:cTn id="72" dur="500"/>
                                        <p:tgtEl>
                                          <p:spTgt spid="187"/>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88"/>
                                        </p:tgtEl>
                                        <p:attrNameLst>
                                          <p:attrName>style.visibility</p:attrName>
                                        </p:attrNameLst>
                                      </p:cBhvr>
                                      <p:to>
                                        <p:strVal val="visible"/>
                                      </p:to>
                                    </p:set>
                                    <p:anim calcmode="lin" valueType="num">
                                      <p:cBhvr additive="base">
                                        <p:cTn id="75" dur="500"/>
                                        <p:tgtEl>
                                          <p:spTgt spid="188"/>
                                        </p:tgtEl>
                                        <p:attrNameLst>
                                          <p:attrName>ppt_w</p:attrName>
                                        </p:attrNameLst>
                                      </p:cBhvr>
                                      <p:tavLst>
                                        <p:tav tm="0">
                                          <p:val>
                                            <p:strVal val="0"/>
                                          </p:val>
                                        </p:tav>
                                        <p:tav tm="100000">
                                          <p:val>
                                            <p:strVal val="#ppt_w"/>
                                          </p:val>
                                        </p:tav>
                                      </p:tavLst>
                                    </p:anim>
                                    <p:anim calcmode="lin" valueType="num">
                                      <p:cBhvr additive="base">
                                        <p:cTn id="76" dur="500"/>
                                        <p:tgtEl>
                                          <p:spTgt spid="188"/>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89"/>
                                        </p:tgtEl>
                                        <p:attrNameLst>
                                          <p:attrName>style.visibility</p:attrName>
                                        </p:attrNameLst>
                                      </p:cBhvr>
                                      <p:to>
                                        <p:strVal val="visible"/>
                                      </p:to>
                                    </p:set>
                                    <p:anim calcmode="lin" valueType="num">
                                      <p:cBhvr additive="base">
                                        <p:cTn id="79" dur="500"/>
                                        <p:tgtEl>
                                          <p:spTgt spid="189"/>
                                        </p:tgtEl>
                                        <p:attrNameLst>
                                          <p:attrName>ppt_w</p:attrName>
                                        </p:attrNameLst>
                                      </p:cBhvr>
                                      <p:tavLst>
                                        <p:tav tm="0">
                                          <p:val>
                                            <p:strVal val="0"/>
                                          </p:val>
                                        </p:tav>
                                        <p:tav tm="100000">
                                          <p:val>
                                            <p:strVal val="#ppt_w"/>
                                          </p:val>
                                        </p:tav>
                                      </p:tavLst>
                                    </p:anim>
                                    <p:anim calcmode="lin" valueType="num">
                                      <p:cBhvr additive="base">
                                        <p:cTn id="80" dur="500"/>
                                        <p:tgtEl>
                                          <p:spTgt spid="189"/>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90"/>
                                        </p:tgtEl>
                                        <p:attrNameLst>
                                          <p:attrName>style.visibility</p:attrName>
                                        </p:attrNameLst>
                                      </p:cBhvr>
                                      <p:to>
                                        <p:strVal val="visible"/>
                                      </p:to>
                                    </p:set>
                                    <p:anim calcmode="lin" valueType="num">
                                      <p:cBhvr additive="base">
                                        <p:cTn id="83" dur="500"/>
                                        <p:tgtEl>
                                          <p:spTgt spid="190"/>
                                        </p:tgtEl>
                                        <p:attrNameLst>
                                          <p:attrName>ppt_w</p:attrName>
                                        </p:attrNameLst>
                                      </p:cBhvr>
                                      <p:tavLst>
                                        <p:tav tm="0">
                                          <p:val>
                                            <p:strVal val="0"/>
                                          </p:val>
                                        </p:tav>
                                        <p:tav tm="100000">
                                          <p:val>
                                            <p:strVal val="#ppt_w"/>
                                          </p:val>
                                        </p:tav>
                                      </p:tavLst>
                                    </p:anim>
                                    <p:anim calcmode="lin" valueType="num">
                                      <p:cBhvr additive="base">
                                        <p:cTn id="84" dur="500"/>
                                        <p:tgtEl>
                                          <p:spTgt spid="190"/>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191"/>
                                        </p:tgtEl>
                                        <p:attrNameLst>
                                          <p:attrName>style.visibility</p:attrName>
                                        </p:attrNameLst>
                                      </p:cBhvr>
                                      <p:to>
                                        <p:strVal val="visible"/>
                                      </p:to>
                                    </p:set>
                                    <p:anim calcmode="lin" valueType="num">
                                      <p:cBhvr additive="base">
                                        <p:cTn id="87" dur="500"/>
                                        <p:tgtEl>
                                          <p:spTgt spid="191"/>
                                        </p:tgtEl>
                                        <p:attrNameLst>
                                          <p:attrName>ppt_w</p:attrName>
                                        </p:attrNameLst>
                                      </p:cBhvr>
                                      <p:tavLst>
                                        <p:tav tm="0">
                                          <p:val>
                                            <p:strVal val="0"/>
                                          </p:val>
                                        </p:tav>
                                        <p:tav tm="100000">
                                          <p:val>
                                            <p:strVal val="#ppt_w"/>
                                          </p:val>
                                        </p:tav>
                                      </p:tavLst>
                                    </p:anim>
                                    <p:anim calcmode="lin" valueType="num">
                                      <p:cBhvr additive="base">
                                        <p:cTn id="88" dur="500"/>
                                        <p:tgtEl>
                                          <p:spTgt spid="191"/>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192"/>
                                        </p:tgtEl>
                                        <p:attrNameLst>
                                          <p:attrName>style.visibility</p:attrName>
                                        </p:attrNameLst>
                                      </p:cBhvr>
                                      <p:to>
                                        <p:strVal val="visible"/>
                                      </p:to>
                                    </p:set>
                                    <p:anim calcmode="lin" valueType="num">
                                      <p:cBhvr additive="base">
                                        <p:cTn id="91" dur="500"/>
                                        <p:tgtEl>
                                          <p:spTgt spid="192"/>
                                        </p:tgtEl>
                                        <p:attrNameLst>
                                          <p:attrName>ppt_w</p:attrName>
                                        </p:attrNameLst>
                                      </p:cBhvr>
                                      <p:tavLst>
                                        <p:tav tm="0">
                                          <p:val>
                                            <p:strVal val="0"/>
                                          </p:val>
                                        </p:tav>
                                        <p:tav tm="100000">
                                          <p:val>
                                            <p:strVal val="#ppt_w"/>
                                          </p:val>
                                        </p:tav>
                                      </p:tavLst>
                                    </p:anim>
                                    <p:anim calcmode="lin" valueType="num">
                                      <p:cBhvr additive="base">
                                        <p:cTn id="92" dur="500"/>
                                        <p:tgtEl>
                                          <p:spTgt spid="192"/>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193"/>
                                        </p:tgtEl>
                                        <p:attrNameLst>
                                          <p:attrName>style.visibility</p:attrName>
                                        </p:attrNameLst>
                                      </p:cBhvr>
                                      <p:to>
                                        <p:strVal val="visible"/>
                                      </p:to>
                                    </p:set>
                                    <p:anim calcmode="lin" valueType="num">
                                      <p:cBhvr additive="base">
                                        <p:cTn id="95" dur="500"/>
                                        <p:tgtEl>
                                          <p:spTgt spid="193"/>
                                        </p:tgtEl>
                                        <p:attrNameLst>
                                          <p:attrName>ppt_w</p:attrName>
                                        </p:attrNameLst>
                                      </p:cBhvr>
                                      <p:tavLst>
                                        <p:tav tm="0">
                                          <p:val>
                                            <p:strVal val="0"/>
                                          </p:val>
                                        </p:tav>
                                        <p:tav tm="100000">
                                          <p:val>
                                            <p:strVal val="#ppt_w"/>
                                          </p:val>
                                        </p:tav>
                                      </p:tavLst>
                                    </p:anim>
                                    <p:anim calcmode="lin" valueType="num">
                                      <p:cBhvr additive="base">
                                        <p:cTn id="96" dur="500"/>
                                        <p:tgtEl>
                                          <p:spTgt spid="193"/>
                                        </p:tgtEl>
                                        <p:attrNameLst>
                                          <p:attrName>ppt_h</p:attrName>
                                        </p:attrNameLst>
                                      </p:cBhvr>
                                      <p:tavLst>
                                        <p:tav tm="0">
                                          <p:val>
                                            <p:strVal val="0"/>
                                          </p:val>
                                        </p:tav>
                                        <p:tav tm="100000">
                                          <p:val>
                                            <p:strVal val="#ppt_h"/>
                                          </p:val>
                                        </p:tav>
                                      </p:tavLst>
                                    </p:anim>
                                  </p:childTnLst>
                                </p:cTn>
                              </p:par>
                              <p:par>
                                <p:cTn id="97" presetID="23" presetClass="entr" presetSubtype="16" fill="hold" nodeType="withEffect">
                                  <p:stCondLst>
                                    <p:cond delay="0"/>
                                  </p:stCondLst>
                                  <p:childTnLst>
                                    <p:set>
                                      <p:cBhvr>
                                        <p:cTn id="98" dur="1" fill="hold">
                                          <p:stCondLst>
                                            <p:cond delay="0"/>
                                          </p:stCondLst>
                                        </p:cTn>
                                        <p:tgtEl>
                                          <p:spTgt spid="194"/>
                                        </p:tgtEl>
                                        <p:attrNameLst>
                                          <p:attrName>style.visibility</p:attrName>
                                        </p:attrNameLst>
                                      </p:cBhvr>
                                      <p:to>
                                        <p:strVal val="visible"/>
                                      </p:to>
                                    </p:set>
                                    <p:anim calcmode="lin" valueType="num">
                                      <p:cBhvr additive="base">
                                        <p:cTn id="99" dur="500"/>
                                        <p:tgtEl>
                                          <p:spTgt spid="194"/>
                                        </p:tgtEl>
                                        <p:attrNameLst>
                                          <p:attrName>ppt_w</p:attrName>
                                        </p:attrNameLst>
                                      </p:cBhvr>
                                      <p:tavLst>
                                        <p:tav tm="0">
                                          <p:val>
                                            <p:strVal val="0"/>
                                          </p:val>
                                        </p:tav>
                                        <p:tav tm="100000">
                                          <p:val>
                                            <p:strVal val="#ppt_w"/>
                                          </p:val>
                                        </p:tav>
                                      </p:tavLst>
                                    </p:anim>
                                    <p:anim calcmode="lin" valueType="num">
                                      <p:cBhvr additive="base">
                                        <p:cTn id="100" dur="500"/>
                                        <p:tgtEl>
                                          <p:spTgt spid="19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1409"/>
        <p:cNvGrpSpPr/>
        <p:nvPr/>
      </p:nvGrpSpPr>
      <p:grpSpPr>
        <a:xfrm>
          <a:off x="0" y="0"/>
          <a:ext cx="0" cy="0"/>
          <a:chOff x="0" y="0"/>
          <a:chExt cx="0" cy="0"/>
        </a:xfrm>
      </p:grpSpPr>
      <p:sp>
        <p:nvSpPr>
          <p:cNvPr id="1410" name="Google Shape;1410;p64"/>
          <p:cNvSpPr>
            <a:spLocks noGrp="1"/>
          </p:cNvSpPr>
          <p:nvPr>
            <p:ph type="pic" idx="2"/>
          </p:nvPr>
        </p:nvSpPr>
        <p:spPr>
          <a:xfrm>
            <a:off x="0" y="0"/>
            <a:ext cx="12192000" cy="334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11" name="Google Shape;1411;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12" name="Google Shape;1412;p64"/>
          <p:cNvGrpSpPr/>
          <p:nvPr/>
        </p:nvGrpSpPr>
        <p:grpSpPr>
          <a:xfrm>
            <a:off x="338952" y="6409324"/>
            <a:ext cx="224082" cy="221156"/>
            <a:chOff x="4328868" y="5502988"/>
            <a:chExt cx="500307" cy="493774"/>
          </a:xfrm>
        </p:grpSpPr>
        <p:sp>
          <p:nvSpPr>
            <p:cNvPr id="1413" name="Google Shape;1413;p6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14" name="Google Shape;1414;p6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15" name="Google Shape;1415;p64"/>
          <p:cNvGrpSpPr/>
          <p:nvPr/>
        </p:nvGrpSpPr>
        <p:grpSpPr>
          <a:xfrm flipH="1">
            <a:off x="11637433" y="6409324"/>
            <a:ext cx="224082" cy="221156"/>
            <a:chOff x="4328868" y="5502988"/>
            <a:chExt cx="500307" cy="493774"/>
          </a:xfrm>
        </p:grpSpPr>
        <p:sp>
          <p:nvSpPr>
            <p:cNvPr id="1416" name="Google Shape;1416;p6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17" name="Google Shape;1417;p6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18" name="Google Shape;1418;p64"/>
          <p:cNvGrpSpPr/>
          <p:nvPr/>
        </p:nvGrpSpPr>
        <p:grpSpPr>
          <a:xfrm>
            <a:off x="0" y="6824981"/>
            <a:ext cx="12192000" cy="45719"/>
            <a:chOff x="0" y="6756401"/>
            <a:chExt cx="12192000" cy="114300"/>
          </a:xfrm>
        </p:grpSpPr>
        <p:sp>
          <p:nvSpPr>
            <p:cNvPr id="1419" name="Google Shape;1419;p6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0" name="Google Shape;1420;p6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1" name="Google Shape;1421;p6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2" name="Google Shape;1422;p6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3" name="Google Shape;1423;p6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24" name="Google Shape;1424;p64"/>
          <p:cNvGrpSpPr/>
          <p:nvPr/>
        </p:nvGrpSpPr>
        <p:grpSpPr>
          <a:xfrm>
            <a:off x="0" y="3355522"/>
            <a:ext cx="12192000" cy="45719"/>
            <a:chOff x="0" y="6756401"/>
            <a:chExt cx="12192000" cy="114300"/>
          </a:xfrm>
        </p:grpSpPr>
        <p:sp>
          <p:nvSpPr>
            <p:cNvPr id="1425" name="Google Shape;1425;p6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6" name="Google Shape;1426;p6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7" name="Google Shape;1427;p6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8" name="Google Shape;1428;p6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9" name="Google Shape;1429;p6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10"/>
                                        </p:tgtEl>
                                        <p:attrNameLst>
                                          <p:attrName>style.visibility</p:attrName>
                                        </p:attrNameLst>
                                      </p:cBhvr>
                                      <p:to>
                                        <p:strVal val="visible"/>
                                      </p:to>
                                    </p:set>
                                    <p:animEffect transition="in" filter="fade">
                                      <p:cBhvr>
                                        <p:cTn id="7" dur="500"/>
                                        <p:tgtEl>
                                          <p:spTgt spid="1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SmartPhone Mockup">
  <p:cSld name="SmartPhone Mockup">
    <p:spTree>
      <p:nvGrpSpPr>
        <p:cNvPr id="1" name="Shape 1430"/>
        <p:cNvGrpSpPr/>
        <p:nvPr/>
      </p:nvGrpSpPr>
      <p:grpSpPr>
        <a:xfrm>
          <a:off x="0" y="0"/>
          <a:ext cx="0" cy="0"/>
          <a:chOff x="0" y="0"/>
          <a:chExt cx="0" cy="0"/>
        </a:xfrm>
      </p:grpSpPr>
      <p:sp>
        <p:nvSpPr>
          <p:cNvPr id="1431" name="Google Shape;1431;p65"/>
          <p:cNvSpPr>
            <a:spLocks noGrp="1"/>
          </p:cNvSpPr>
          <p:nvPr>
            <p:ph type="pic" idx="2"/>
          </p:nvPr>
        </p:nvSpPr>
        <p:spPr>
          <a:xfrm>
            <a:off x="0" y="0"/>
            <a:ext cx="12192000" cy="334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32" name="Google Shape;1432;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33" name="Google Shape;1433;p65"/>
          <p:cNvGrpSpPr/>
          <p:nvPr/>
        </p:nvGrpSpPr>
        <p:grpSpPr>
          <a:xfrm>
            <a:off x="338952" y="6409324"/>
            <a:ext cx="224082" cy="221156"/>
            <a:chOff x="4328868" y="5502988"/>
            <a:chExt cx="500307" cy="493774"/>
          </a:xfrm>
        </p:grpSpPr>
        <p:sp>
          <p:nvSpPr>
            <p:cNvPr id="1434" name="Google Shape;1434;p6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35" name="Google Shape;1435;p6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36" name="Google Shape;1436;p65"/>
          <p:cNvGrpSpPr/>
          <p:nvPr/>
        </p:nvGrpSpPr>
        <p:grpSpPr>
          <a:xfrm flipH="1">
            <a:off x="11637433" y="6409324"/>
            <a:ext cx="224082" cy="221156"/>
            <a:chOff x="4328868" y="5502988"/>
            <a:chExt cx="500307" cy="493774"/>
          </a:xfrm>
        </p:grpSpPr>
        <p:sp>
          <p:nvSpPr>
            <p:cNvPr id="1437" name="Google Shape;1437;p6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38" name="Google Shape;1438;p6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39" name="Google Shape;1439;p65"/>
          <p:cNvGrpSpPr/>
          <p:nvPr/>
        </p:nvGrpSpPr>
        <p:grpSpPr>
          <a:xfrm>
            <a:off x="0" y="6824981"/>
            <a:ext cx="12192000" cy="45719"/>
            <a:chOff x="0" y="6756401"/>
            <a:chExt cx="12192000" cy="114300"/>
          </a:xfrm>
        </p:grpSpPr>
        <p:sp>
          <p:nvSpPr>
            <p:cNvPr id="1440" name="Google Shape;1440;p6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1" name="Google Shape;1441;p6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2" name="Google Shape;1442;p6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3" name="Google Shape;1443;p6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4" name="Google Shape;1444;p6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45" name="Google Shape;1445;p65"/>
          <p:cNvGrpSpPr/>
          <p:nvPr/>
        </p:nvGrpSpPr>
        <p:grpSpPr>
          <a:xfrm>
            <a:off x="0" y="3355522"/>
            <a:ext cx="12192000" cy="45719"/>
            <a:chOff x="0" y="6756401"/>
            <a:chExt cx="12192000" cy="114300"/>
          </a:xfrm>
        </p:grpSpPr>
        <p:sp>
          <p:nvSpPr>
            <p:cNvPr id="1446" name="Google Shape;1446;p6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7" name="Google Shape;1447;p6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8" name="Google Shape;1448;p6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9" name="Google Shape;1449;p6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50" name="Google Shape;1450;p6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451" name="Google Shape;1451;p65"/>
          <p:cNvSpPr>
            <a:spLocks noGrp="1"/>
          </p:cNvSpPr>
          <p:nvPr>
            <p:ph type="pic" idx="3"/>
          </p:nvPr>
        </p:nvSpPr>
        <p:spPr>
          <a:xfrm>
            <a:off x="831850" y="1778000"/>
            <a:ext cx="1784350" cy="3276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31"/>
                                        </p:tgtEl>
                                        <p:attrNameLst>
                                          <p:attrName>style.visibility</p:attrName>
                                        </p:attrNameLst>
                                      </p:cBhvr>
                                      <p:to>
                                        <p:strVal val="visible"/>
                                      </p:to>
                                    </p:set>
                                    <p:animEffect transition="in" filter="fade">
                                      <p:cBhvr>
                                        <p:cTn id="7" dur="500"/>
                                        <p:tgtEl>
                                          <p:spTgt spid="1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1452"/>
        <p:cNvGrpSpPr/>
        <p:nvPr/>
      </p:nvGrpSpPr>
      <p:grpSpPr>
        <a:xfrm>
          <a:off x="0" y="0"/>
          <a:ext cx="0" cy="0"/>
          <a:chOff x="0" y="0"/>
          <a:chExt cx="0" cy="0"/>
        </a:xfrm>
      </p:grpSpPr>
      <p:sp>
        <p:nvSpPr>
          <p:cNvPr id="1453" name="Google Shape;1453;p66"/>
          <p:cNvSpPr>
            <a:spLocks noGrp="1"/>
          </p:cNvSpPr>
          <p:nvPr>
            <p:ph type="pic" idx="2"/>
          </p:nvPr>
        </p:nvSpPr>
        <p:spPr>
          <a:xfrm>
            <a:off x="0" y="-1"/>
            <a:ext cx="12192000" cy="484777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54" name="Google Shape;1454;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55" name="Google Shape;1455;p66"/>
          <p:cNvGrpSpPr/>
          <p:nvPr/>
        </p:nvGrpSpPr>
        <p:grpSpPr>
          <a:xfrm>
            <a:off x="338952" y="6409324"/>
            <a:ext cx="224082" cy="221156"/>
            <a:chOff x="4328868" y="5502988"/>
            <a:chExt cx="500307" cy="493774"/>
          </a:xfrm>
        </p:grpSpPr>
        <p:sp>
          <p:nvSpPr>
            <p:cNvPr id="1456" name="Google Shape;1456;p6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57" name="Google Shape;1457;p6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58" name="Google Shape;1458;p66"/>
          <p:cNvGrpSpPr/>
          <p:nvPr/>
        </p:nvGrpSpPr>
        <p:grpSpPr>
          <a:xfrm flipH="1">
            <a:off x="11637433" y="6409324"/>
            <a:ext cx="224082" cy="221156"/>
            <a:chOff x="4328868" y="5502988"/>
            <a:chExt cx="500307" cy="493774"/>
          </a:xfrm>
        </p:grpSpPr>
        <p:sp>
          <p:nvSpPr>
            <p:cNvPr id="1459" name="Google Shape;1459;p6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60" name="Google Shape;1460;p6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61" name="Google Shape;1461;p66"/>
          <p:cNvGrpSpPr/>
          <p:nvPr/>
        </p:nvGrpSpPr>
        <p:grpSpPr>
          <a:xfrm>
            <a:off x="0" y="6824981"/>
            <a:ext cx="12192000" cy="45719"/>
            <a:chOff x="0" y="6756401"/>
            <a:chExt cx="12192000" cy="114300"/>
          </a:xfrm>
        </p:grpSpPr>
        <p:sp>
          <p:nvSpPr>
            <p:cNvPr id="1462" name="Google Shape;1462;p6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3" name="Google Shape;1463;p6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4" name="Google Shape;1464;p6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5" name="Google Shape;1465;p6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6" name="Google Shape;1466;p6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67" name="Google Shape;1467;p66"/>
          <p:cNvGrpSpPr/>
          <p:nvPr/>
        </p:nvGrpSpPr>
        <p:grpSpPr>
          <a:xfrm>
            <a:off x="0" y="4850490"/>
            <a:ext cx="12192000" cy="45719"/>
            <a:chOff x="0" y="6756401"/>
            <a:chExt cx="12192000" cy="114300"/>
          </a:xfrm>
        </p:grpSpPr>
        <p:sp>
          <p:nvSpPr>
            <p:cNvPr id="1468" name="Google Shape;1468;p6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9" name="Google Shape;1469;p6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70" name="Google Shape;1470;p6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71" name="Google Shape;1471;p6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72" name="Google Shape;1472;p6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53"/>
                                        </p:tgtEl>
                                        <p:attrNameLst>
                                          <p:attrName>style.visibility</p:attrName>
                                        </p:attrNameLst>
                                      </p:cBhvr>
                                      <p:to>
                                        <p:strVal val="visible"/>
                                      </p:to>
                                    </p:set>
                                    <p:animEffect transition="in" filter="fade">
                                      <p:cBhvr>
                                        <p:cTn id="7" dur="500"/>
                                        <p:tgtEl>
                                          <p:spTgt spid="1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Phone with background">
  <p:cSld name="Phone with background">
    <p:spTree>
      <p:nvGrpSpPr>
        <p:cNvPr id="1" name="Shape 1473"/>
        <p:cNvGrpSpPr/>
        <p:nvPr/>
      </p:nvGrpSpPr>
      <p:grpSpPr>
        <a:xfrm>
          <a:off x="0" y="0"/>
          <a:ext cx="0" cy="0"/>
          <a:chOff x="0" y="0"/>
          <a:chExt cx="0" cy="0"/>
        </a:xfrm>
      </p:grpSpPr>
      <p:sp>
        <p:nvSpPr>
          <p:cNvPr id="1474" name="Google Shape;1474;p67"/>
          <p:cNvSpPr>
            <a:spLocks noGrp="1"/>
          </p:cNvSpPr>
          <p:nvPr>
            <p:ph type="pic" idx="2"/>
          </p:nvPr>
        </p:nvSpPr>
        <p:spPr>
          <a:xfrm>
            <a:off x="0" y="-1"/>
            <a:ext cx="12192000" cy="484777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75" name="Google Shape;1475;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76" name="Google Shape;1476;p67"/>
          <p:cNvGrpSpPr/>
          <p:nvPr/>
        </p:nvGrpSpPr>
        <p:grpSpPr>
          <a:xfrm>
            <a:off x="338952" y="6409324"/>
            <a:ext cx="224082" cy="221156"/>
            <a:chOff x="4328868" y="5502988"/>
            <a:chExt cx="500307" cy="493774"/>
          </a:xfrm>
        </p:grpSpPr>
        <p:sp>
          <p:nvSpPr>
            <p:cNvPr id="1477" name="Google Shape;1477;p6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78" name="Google Shape;1478;p6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79" name="Google Shape;1479;p67"/>
          <p:cNvGrpSpPr/>
          <p:nvPr/>
        </p:nvGrpSpPr>
        <p:grpSpPr>
          <a:xfrm flipH="1">
            <a:off x="11637433" y="6409324"/>
            <a:ext cx="224082" cy="221156"/>
            <a:chOff x="4328868" y="5502988"/>
            <a:chExt cx="500307" cy="493774"/>
          </a:xfrm>
        </p:grpSpPr>
        <p:sp>
          <p:nvSpPr>
            <p:cNvPr id="1480" name="Google Shape;1480;p6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81" name="Google Shape;1481;p6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82" name="Google Shape;1482;p67"/>
          <p:cNvGrpSpPr/>
          <p:nvPr/>
        </p:nvGrpSpPr>
        <p:grpSpPr>
          <a:xfrm>
            <a:off x="0" y="6824981"/>
            <a:ext cx="12192000" cy="45719"/>
            <a:chOff x="0" y="6756401"/>
            <a:chExt cx="12192000" cy="114300"/>
          </a:xfrm>
        </p:grpSpPr>
        <p:sp>
          <p:nvSpPr>
            <p:cNvPr id="1483" name="Google Shape;1483;p6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4" name="Google Shape;1484;p6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5" name="Google Shape;1485;p6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6" name="Google Shape;1486;p6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7" name="Google Shape;1487;p6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88" name="Google Shape;1488;p67"/>
          <p:cNvGrpSpPr/>
          <p:nvPr/>
        </p:nvGrpSpPr>
        <p:grpSpPr>
          <a:xfrm>
            <a:off x="0" y="4850490"/>
            <a:ext cx="12192000" cy="45719"/>
            <a:chOff x="0" y="6756401"/>
            <a:chExt cx="12192000" cy="114300"/>
          </a:xfrm>
        </p:grpSpPr>
        <p:sp>
          <p:nvSpPr>
            <p:cNvPr id="1489" name="Google Shape;1489;p6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0" name="Google Shape;1490;p6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1" name="Google Shape;1491;p6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2" name="Google Shape;1492;p6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3" name="Google Shape;1493;p6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494" name="Google Shape;1494;p67"/>
          <p:cNvSpPr>
            <a:spLocks noGrp="1"/>
          </p:cNvSpPr>
          <p:nvPr>
            <p:ph type="pic" idx="3"/>
          </p:nvPr>
        </p:nvSpPr>
        <p:spPr>
          <a:xfrm>
            <a:off x="2057400" y="1379538"/>
            <a:ext cx="4351338" cy="24304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ablet mockup with background">
  <p:cSld name="Tablet mockup with background">
    <p:spTree>
      <p:nvGrpSpPr>
        <p:cNvPr id="1" name="Shape 1495"/>
        <p:cNvGrpSpPr/>
        <p:nvPr/>
      </p:nvGrpSpPr>
      <p:grpSpPr>
        <a:xfrm>
          <a:off x="0" y="0"/>
          <a:ext cx="0" cy="0"/>
          <a:chOff x="0" y="0"/>
          <a:chExt cx="0" cy="0"/>
        </a:xfrm>
      </p:grpSpPr>
      <p:sp>
        <p:nvSpPr>
          <p:cNvPr id="1496" name="Google Shape;1496;p68"/>
          <p:cNvSpPr>
            <a:spLocks noGrp="1"/>
          </p:cNvSpPr>
          <p:nvPr>
            <p:ph type="pic" idx="2"/>
          </p:nvPr>
        </p:nvSpPr>
        <p:spPr>
          <a:xfrm>
            <a:off x="0" y="-1"/>
            <a:ext cx="12192000" cy="384628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97" name="Google Shape;1497;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98" name="Google Shape;1498;p68"/>
          <p:cNvGrpSpPr/>
          <p:nvPr/>
        </p:nvGrpSpPr>
        <p:grpSpPr>
          <a:xfrm>
            <a:off x="338952" y="6409324"/>
            <a:ext cx="224082" cy="221156"/>
            <a:chOff x="4328868" y="5502988"/>
            <a:chExt cx="500307" cy="493774"/>
          </a:xfrm>
        </p:grpSpPr>
        <p:sp>
          <p:nvSpPr>
            <p:cNvPr id="1499" name="Google Shape;1499;p6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500" name="Google Shape;1500;p6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501" name="Google Shape;1501;p68"/>
          <p:cNvGrpSpPr/>
          <p:nvPr/>
        </p:nvGrpSpPr>
        <p:grpSpPr>
          <a:xfrm flipH="1">
            <a:off x="11637433" y="6409324"/>
            <a:ext cx="224082" cy="221156"/>
            <a:chOff x="4328868" y="5502988"/>
            <a:chExt cx="500307" cy="493774"/>
          </a:xfrm>
        </p:grpSpPr>
        <p:sp>
          <p:nvSpPr>
            <p:cNvPr id="1502" name="Google Shape;1502;p6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503" name="Google Shape;1503;p6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504" name="Google Shape;1504;p68"/>
          <p:cNvGrpSpPr/>
          <p:nvPr/>
        </p:nvGrpSpPr>
        <p:grpSpPr>
          <a:xfrm>
            <a:off x="0" y="6824981"/>
            <a:ext cx="12192000" cy="45719"/>
            <a:chOff x="0" y="6756401"/>
            <a:chExt cx="12192000" cy="114300"/>
          </a:xfrm>
        </p:grpSpPr>
        <p:sp>
          <p:nvSpPr>
            <p:cNvPr id="1505" name="Google Shape;1505;p6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06" name="Google Shape;1506;p6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07" name="Google Shape;1507;p6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08" name="Google Shape;1508;p6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09" name="Google Shape;1509;p6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510" name="Google Shape;1510;p68"/>
          <p:cNvGrpSpPr/>
          <p:nvPr/>
        </p:nvGrpSpPr>
        <p:grpSpPr>
          <a:xfrm>
            <a:off x="0" y="3843757"/>
            <a:ext cx="12192000" cy="45719"/>
            <a:chOff x="0" y="6756401"/>
            <a:chExt cx="12192000" cy="114300"/>
          </a:xfrm>
        </p:grpSpPr>
        <p:sp>
          <p:nvSpPr>
            <p:cNvPr id="1511" name="Google Shape;1511;p6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12" name="Google Shape;1512;p6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13" name="Google Shape;1513;p6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14" name="Google Shape;1514;p6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15" name="Google Shape;1515;p6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516" name="Google Shape;1516;p68"/>
          <p:cNvSpPr>
            <a:spLocks noGrp="1"/>
          </p:cNvSpPr>
          <p:nvPr>
            <p:ph type="pic" idx="3"/>
          </p:nvPr>
        </p:nvSpPr>
        <p:spPr>
          <a:xfrm>
            <a:off x="4357688" y="1534935"/>
            <a:ext cx="3487737" cy="26638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96"/>
                                        </p:tgtEl>
                                        <p:attrNameLst>
                                          <p:attrName>style.visibility</p:attrName>
                                        </p:attrNameLst>
                                      </p:cBhvr>
                                      <p:to>
                                        <p:strVal val="visible"/>
                                      </p:to>
                                    </p:set>
                                    <p:animEffect transition="in" filter="fade">
                                      <p:cBhvr>
                                        <p:cTn id="7" dur="500"/>
                                        <p:tgtEl>
                                          <p:spTgt spid="1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Phone Mockup">
  <p:cSld name="Phone Mockup">
    <p:spTree>
      <p:nvGrpSpPr>
        <p:cNvPr id="1" name="Shape 1517"/>
        <p:cNvGrpSpPr/>
        <p:nvPr/>
      </p:nvGrpSpPr>
      <p:grpSpPr>
        <a:xfrm>
          <a:off x="0" y="0"/>
          <a:ext cx="0" cy="0"/>
          <a:chOff x="0" y="0"/>
          <a:chExt cx="0" cy="0"/>
        </a:xfrm>
      </p:grpSpPr>
      <p:sp>
        <p:nvSpPr>
          <p:cNvPr id="1518" name="Google Shape;1518;p69"/>
          <p:cNvSpPr>
            <a:spLocks noGrp="1"/>
          </p:cNvSpPr>
          <p:nvPr>
            <p:ph type="pic" idx="2"/>
          </p:nvPr>
        </p:nvSpPr>
        <p:spPr>
          <a:xfrm>
            <a:off x="0" y="-1"/>
            <a:ext cx="12192000" cy="484777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519" name="Google Shape;1519;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520" name="Google Shape;1520;p69"/>
          <p:cNvGrpSpPr/>
          <p:nvPr/>
        </p:nvGrpSpPr>
        <p:grpSpPr>
          <a:xfrm>
            <a:off x="338952" y="6409324"/>
            <a:ext cx="224082" cy="221156"/>
            <a:chOff x="4328868" y="5502988"/>
            <a:chExt cx="500307" cy="493774"/>
          </a:xfrm>
        </p:grpSpPr>
        <p:sp>
          <p:nvSpPr>
            <p:cNvPr id="1521" name="Google Shape;1521;p6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522" name="Google Shape;1522;p6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523" name="Google Shape;1523;p69"/>
          <p:cNvGrpSpPr/>
          <p:nvPr/>
        </p:nvGrpSpPr>
        <p:grpSpPr>
          <a:xfrm flipH="1">
            <a:off x="11637433" y="6409324"/>
            <a:ext cx="224082" cy="221156"/>
            <a:chOff x="4328868" y="5502988"/>
            <a:chExt cx="500307" cy="493774"/>
          </a:xfrm>
        </p:grpSpPr>
        <p:sp>
          <p:nvSpPr>
            <p:cNvPr id="1524" name="Google Shape;1524;p6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525" name="Google Shape;1525;p6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526" name="Google Shape;1526;p69"/>
          <p:cNvGrpSpPr/>
          <p:nvPr/>
        </p:nvGrpSpPr>
        <p:grpSpPr>
          <a:xfrm>
            <a:off x="0" y="6824981"/>
            <a:ext cx="12192000" cy="45719"/>
            <a:chOff x="0" y="6756401"/>
            <a:chExt cx="12192000" cy="114300"/>
          </a:xfrm>
        </p:grpSpPr>
        <p:sp>
          <p:nvSpPr>
            <p:cNvPr id="1527" name="Google Shape;1527;p6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28" name="Google Shape;1528;p6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29" name="Google Shape;1529;p6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0" name="Google Shape;1530;p6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1" name="Google Shape;1531;p6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532" name="Google Shape;1532;p69"/>
          <p:cNvGrpSpPr/>
          <p:nvPr/>
        </p:nvGrpSpPr>
        <p:grpSpPr>
          <a:xfrm>
            <a:off x="0" y="4850490"/>
            <a:ext cx="12192000" cy="45719"/>
            <a:chOff x="0" y="6756401"/>
            <a:chExt cx="12192000" cy="114300"/>
          </a:xfrm>
        </p:grpSpPr>
        <p:sp>
          <p:nvSpPr>
            <p:cNvPr id="1533" name="Google Shape;1533;p6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4" name="Google Shape;1534;p6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5" name="Google Shape;1535;p6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6" name="Google Shape;1536;p6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7" name="Google Shape;1537;p6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538" name="Google Shape;1538;p69"/>
          <p:cNvSpPr>
            <a:spLocks noGrp="1"/>
          </p:cNvSpPr>
          <p:nvPr>
            <p:ph type="pic" idx="3"/>
          </p:nvPr>
        </p:nvSpPr>
        <p:spPr>
          <a:xfrm>
            <a:off x="1549400" y="1943100"/>
            <a:ext cx="1828800" cy="27178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18"/>
                                        </p:tgtEl>
                                        <p:attrNameLst>
                                          <p:attrName>style.visibility</p:attrName>
                                        </p:attrNameLst>
                                      </p:cBhvr>
                                      <p:to>
                                        <p:strVal val="visible"/>
                                      </p:to>
                                    </p:set>
                                    <p:animEffect transition="in" filter="fade">
                                      <p:cBhvr>
                                        <p:cTn id="7" dur="500"/>
                                        <p:tgtEl>
                                          <p:spTgt spid="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Lat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9" name="Google Shape;19;p12"/>
          <p:cNvGrpSpPr/>
          <p:nvPr/>
        </p:nvGrpSpPr>
        <p:grpSpPr>
          <a:xfrm>
            <a:off x="0" y="6824981"/>
            <a:ext cx="12192000" cy="45719"/>
            <a:chOff x="0" y="6756401"/>
            <a:chExt cx="12192000" cy="114300"/>
          </a:xfrm>
        </p:grpSpPr>
        <p:sp>
          <p:nvSpPr>
            <p:cNvPr id="20" name="Google Shape;20;p1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1" name="Google Shape;21;p1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2" name="Google Shape;22;p1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3" name="Google Shape;23;p1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4" name="Google Shape;24;p1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grpSp>
      <p:grpSp>
        <p:nvGrpSpPr>
          <p:cNvPr id="25" name="Google Shape;25;p12"/>
          <p:cNvGrpSpPr/>
          <p:nvPr/>
        </p:nvGrpSpPr>
        <p:grpSpPr>
          <a:xfrm>
            <a:off x="0" y="0"/>
            <a:ext cx="12192000" cy="45719"/>
            <a:chOff x="0" y="6756401"/>
            <a:chExt cx="12192000" cy="114300"/>
          </a:xfrm>
        </p:grpSpPr>
        <p:sp>
          <p:nvSpPr>
            <p:cNvPr id="26" name="Google Shape;26;p1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7" name="Google Shape;27;p1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8" name="Google Shape;28;p1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9" name="Google Shape;29;p1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30" name="Google Shape;30;p1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grpSp>
    </p:spTree>
    <p:extLst>
      <p:ext uri="{BB962C8B-B14F-4D97-AF65-F5344CB8AC3E}">
        <p14:creationId xmlns:p14="http://schemas.microsoft.com/office/powerpoint/2010/main" val="7148489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4834" y="182155"/>
            <a:ext cx="10193865" cy="822621"/>
          </a:xfrm>
        </p:spPr>
        <p:txBody>
          <a:bodyPr/>
          <a:lstStyle/>
          <a:p>
            <a:r>
              <a:rPr lang="en-US"/>
              <a:t>Click to edit Master title style</a:t>
            </a:r>
            <a:endParaRPr lang="en-US" dirty="0"/>
          </a:p>
        </p:txBody>
      </p:sp>
      <p:sp>
        <p:nvSpPr>
          <p:cNvPr id="3" name="Content Placeholder 2"/>
          <p:cNvSpPr>
            <a:spLocks noGrp="1"/>
          </p:cNvSpPr>
          <p:nvPr>
            <p:ph idx="1"/>
          </p:nvPr>
        </p:nvSpPr>
        <p:spPr>
          <a:xfrm>
            <a:off x="320040" y="1139124"/>
            <a:ext cx="11567160" cy="5062661"/>
          </a:xfrm>
          <a:noFill/>
          <a:ln>
            <a:noFill/>
          </a:ln>
        </p:spPr>
        <p:txBody>
          <a:bodyPr vert="horz" wrap="square" lIns="90000" tIns="46800" rIns="90000" bIns="46800" numCol="1" anchor="t" anchorCtr="0" compatLnSpc="1">
            <a:prstTxWarp prst="textNoShape">
              <a:avLst/>
            </a:prstTxWarp>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8931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stimonial">
  <p:cSld name="Testimonial">
    <p:spTree>
      <p:nvGrpSpPr>
        <p:cNvPr id="1" name="Shape 195"/>
        <p:cNvGrpSpPr/>
        <p:nvPr/>
      </p:nvGrpSpPr>
      <p:grpSpPr>
        <a:xfrm>
          <a:off x="0" y="0"/>
          <a:ext cx="0" cy="0"/>
          <a:chOff x="0" y="0"/>
          <a:chExt cx="0" cy="0"/>
        </a:xfrm>
      </p:grpSpPr>
      <p:sp>
        <p:nvSpPr>
          <p:cNvPr id="196" name="Google Shape;196;p19"/>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7" name="Google Shape;19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1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99" name="Google Shape;199;p19"/>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200" name="Google Shape;200;p19"/>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01" name="Google Shape;201;p19"/>
          <p:cNvGrpSpPr/>
          <p:nvPr/>
        </p:nvGrpSpPr>
        <p:grpSpPr>
          <a:xfrm>
            <a:off x="338952" y="6409324"/>
            <a:ext cx="224082" cy="221156"/>
            <a:chOff x="4328868" y="5502988"/>
            <a:chExt cx="500307" cy="493774"/>
          </a:xfrm>
        </p:grpSpPr>
        <p:sp>
          <p:nvSpPr>
            <p:cNvPr id="202" name="Google Shape;202;p1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03" name="Google Shape;203;p1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04" name="Google Shape;204;p19"/>
          <p:cNvGrpSpPr/>
          <p:nvPr/>
        </p:nvGrpSpPr>
        <p:grpSpPr>
          <a:xfrm flipH="1">
            <a:off x="11637433" y="6409324"/>
            <a:ext cx="224082" cy="221156"/>
            <a:chOff x="4328868" y="5502988"/>
            <a:chExt cx="500307" cy="493774"/>
          </a:xfrm>
        </p:grpSpPr>
        <p:sp>
          <p:nvSpPr>
            <p:cNvPr id="205" name="Google Shape;205;p1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06" name="Google Shape;206;p1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07" name="Google Shape;207;p19"/>
          <p:cNvGrpSpPr/>
          <p:nvPr/>
        </p:nvGrpSpPr>
        <p:grpSpPr>
          <a:xfrm>
            <a:off x="0" y="6824981"/>
            <a:ext cx="12192000" cy="45719"/>
            <a:chOff x="0" y="6756401"/>
            <a:chExt cx="12192000" cy="114300"/>
          </a:xfrm>
        </p:grpSpPr>
        <p:sp>
          <p:nvSpPr>
            <p:cNvPr id="208" name="Google Shape;208;p1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09" name="Google Shape;209;p1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0" name="Google Shape;210;p1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1" name="Google Shape;211;p1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2" name="Google Shape;212;p1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213" name="Google Shape;213;p19"/>
          <p:cNvGrpSpPr/>
          <p:nvPr/>
        </p:nvGrpSpPr>
        <p:grpSpPr>
          <a:xfrm>
            <a:off x="0" y="0"/>
            <a:ext cx="12192000" cy="45719"/>
            <a:chOff x="0" y="6756401"/>
            <a:chExt cx="12192000" cy="114300"/>
          </a:xfrm>
        </p:grpSpPr>
        <p:sp>
          <p:nvSpPr>
            <p:cNvPr id="214" name="Google Shape;214;p1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5" name="Google Shape;215;p1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6" name="Google Shape;216;p1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7" name="Google Shape;217;p1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8" name="Google Shape;218;p1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219" name="Google Shape;219;p19"/>
          <p:cNvSpPr>
            <a:spLocks noGrp="1"/>
          </p:cNvSpPr>
          <p:nvPr>
            <p:ph type="pic" idx="2"/>
          </p:nvPr>
        </p:nvSpPr>
        <p:spPr>
          <a:xfrm>
            <a:off x="514349" y="1938336"/>
            <a:ext cx="900000" cy="900000"/>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20" name="Google Shape;220;p19"/>
          <p:cNvSpPr>
            <a:spLocks noGrp="1"/>
          </p:cNvSpPr>
          <p:nvPr>
            <p:ph type="pic" idx="3"/>
          </p:nvPr>
        </p:nvSpPr>
        <p:spPr>
          <a:xfrm>
            <a:off x="8534399" y="1938336"/>
            <a:ext cx="900000" cy="900000"/>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21" name="Google Shape;221;p19"/>
          <p:cNvSpPr>
            <a:spLocks noGrp="1"/>
          </p:cNvSpPr>
          <p:nvPr>
            <p:ph type="pic" idx="4"/>
          </p:nvPr>
        </p:nvSpPr>
        <p:spPr>
          <a:xfrm>
            <a:off x="4610099" y="1938336"/>
            <a:ext cx="900000" cy="900000"/>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500"/>
                                        <p:tgtEl>
                                          <p:spTgt spid="19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0">
                                            <p:txEl>
                                              <p:pRg st="0" end="0"/>
                                            </p:txEl>
                                          </p:spTgt>
                                        </p:tgtEl>
                                        <p:attrNameLst>
                                          <p:attrName>style.visibility</p:attrName>
                                        </p:attrNameLst>
                                      </p:cBhvr>
                                      <p:to>
                                        <p:strVal val="visible"/>
                                      </p:to>
                                    </p:set>
                                    <p:animEffect transition="in" filter="fade">
                                      <p:cBhvr>
                                        <p:cTn id="11" dur="500"/>
                                        <p:tgtEl>
                                          <p:spTgt spid="20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0">
                                            <p:txEl>
                                              <p:pRg st="1" end="1"/>
                                            </p:txEl>
                                          </p:spTgt>
                                        </p:tgtEl>
                                        <p:attrNameLst>
                                          <p:attrName>style.visibility</p:attrName>
                                        </p:attrNameLst>
                                      </p:cBhvr>
                                      <p:to>
                                        <p:strVal val="visible"/>
                                      </p:to>
                                    </p:set>
                                    <p:animEffect transition="in" filter="fade">
                                      <p:cBhvr>
                                        <p:cTn id="15" dur="500"/>
                                        <p:tgtEl>
                                          <p:spTgt spid="20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0">
                                            <p:txEl>
                                              <p:pRg st="2" end="2"/>
                                            </p:txEl>
                                          </p:spTgt>
                                        </p:tgtEl>
                                        <p:attrNameLst>
                                          <p:attrName>style.visibility</p:attrName>
                                        </p:attrNameLst>
                                      </p:cBhvr>
                                      <p:to>
                                        <p:strVal val="visible"/>
                                      </p:to>
                                    </p:set>
                                    <p:animEffect transition="in" filter="fade">
                                      <p:cBhvr>
                                        <p:cTn id="19" dur="500"/>
                                        <p:tgtEl>
                                          <p:spTgt spid="20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00">
                                            <p:txEl>
                                              <p:pRg st="3" end="3"/>
                                            </p:txEl>
                                          </p:spTgt>
                                        </p:tgtEl>
                                        <p:attrNameLst>
                                          <p:attrName>style.visibility</p:attrName>
                                        </p:attrNameLst>
                                      </p:cBhvr>
                                      <p:to>
                                        <p:strVal val="visible"/>
                                      </p:to>
                                    </p:set>
                                    <p:animEffect transition="in" filter="fade">
                                      <p:cBhvr>
                                        <p:cTn id="23" dur="500"/>
                                        <p:tgtEl>
                                          <p:spTgt spid="20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00">
                                            <p:txEl>
                                              <p:pRg st="4" end="4"/>
                                            </p:txEl>
                                          </p:spTgt>
                                        </p:tgtEl>
                                        <p:attrNameLst>
                                          <p:attrName>style.visibility</p:attrName>
                                        </p:attrNameLst>
                                      </p:cBhvr>
                                      <p:to>
                                        <p:strVal val="visible"/>
                                      </p:to>
                                    </p:set>
                                    <p:animEffect transition="in" filter="fade">
                                      <p:cBhvr>
                                        <p:cTn id="27" dur="500"/>
                                        <p:tgtEl>
                                          <p:spTgt spid="20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0">
                                            <p:txEl>
                                              <p:pRg st="5" end="5"/>
                                            </p:txEl>
                                          </p:spTgt>
                                        </p:tgtEl>
                                        <p:attrNameLst>
                                          <p:attrName>style.visibility</p:attrName>
                                        </p:attrNameLst>
                                      </p:cBhvr>
                                      <p:to>
                                        <p:strVal val="visible"/>
                                      </p:to>
                                    </p:set>
                                    <p:animEffect transition="in" filter="fade">
                                      <p:cBhvr>
                                        <p:cTn id="31" dur="500"/>
                                        <p:tgtEl>
                                          <p:spTgt spid="20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00">
                                            <p:txEl>
                                              <p:pRg st="6" end="6"/>
                                            </p:txEl>
                                          </p:spTgt>
                                        </p:tgtEl>
                                        <p:attrNameLst>
                                          <p:attrName>style.visibility</p:attrName>
                                        </p:attrNameLst>
                                      </p:cBhvr>
                                      <p:to>
                                        <p:strVal val="visible"/>
                                      </p:to>
                                    </p:set>
                                    <p:animEffect transition="in" filter="fade">
                                      <p:cBhvr>
                                        <p:cTn id="35" dur="500"/>
                                        <p:tgtEl>
                                          <p:spTgt spid="20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00">
                                            <p:txEl>
                                              <p:pRg st="7" end="7"/>
                                            </p:txEl>
                                          </p:spTgt>
                                        </p:tgtEl>
                                        <p:attrNameLst>
                                          <p:attrName>style.visibility</p:attrName>
                                        </p:attrNameLst>
                                      </p:cBhvr>
                                      <p:to>
                                        <p:strVal val="visible"/>
                                      </p:to>
                                    </p:set>
                                    <p:animEffect transition="in" filter="fade">
                                      <p:cBhvr>
                                        <p:cTn id="39" dur="500"/>
                                        <p:tgtEl>
                                          <p:spTgt spid="20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00">
                                            <p:txEl>
                                              <p:pRg st="8" end="8"/>
                                            </p:txEl>
                                          </p:spTgt>
                                        </p:tgtEl>
                                        <p:attrNameLst>
                                          <p:attrName>style.visibility</p:attrName>
                                        </p:attrNameLst>
                                      </p:cBhvr>
                                      <p:to>
                                        <p:strVal val="visible"/>
                                      </p:to>
                                    </p:set>
                                    <p:animEffect transition="in" filter="fade">
                                      <p:cBhvr>
                                        <p:cTn id="43" dur="500"/>
                                        <p:tgtEl>
                                          <p:spTgt spid="200">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219"/>
                                        </p:tgtEl>
                                        <p:attrNameLst>
                                          <p:attrName>style.visibility</p:attrName>
                                        </p:attrNameLst>
                                      </p:cBhvr>
                                      <p:to>
                                        <p:strVal val="visible"/>
                                      </p:to>
                                    </p:set>
                                    <p:anim calcmode="lin" valueType="num">
                                      <p:cBhvr additive="base">
                                        <p:cTn id="47" dur="500"/>
                                        <p:tgtEl>
                                          <p:spTgt spid="219"/>
                                        </p:tgtEl>
                                        <p:attrNameLst>
                                          <p:attrName>ppt_w</p:attrName>
                                        </p:attrNameLst>
                                      </p:cBhvr>
                                      <p:tavLst>
                                        <p:tav tm="0">
                                          <p:val>
                                            <p:strVal val="0"/>
                                          </p:val>
                                        </p:tav>
                                        <p:tav tm="100000">
                                          <p:val>
                                            <p:strVal val="#ppt_w"/>
                                          </p:val>
                                        </p:tav>
                                      </p:tavLst>
                                    </p:anim>
                                    <p:anim calcmode="lin" valueType="num">
                                      <p:cBhvr additive="base">
                                        <p:cTn id="48" dur="500"/>
                                        <p:tgtEl>
                                          <p:spTgt spid="219"/>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221"/>
                                        </p:tgtEl>
                                        <p:attrNameLst>
                                          <p:attrName>style.visibility</p:attrName>
                                        </p:attrNameLst>
                                      </p:cBhvr>
                                      <p:to>
                                        <p:strVal val="visible"/>
                                      </p:to>
                                    </p:set>
                                    <p:anim calcmode="lin" valueType="num">
                                      <p:cBhvr additive="base">
                                        <p:cTn id="51" dur="500"/>
                                        <p:tgtEl>
                                          <p:spTgt spid="221"/>
                                        </p:tgtEl>
                                        <p:attrNameLst>
                                          <p:attrName>ppt_w</p:attrName>
                                        </p:attrNameLst>
                                      </p:cBhvr>
                                      <p:tavLst>
                                        <p:tav tm="0">
                                          <p:val>
                                            <p:strVal val="0"/>
                                          </p:val>
                                        </p:tav>
                                        <p:tav tm="100000">
                                          <p:val>
                                            <p:strVal val="#ppt_w"/>
                                          </p:val>
                                        </p:tav>
                                      </p:tavLst>
                                    </p:anim>
                                    <p:anim calcmode="lin" valueType="num">
                                      <p:cBhvr additive="base">
                                        <p:cTn id="52" dur="500"/>
                                        <p:tgtEl>
                                          <p:spTgt spid="221"/>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220"/>
                                        </p:tgtEl>
                                        <p:attrNameLst>
                                          <p:attrName>style.visibility</p:attrName>
                                        </p:attrNameLst>
                                      </p:cBhvr>
                                      <p:to>
                                        <p:strVal val="visible"/>
                                      </p:to>
                                    </p:set>
                                    <p:anim calcmode="lin" valueType="num">
                                      <p:cBhvr additive="base">
                                        <p:cTn id="55" dur="500"/>
                                        <p:tgtEl>
                                          <p:spTgt spid="220"/>
                                        </p:tgtEl>
                                        <p:attrNameLst>
                                          <p:attrName>ppt_w</p:attrName>
                                        </p:attrNameLst>
                                      </p:cBhvr>
                                      <p:tavLst>
                                        <p:tav tm="0">
                                          <p:val>
                                            <p:strVal val="0"/>
                                          </p:val>
                                        </p:tav>
                                        <p:tav tm="100000">
                                          <p:val>
                                            <p:strVal val="#ppt_w"/>
                                          </p:val>
                                        </p:tav>
                                      </p:tavLst>
                                    </p:anim>
                                    <p:anim calcmode="lin" valueType="num">
                                      <p:cBhvr additive="base">
                                        <p:cTn id="56" dur="500"/>
                                        <p:tgtEl>
                                          <p:spTgt spid="22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lient list">
  <p:cSld name="Client list">
    <p:spTree>
      <p:nvGrpSpPr>
        <p:cNvPr id="1" name="Shape 222"/>
        <p:cNvGrpSpPr/>
        <p:nvPr/>
      </p:nvGrpSpPr>
      <p:grpSpPr>
        <a:xfrm>
          <a:off x="0" y="0"/>
          <a:ext cx="0" cy="0"/>
          <a:chOff x="0" y="0"/>
          <a:chExt cx="0" cy="0"/>
        </a:xfrm>
      </p:grpSpPr>
      <p:sp>
        <p:nvSpPr>
          <p:cNvPr id="223" name="Google Shape;22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24" name="Google Shape;224;p20"/>
          <p:cNvGrpSpPr/>
          <p:nvPr/>
        </p:nvGrpSpPr>
        <p:grpSpPr>
          <a:xfrm>
            <a:off x="338952" y="6409324"/>
            <a:ext cx="224082" cy="221156"/>
            <a:chOff x="4328868" y="5502988"/>
            <a:chExt cx="500307" cy="493774"/>
          </a:xfrm>
        </p:grpSpPr>
        <p:sp>
          <p:nvSpPr>
            <p:cNvPr id="225" name="Google Shape;225;p2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26" name="Google Shape;226;p2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27" name="Google Shape;227;p20"/>
          <p:cNvGrpSpPr/>
          <p:nvPr/>
        </p:nvGrpSpPr>
        <p:grpSpPr>
          <a:xfrm flipH="1">
            <a:off x="11637433" y="6409324"/>
            <a:ext cx="224082" cy="221156"/>
            <a:chOff x="4328868" y="5502988"/>
            <a:chExt cx="500307" cy="493774"/>
          </a:xfrm>
        </p:grpSpPr>
        <p:sp>
          <p:nvSpPr>
            <p:cNvPr id="228" name="Google Shape;228;p2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29" name="Google Shape;229;p2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30" name="Google Shape;230;p20"/>
          <p:cNvGrpSpPr/>
          <p:nvPr/>
        </p:nvGrpSpPr>
        <p:grpSpPr>
          <a:xfrm>
            <a:off x="0" y="6824981"/>
            <a:ext cx="12192000" cy="45719"/>
            <a:chOff x="0" y="6756401"/>
            <a:chExt cx="12192000" cy="114300"/>
          </a:xfrm>
        </p:grpSpPr>
        <p:sp>
          <p:nvSpPr>
            <p:cNvPr id="231" name="Google Shape;231;p2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2" name="Google Shape;232;p2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3" name="Google Shape;233;p2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4" name="Google Shape;234;p2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5" name="Google Shape;235;p2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236" name="Google Shape;236;p20"/>
          <p:cNvGrpSpPr/>
          <p:nvPr/>
        </p:nvGrpSpPr>
        <p:grpSpPr>
          <a:xfrm>
            <a:off x="0" y="0"/>
            <a:ext cx="12192000" cy="45719"/>
            <a:chOff x="0" y="6756401"/>
            <a:chExt cx="12192000" cy="114300"/>
          </a:xfrm>
        </p:grpSpPr>
        <p:sp>
          <p:nvSpPr>
            <p:cNvPr id="237" name="Google Shape;237;p2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8" name="Google Shape;238;p2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9" name="Google Shape;239;p2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40" name="Google Shape;240;p2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41" name="Google Shape;241;p2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242" name="Google Shape;242;p20"/>
          <p:cNvSpPr>
            <a:spLocks noGrp="1"/>
          </p:cNvSpPr>
          <p:nvPr>
            <p:ph type="pic" idx="2"/>
          </p:nvPr>
        </p:nvSpPr>
        <p:spPr>
          <a:xfrm>
            <a:off x="0"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3" name="Google Shape;243;p20"/>
          <p:cNvSpPr>
            <a:spLocks noGrp="1"/>
          </p:cNvSpPr>
          <p:nvPr>
            <p:ph type="pic" idx="3"/>
          </p:nvPr>
        </p:nvSpPr>
        <p:spPr>
          <a:xfrm>
            <a:off x="121602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4" name="Google Shape;244;p20"/>
          <p:cNvSpPr>
            <a:spLocks noGrp="1"/>
          </p:cNvSpPr>
          <p:nvPr>
            <p:ph type="pic" idx="4"/>
          </p:nvPr>
        </p:nvSpPr>
        <p:spPr>
          <a:xfrm>
            <a:off x="2439988"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5" name="Google Shape;245;p20"/>
          <p:cNvSpPr>
            <a:spLocks noGrp="1"/>
          </p:cNvSpPr>
          <p:nvPr>
            <p:ph type="pic" idx="5"/>
          </p:nvPr>
        </p:nvSpPr>
        <p:spPr>
          <a:xfrm>
            <a:off x="365442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6" name="Google Shape;246;p20"/>
          <p:cNvSpPr>
            <a:spLocks noGrp="1"/>
          </p:cNvSpPr>
          <p:nvPr>
            <p:ph type="pic" idx="6"/>
          </p:nvPr>
        </p:nvSpPr>
        <p:spPr>
          <a:xfrm>
            <a:off x="487997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7" name="Google Shape;247;p20"/>
          <p:cNvSpPr>
            <a:spLocks noGrp="1"/>
          </p:cNvSpPr>
          <p:nvPr>
            <p:ph type="pic" idx="7"/>
          </p:nvPr>
        </p:nvSpPr>
        <p:spPr>
          <a:xfrm>
            <a:off x="6094413"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8" name="Google Shape;248;p20"/>
          <p:cNvSpPr>
            <a:spLocks noGrp="1"/>
          </p:cNvSpPr>
          <p:nvPr>
            <p:ph type="pic" idx="8"/>
          </p:nvPr>
        </p:nvSpPr>
        <p:spPr>
          <a:xfrm>
            <a:off x="731837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9" name="Google Shape;249;p20"/>
          <p:cNvSpPr>
            <a:spLocks noGrp="1"/>
          </p:cNvSpPr>
          <p:nvPr>
            <p:ph type="pic" idx="9"/>
          </p:nvPr>
        </p:nvSpPr>
        <p:spPr>
          <a:xfrm>
            <a:off x="8532813"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0" name="Google Shape;250;p20"/>
          <p:cNvSpPr>
            <a:spLocks noGrp="1"/>
          </p:cNvSpPr>
          <p:nvPr>
            <p:ph type="pic" idx="13"/>
          </p:nvPr>
        </p:nvSpPr>
        <p:spPr>
          <a:xfrm>
            <a:off x="975677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1" name="Google Shape;251;p20"/>
          <p:cNvSpPr>
            <a:spLocks noGrp="1"/>
          </p:cNvSpPr>
          <p:nvPr>
            <p:ph type="pic" idx="14"/>
          </p:nvPr>
        </p:nvSpPr>
        <p:spPr>
          <a:xfrm>
            <a:off x="10971213"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2" name="Google Shape;252;p20"/>
          <p:cNvSpPr>
            <a:spLocks noGrp="1"/>
          </p:cNvSpPr>
          <p:nvPr>
            <p:ph type="pic" idx="15"/>
          </p:nvPr>
        </p:nvSpPr>
        <p:spPr>
          <a:xfrm>
            <a:off x="0"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3" name="Google Shape;253;p20"/>
          <p:cNvSpPr>
            <a:spLocks noGrp="1"/>
          </p:cNvSpPr>
          <p:nvPr>
            <p:ph type="pic" idx="16"/>
          </p:nvPr>
        </p:nvSpPr>
        <p:spPr>
          <a:xfrm>
            <a:off x="121602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4" name="Google Shape;254;p20"/>
          <p:cNvSpPr>
            <a:spLocks noGrp="1"/>
          </p:cNvSpPr>
          <p:nvPr>
            <p:ph type="pic" idx="17"/>
          </p:nvPr>
        </p:nvSpPr>
        <p:spPr>
          <a:xfrm>
            <a:off x="2439988"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5" name="Google Shape;255;p20"/>
          <p:cNvSpPr>
            <a:spLocks noGrp="1"/>
          </p:cNvSpPr>
          <p:nvPr>
            <p:ph type="pic" idx="18"/>
          </p:nvPr>
        </p:nvSpPr>
        <p:spPr>
          <a:xfrm>
            <a:off x="365442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6" name="Google Shape;256;p20"/>
          <p:cNvSpPr>
            <a:spLocks noGrp="1"/>
          </p:cNvSpPr>
          <p:nvPr>
            <p:ph type="pic" idx="19"/>
          </p:nvPr>
        </p:nvSpPr>
        <p:spPr>
          <a:xfrm>
            <a:off x="487997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7" name="Google Shape;257;p20"/>
          <p:cNvSpPr>
            <a:spLocks noGrp="1"/>
          </p:cNvSpPr>
          <p:nvPr>
            <p:ph type="pic" idx="20"/>
          </p:nvPr>
        </p:nvSpPr>
        <p:spPr>
          <a:xfrm>
            <a:off x="6094413"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8" name="Google Shape;258;p20"/>
          <p:cNvSpPr>
            <a:spLocks noGrp="1"/>
          </p:cNvSpPr>
          <p:nvPr>
            <p:ph type="pic" idx="21"/>
          </p:nvPr>
        </p:nvSpPr>
        <p:spPr>
          <a:xfrm>
            <a:off x="731837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9" name="Google Shape;259;p20"/>
          <p:cNvSpPr>
            <a:spLocks noGrp="1"/>
          </p:cNvSpPr>
          <p:nvPr>
            <p:ph type="pic" idx="22"/>
          </p:nvPr>
        </p:nvSpPr>
        <p:spPr>
          <a:xfrm>
            <a:off x="8532813"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0" name="Google Shape;260;p20"/>
          <p:cNvSpPr>
            <a:spLocks noGrp="1"/>
          </p:cNvSpPr>
          <p:nvPr>
            <p:ph type="pic" idx="23"/>
          </p:nvPr>
        </p:nvSpPr>
        <p:spPr>
          <a:xfrm>
            <a:off x="975677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1" name="Google Shape;261;p20"/>
          <p:cNvSpPr>
            <a:spLocks noGrp="1"/>
          </p:cNvSpPr>
          <p:nvPr>
            <p:ph type="pic" idx="24"/>
          </p:nvPr>
        </p:nvSpPr>
        <p:spPr>
          <a:xfrm>
            <a:off x="10971213"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2" name="Google Shape;262;p20"/>
          <p:cNvSpPr>
            <a:spLocks noGrp="1"/>
          </p:cNvSpPr>
          <p:nvPr>
            <p:ph type="pic" idx="25"/>
          </p:nvPr>
        </p:nvSpPr>
        <p:spPr>
          <a:xfrm>
            <a:off x="387"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3" name="Google Shape;263;p20"/>
          <p:cNvSpPr>
            <a:spLocks noGrp="1"/>
          </p:cNvSpPr>
          <p:nvPr>
            <p:ph type="pic" idx="26"/>
          </p:nvPr>
        </p:nvSpPr>
        <p:spPr>
          <a:xfrm>
            <a:off x="121641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4" name="Google Shape;264;p20"/>
          <p:cNvSpPr>
            <a:spLocks noGrp="1"/>
          </p:cNvSpPr>
          <p:nvPr>
            <p:ph type="pic" idx="27"/>
          </p:nvPr>
        </p:nvSpPr>
        <p:spPr>
          <a:xfrm>
            <a:off x="2440375"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5" name="Google Shape;265;p20"/>
          <p:cNvSpPr>
            <a:spLocks noGrp="1"/>
          </p:cNvSpPr>
          <p:nvPr>
            <p:ph type="pic" idx="28"/>
          </p:nvPr>
        </p:nvSpPr>
        <p:spPr>
          <a:xfrm>
            <a:off x="365481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6" name="Google Shape;266;p20"/>
          <p:cNvSpPr>
            <a:spLocks noGrp="1"/>
          </p:cNvSpPr>
          <p:nvPr>
            <p:ph type="pic" idx="29"/>
          </p:nvPr>
        </p:nvSpPr>
        <p:spPr>
          <a:xfrm>
            <a:off x="488036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7" name="Google Shape;267;p20"/>
          <p:cNvSpPr>
            <a:spLocks noGrp="1"/>
          </p:cNvSpPr>
          <p:nvPr>
            <p:ph type="pic" idx="30"/>
          </p:nvPr>
        </p:nvSpPr>
        <p:spPr>
          <a:xfrm>
            <a:off x="6094800"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8" name="Google Shape;268;p20"/>
          <p:cNvSpPr>
            <a:spLocks noGrp="1"/>
          </p:cNvSpPr>
          <p:nvPr>
            <p:ph type="pic" idx="31"/>
          </p:nvPr>
        </p:nvSpPr>
        <p:spPr>
          <a:xfrm>
            <a:off x="731876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9" name="Google Shape;269;p20"/>
          <p:cNvSpPr>
            <a:spLocks noGrp="1"/>
          </p:cNvSpPr>
          <p:nvPr>
            <p:ph type="pic" idx="32"/>
          </p:nvPr>
        </p:nvSpPr>
        <p:spPr>
          <a:xfrm>
            <a:off x="8533200"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70" name="Google Shape;270;p20"/>
          <p:cNvSpPr>
            <a:spLocks noGrp="1"/>
          </p:cNvSpPr>
          <p:nvPr>
            <p:ph type="pic" idx="33"/>
          </p:nvPr>
        </p:nvSpPr>
        <p:spPr>
          <a:xfrm>
            <a:off x="975716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71" name="Google Shape;271;p20"/>
          <p:cNvSpPr>
            <a:spLocks noGrp="1"/>
          </p:cNvSpPr>
          <p:nvPr>
            <p:ph type="pic" idx="34"/>
          </p:nvPr>
        </p:nvSpPr>
        <p:spPr>
          <a:xfrm>
            <a:off x="10971600"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42"/>
                                        </p:tgtEl>
                                        <p:attrNameLst>
                                          <p:attrName>style.visibility</p:attrName>
                                        </p:attrNameLst>
                                      </p:cBhvr>
                                      <p:to>
                                        <p:strVal val="visible"/>
                                      </p:to>
                                    </p:set>
                                    <p:anim calcmode="lin" valueType="num">
                                      <p:cBhvr additive="base">
                                        <p:cTn id="7" dur="500"/>
                                        <p:tgtEl>
                                          <p:spTgt spid="242"/>
                                        </p:tgtEl>
                                        <p:attrNameLst>
                                          <p:attrName>ppt_w</p:attrName>
                                        </p:attrNameLst>
                                      </p:cBhvr>
                                      <p:tavLst>
                                        <p:tav tm="0">
                                          <p:val>
                                            <p:strVal val="0"/>
                                          </p:val>
                                        </p:tav>
                                        <p:tav tm="100000">
                                          <p:val>
                                            <p:strVal val="#ppt_w"/>
                                          </p:val>
                                        </p:tav>
                                      </p:tavLst>
                                    </p:anim>
                                    <p:anim calcmode="lin" valueType="num">
                                      <p:cBhvr additive="base">
                                        <p:cTn id="8" dur="500"/>
                                        <p:tgtEl>
                                          <p:spTgt spid="242"/>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43"/>
                                        </p:tgtEl>
                                        <p:attrNameLst>
                                          <p:attrName>style.visibility</p:attrName>
                                        </p:attrNameLst>
                                      </p:cBhvr>
                                      <p:to>
                                        <p:strVal val="visible"/>
                                      </p:to>
                                    </p:set>
                                    <p:anim calcmode="lin" valueType="num">
                                      <p:cBhvr additive="base">
                                        <p:cTn id="11" dur="500"/>
                                        <p:tgtEl>
                                          <p:spTgt spid="243"/>
                                        </p:tgtEl>
                                        <p:attrNameLst>
                                          <p:attrName>ppt_w</p:attrName>
                                        </p:attrNameLst>
                                      </p:cBhvr>
                                      <p:tavLst>
                                        <p:tav tm="0">
                                          <p:val>
                                            <p:strVal val="0"/>
                                          </p:val>
                                        </p:tav>
                                        <p:tav tm="100000">
                                          <p:val>
                                            <p:strVal val="#ppt_w"/>
                                          </p:val>
                                        </p:tav>
                                      </p:tavLst>
                                    </p:anim>
                                    <p:anim calcmode="lin" valueType="num">
                                      <p:cBhvr additive="base">
                                        <p:cTn id="12" dur="500"/>
                                        <p:tgtEl>
                                          <p:spTgt spid="243"/>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44"/>
                                        </p:tgtEl>
                                        <p:attrNameLst>
                                          <p:attrName>style.visibility</p:attrName>
                                        </p:attrNameLst>
                                      </p:cBhvr>
                                      <p:to>
                                        <p:strVal val="visible"/>
                                      </p:to>
                                    </p:set>
                                    <p:anim calcmode="lin" valueType="num">
                                      <p:cBhvr additive="base">
                                        <p:cTn id="15" dur="500"/>
                                        <p:tgtEl>
                                          <p:spTgt spid="244"/>
                                        </p:tgtEl>
                                        <p:attrNameLst>
                                          <p:attrName>ppt_w</p:attrName>
                                        </p:attrNameLst>
                                      </p:cBhvr>
                                      <p:tavLst>
                                        <p:tav tm="0">
                                          <p:val>
                                            <p:strVal val="0"/>
                                          </p:val>
                                        </p:tav>
                                        <p:tav tm="100000">
                                          <p:val>
                                            <p:strVal val="#ppt_w"/>
                                          </p:val>
                                        </p:tav>
                                      </p:tavLst>
                                    </p:anim>
                                    <p:anim calcmode="lin" valueType="num">
                                      <p:cBhvr additive="base">
                                        <p:cTn id="16" dur="500"/>
                                        <p:tgtEl>
                                          <p:spTgt spid="244"/>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245"/>
                                        </p:tgtEl>
                                        <p:attrNameLst>
                                          <p:attrName>style.visibility</p:attrName>
                                        </p:attrNameLst>
                                      </p:cBhvr>
                                      <p:to>
                                        <p:strVal val="visible"/>
                                      </p:to>
                                    </p:set>
                                    <p:anim calcmode="lin" valueType="num">
                                      <p:cBhvr additive="base">
                                        <p:cTn id="19" dur="500"/>
                                        <p:tgtEl>
                                          <p:spTgt spid="245"/>
                                        </p:tgtEl>
                                        <p:attrNameLst>
                                          <p:attrName>ppt_w</p:attrName>
                                        </p:attrNameLst>
                                      </p:cBhvr>
                                      <p:tavLst>
                                        <p:tav tm="0">
                                          <p:val>
                                            <p:strVal val="0"/>
                                          </p:val>
                                        </p:tav>
                                        <p:tav tm="100000">
                                          <p:val>
                                            <p:strVal val="#ppt_w"/>
                                          </p:val>
                                        </p:tav>
                                      </p:tavLst>
                                    </p:anim>
                                    <p:anim calcmode="lin" valueType="num">
                                      <p:cBhvr additive="base">
                                        <p:cTn id="20" dur="500"/>
                                        <p:tgtEl>
                                          <p:spTgt spid="245"/>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246"/>
                                        </p:tgtEl>
                                        <p:attrNameLst>
                                          <p:attrName>style.visibility</p:attrName>
                                        </p:attrNameLst>
                                      </p:cBhvr>
                                      <p:to>
                                        <p:strVal val="visible"/>
                                      </p:to>
                                    </p:set>
                                    <p:anim calcmode="lin" valueType="num">
                                      <p:cBhvr additive="base">
                                        <p:cTn id="23" dur="500"/>
                                        <p:tgtEl>
                                          <p:spTgt spid="246"/>
                                        </p:tgtEl>
                                        <p:attrNameLst>
                                          <p:attrName>ppt_w</p:attrName>
                                        </p:attrNameLst>
                                      </p:cBhvr>
                                      <p:tavLst>
                                        <p:tav tm="0">
                                          <p:val>
                                            <p:strVal val="0"/>
                                          </p:val>
                                        </p:tav>
                                        <p:tav tm="100000">
                                          <p:val>
                                            <p:strVal val="#ppt_w"/>
                                          </p:val>
                                        </p:tav>
                                      </p:tavLst>
                                    </p:anim>
                                    <p:anim calcmode="lin" valueType="num">
                                      <p:cBhvr additive="base">
                                        <p:cTn id="24" dur="500"/>
                                        <p:tgtEl>
                                          <p:spTgt spid="246"/>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247"/>
                                        </p:tgtEl>
                                        <p:attrNameLst>
                                          <p:attrName>style.visibility</p:attrName>
                                        </p:attrNameLst>
                                      </p:cBhvr>
                                      <p:to>
                                        <p:strVal val="visible"/>
                                      </p:to>
                                    </p:set>
                                    <p:anim calcmode="lin" valueType="num">
                                      <p:cBhvr additive="base">
                                        <p:cTn id="27" dur="500"/>
                                        <p:tgtEl>
                                          <p:spTgt spid="247"/>
                                        </p:tgtEl>
                                        <p:attrNameLst>
                                          <p:attrName>ppt_w</p:attrName>
                                        </p:attrNameLst>
                                      </p:cBhvr>
                                      <p:tavLst>
                                        <p:tav tm="0">
                                          <p:val>
                                            <p:strVal val="0"/>
                                          </p:val>
                                        </p:tav>
                                        <p:tav tm="100000">
                                          <p:val>
                                            <p:strVal val="#ppt_w"/>
                                          </p:val>
                                        </p:tav>
                                      </p:tavLst>
                                    </p:anim>
                                    <p:anim calcmode="lin" valueType="num">
                                      <p:cBhvr additive="base">
                                        <p:cTn id="28" dur="500"/>
                                        <p:tgtEl>
                                          <p:spTgt spid="247"/>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248"/>
                                        </p:tgtEl>
                                        <p:attrNameLst>
                                          <p:attrName>style.visibility</p:attrName>
                                        </p:attrNameLst>
                                      </p:cBhvr>
                                      <p:to>
                                        <p:strVal val="visible"/>
                                      </p:to>
                                    </p:set>
                                    <p:anim calcmode="lin" valueType="num">
                                      <p:cBhvr additive="base">
                                        <p:cTn id="31" dur="500"/>
                                        <p:tgtEl>
                                          <p:spTgt spid="248"/>
                                        </p:tgtEl>
                                        <p:attrNameLst>
                                          <p:attrName>ppt_w</p:attrName>
                                        </p:attrNameLst>
                                      </p:cBhvr>
                                      <p:tavLst>
                                        <p:tav tm="0">
                                          <p:val>
                                            <p:strVal val="0"/>
                                          </p:val>
                                        </p:tav>
                                        <p:tav tm="100000">
                                          <p:val>
                                            <p:strVal val="#ppt_w"/>
                                          </p:val>
                                        </p:tav>
                                      </p:tavLst>
                                    </p:anim>
                                    <p:anim calcmode="lin" valueType="num">
                                      <p:cBhvr additive="base">
                                        <p:cTn id="32" dur="500"/>
                                        <p:tgtEl>
                                          <p:spTgt spid="248"/>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249"/>
                                        </p:tgtEl>
                                        <p:attrNameLst>
                                          <p:attrName>style.visibility</p:attrName>
                                        </p:attrNameLst>
                                      </p:cBhvr>
                                      <p:to>
                                        <p:strVal val="visible"/>
                                      </p:to>
                                    </p:set>
                                    <p:anim calcmode="lin" valueType="num">
                                      <p:cBhvr additive="base">
                                        <p:cTn id="35" dur="500"/>
                                        <p:tgtEl>
                                          <p:spTgt spid="249"/>
                                        </p:tgtEl>
                                        <p:attrNameLst>
                                          <p:attrName>ppt_w</p:attrName>
                                        </p:attrNameLst>
                                      </p:cBhvr>
                                      <p:tavLst>
                                        <p:tav tm="0">
                                          <p:val>
                                            <p:strVal val="0"/>
                                          </p:val>
                                        </p:tav>
                                        <p:tav tm="100000">
                                          <p:val>
                                            <p:strVal val="#ppt_w"/>
                                          </p:val>
                                        </p:tav>
                                      </p:tavLst>
                                    </p:anim>
                                    <p:anim calcmode="lin" valueType="num">
                                      <p:cBhvr additive="base">
                                        <p:cTn id="36" dur="500"/>
                                        <p:tgtEl>
                                          <p:spTgt spid="249"/>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250"/>
                                        </p:tgtEl>
                                        <p:attrNameLst>
                                          <p:attrName>style.visibility</p:attrName>
                                        </p:attrNameLst>
                                      </p:cBhvr>
                                      <p:to>
                                        <p:strVal val="visible"/>
                                      </p:to>
                                    </p:set>
                                    <p:anim calcmode="lin" valueType="num">
                                      <p:cBhvr additive="base">
                                        <p:cTn id="39" dur="500"/>
                                        <p:tgtEl>
                                          <p:spTgt spid="250"/>
                                        </p:tgtEl>
                                        <p:attrNameLst>
                                          <p:attrName>ppt_w</p:attrName>
                                        </p:attrNameLst>
                                      </p:cBhvr>
                                      <p:tavLst>
                                        <p:tav tm="0">
                                          <p:val>
                                            <p:strVal val="0"/>
                                          </p:val>
                                        </p:tav>
                                        <p:tav tm="100000">
                                          <p:val>
                                            <p:strVal val="#ppt_w"/>
                                          </p:val>
                                        </p:tav>
                                      </p:tavLst>
                                    </p:anim>
                                    <p:anim calcmode="lin" valueType="num">
                                      <p:cBhvr additive="base">
                                        <p:cTn id="40" dur="500"/>
                                        <p:tgtEl>
                                          <p:spTgt spid="250"/>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251"/>
                                        </p:tgtEl>
                                        <p:attrNameLst>
                                          <p:attrName>style.visibility</p:attrName>
                                        </p:attrNameLst>
                                      </p:cBhvr>
                                      <p:to>
                                        <p:strVal val="visible"/>
                                      </p:to>
                                    </p:set>
                                    <p:anim calcmode="lin" valueType="num">
                                      <p:cBhvr additive="base">
                                        <p:cTn id="43" dur="500"/>
                                        <p:tgtEl>
                                          <p:spTgt spid="251"/>
                                        </p:tgtEl>
                                        <p:attrNameLst>
                                          <p:attrName>ppt_w</p:attrName>
                                        </p:attrNameLst>
                                      </p:cBhvr>
                                      <p:tavLst>
                                        <p:tav tm="0">
                                          <p:val>
                                            <p:strVal val="0"/>
                                          </p:val>
                                        </p:tav>
                                        <p:tav tm="100000">
                                          <p:val>
                                            <p:strVal val="#ppt_w"/>
                                          </p:val>
                                        </p:tav>
                                      </p:tavLst>
                                    </p:anim>
                                    <p:anim calcmode="lin" valueType="num">
                                      <p:cBhvr additive="base">
                                        <p:cTn id="44" dur="500"/>
                                        <p:tgtEl>
                                          <p:spTgt spid="251"/>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252"/>
                                        </p:tgtEl>
                                        <p:attrNameLst>
                                          <p:attrName>style.visibility</p:attrName>
                                        </p:attrNameLst>
                                      </p:cBhvr>
                                      <p:to>
                                        <p:strVal val="visible"/>
                                      </p:to>
                                    </p:set>
                                    <p:anim calcmode="lin" valueType="num">
                                      <p:cBhvr additive="base">
                                        <p:cTn id="47" dur="500"/>
                                        <p:tgtEl>
                                          <p:spTgt spid="252"/>
                                        </p:tgtEl>
                                        <p:attrNameLst>
                                          <p:attrName>ppt_w</p:attrName>
                                        </p:attrNameLst>
                                      </p:cBhvr>
                                      <p:tavLst>
                                        <p:tav tm="0">
                                          <p:val>
                                            <p:strVal val="0"/>
                                          </p:val>
                                        </p:tav>
                                        <p:tav tm="100000">
                                          <p:val>
                                            <p:strVal val="#ppt_w"/>
                                          </p:val>
                                        </p:tav>
                                      </p:tavLst>
                                    </p:anim>
                                    <p:anim calcmode="lin" valueType="num">
                                      <p:cBhvr additive="base">
                                        <p:cTn id="48" dur="500"/>
                                        <p:tgtEl>
                                          <p:spTgt spid="252"/>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253"/>
                                        </p:tgtEl>
                                        <p:attrNameLst>
                                          <p:attrName>style.visibility</p:attrName>
                                        </p:attrNameLst>
                                      </p:cBhvr>
                                      <p:to>
                                        <p:strVal val="visible"/>
                                      </p:to>
                                    </p:set>
                                    <p:anim calcmode="lin" valueType="num">
                                      <p:cBhvr additive="base">
                                        <p:cTn id="51" dur="500"/>
                                        <p:tgtEl>
                                          <p:spTgt spid="253"/>
                                        </p:tgtEl>
                                        <p:attrNameLst>
                                          <p:attrName>ppt_w</p:attrName>
                                        </p:attrNameLst>
                                      </p:cBhvr>
                                      <p:tavLst>
                                        <p:tav tm="0">
                                          <p:val>
                                            <p:strVal val="0"/>
                                          </p:val>
                                        </p:tav>
                                        <p:tav tm="100000">
                                          <p:val>
                                            <p:strVal val="#ppt_w"/>
                                          </p:val>
                                        </p:tav>
                                      </p:tavLst>
                                    </p:anim>
                                    <p:anim calcmode="lin" valueType="num">
                                      <p:cBhvr additive="base">
                                        <p:cTn id="52" dur="500"/>
                                        <p:tgtEl>
                                          <p:spTgt spid="253"/>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254"/>
                                        </p:tgtEl>
                                        <p:attrNameLst>
                                          <p:attrName>style.visibility</p:attrName>
                                        </p:attrNameLst>
                                      </p:cBhvr>
                                      <p:to>
                                        <p:strVal val="visible"/>
                                      </p:to>
                                    </p:set>
                                    <p:anim calcmode="lin" valueType="num">
                                      <p:cBhvr additive="base">
                                        <p:cTn id="55" dur="500"/>
                                        <p:tgtEl>
                                          <p:spTgt spid="254"/>
                                        </p:tgtEl>
                                        <p:attrNameLst>
                                          <p:attrName>ppt_w</p:attrName>
                                        </p:attrNameLst>
                                      </p:cBhvr>
                                      <p:tavLst>
                                        <p:tav tm="0">
                                          <p:val>
                                            <p:strVal val="0"/>
                                          </p:val>
                                        </p:tav>
                                        <p:tav tm="100000">
                                          <p:val>
                                            <p:strVal val="#ppt_w"/>
                                          </p:val>
                                        </p:tav>
                                      </p:tavLst>
                                    </p:anim>
                                    <p:anim calcmode="lin" valueType="num">
                                      <p:cBhvr additive="base">
                                        <p:cTn id="56" dur="500"/>
                                        <p:tgtEl>
                                          <p:spTgt spid="254"/>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255"/>
                                        </p:tgtEl>
                                        <p:attrNameLst>
                                          <p:attrName>style.visibility</p:attrName>
                                        </p:attrNameLst>
                                      </p:cBhvr>
                                      <p:to>
                                        <p:strVal val="visible"/>
                                      </p:to>
                                    </p:set>
                                    <p:anim calcmode="lin" valueType="num">
                                      <p:cBhvr additive="base">
                                        <p:cTn id="59" dur="500"/>
                                        <p:tgtEl>
                                          <p:spTgt spid="255"/>
                                        </p:tgtEl>
                                        <p:attrNameLst>
                                          <p:attrName>ppt_w</p:attrName>
                                        </p:attrNameLst>
                                      </p:cBhvr>
                                      <p:tavLst>
                                        <p:tav tm="0">
                                          <p:val>
                                            <p:strVal val="0"/>
                                          </p:val>
                                        </p:tav>
                                        <p:tav tm="100000">
                                          <p:val>
                                            <p:strVal val="#ppt_w"/>
                                          </p:val>
                                        </p:tav>
                                      </p:tavLst>
                                    </p:anim>
                                    <p:anim calcmode="lin" valueType="num">
                                      <p:cBhvr additive="base">
                                        <p:cTn id="60" dur="500"/>
                                        <p:tgtEl>
                                          <p:spTgt spid="255"/>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256"/>
                                        </p:tgtEl>
                                        <p:attrNameLst>
                                          <p:attrName>style.visibility</p:attrName>
                                        </p:attrNameLst>
                                      </p:cBhvr>
                                      <p:to>
                                        <p:strVal val="visible"/>
                                      </p:to>
                                    </p:set>
                                    <p:anim calcmode="lin" valueType="num">
                                      <p:cBhvr additive="base">
                                        <p:cTn id="63" dur="500"/>
                                        <p:tgtEl>
                                          <p:spTgt spid="256"/>
                                        </p:tgtEl>
                                        <p:attrNameLst>
                                          <p:attrName>ppt_w</p:attrName>
                                        </p:attrNameLst>
                                      </p:cBhvr>
                                      <p:tavLst>
                                        <p:tav tm="0">
                                          <p:val>
                                            <p:strVal val="0"/>
                                          </p:val>
                                        </p:tav>
                                        <p:tav tm="100000">
                                          <p:val>
                                            <p:strVal val="#ppt_w"/>
                                          </p:val>
                                        </p:tav>
                                      </p:tavLst>
                                    </p:anim>
                                    <p:anim calcmode="lin" valueType="num">
                                      <p:cBhvr additive="base">
                                        <p:cTn id="64" dur="500"/>
                                        <p:tgtEl>
                                          <p:spTgt spid="256"/>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257"/>
                                        </p:tgtEl>
                                        <p:attrNameLst>
                                          <p:attrName>style.visibility</p:attrName>
                                        </p:attrNameLst>
                                      </p:cBhvr>
                                      <p:to>
                                        <p:strVal val="visible"/>
                                      </p:to>
                                    </p:set>
                                    <p:anim calcmode="lin" valueType="num">
                                      <p:cBhvr additive="base">
                                        <p:cTn id="67" dur="500"/>
                                        <p:tgtEl>
                                          <p:spTgt spid="257"/>
                                        </p:tgtEl>
                                        <p:attrNameLst>
                                          <p:attrName>ppt_w</p:attrName>
                                        </p:attrNameLst>
                                      </p:cBhvr>
                                      <p:tavLst>
                                        <p:tav tm="0">
                                          <p:val>
                                            <p:strVal val="0"/>
                                          </p:val>
                                        </p:tav>
                                        <p:tav tm="100000">
                                          <p:val>
                                            <p:strVal val="#ppt_w"/>
                                          </p:val>
                                        </p:tav>
                                      </p:tavLst>
                                    </p:anim>
                                    <p:anim calcmode="lin" valueType="num">
                                      <p:cBhvr additive="base">
                                        <p:cTn id="68" dur="500"/>
                                        <p:tgtEl>
                                          <p:spTgt spid="257"/>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258"/>
                                        </p:tgtEl>
                                        <p:attrNameLst>
                                          <p:attrName>style.visibility</p:attrName>
                                        </p:attrNameLst>
                                      </p:cBhvr>
                                      <p:to>
                                        <p:strVal val="visible"/>
                                      </p:to>
                                    </p:set>
                                    <p:anim calcmode="lin" valueType="num">
                                      <p:cBhvr additive="base">
                                        <p:cTn id="71" dur="500"/>
                                        <p:tgtEl>
                                          <p:spTgt spid="258"/>
                                        </p:tgtEl>
                                        <p:attrNameLst>
                                          <p:attrName>ppt_w</p:attrName>
                                        </p:attrNameLst>
                                      </p:cBhvr>
                                      <p:tavLst>
                                        <p:tav tm="0">
                                          <p:val>
                                            <p:strVal val="0"/>
                                          </p:val>
                                        </p:tav>
                                        <p:tav tm="100000">
                                          <p:val>
                                            <p:strVal val="#ppt_w"/>
                                          </p:val>
                                        </p:tav>
                                      </p:tavLst>
                                    </p:anim>
                                    <p:anim calcmode="lin" valueType="num">
                                      <p:cBhvr additive="base">
                                        <p:cTn id="72" dur="500"/>
                                        <p:tgtEl>
                                          <p:spTgt spid="258"/>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259"/>
                                        </p:tgtEl>
                                        <p:attrNameLst>
                                          <p:attrName>style.visibility</p:attrName>
                                        </p:attrNameLst>
                                      </p:cBhvr>
                                      <p:to>
                                        <p:strVal val="visible"/>
                                      </p:to>
                                    </p:set>
                                    <p:anim calcmode="lin" valueType="num">
                                      <p:cBhvr additive="base">
                                        <p:cTn id="75" dur="500"/>
                                        <p:tgtEl>
                                          <p:spTgt spid="259"/>
                                        </p:tgtEl>
                                        <p:attrNameLst>
                                          <p:attrName>ppt_w</p:attrName>
                                        </p:attrNameLst>
                                      </p:cBhvr>
                                      <p:tavLst>
                                        <p:tav tm="0">
                                          <p:val>
                                            <p:strVal val="0"/>
                                          </p:val>
                                        </p:tav>
                                        <p:tav tm="100000">
                                          <p:val>
                                            <p:strVal val="#ppt_w"/>
                                          </p:val>
                                        </p:tav>
                                      </p:tavLst>
                                    </p:anim>
                                    <p:anim calcmode="lin" valueType="num">
                                      <p:cBhvr additive="base">
                                        <p:cTn id="76" dur="500"/>
                                        <p:tgtEl>
                                          <p:spTgt spid="259"/>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260"/>
                                        </p:tgtEl>
                                        <p:attrNameLst>
                                          <p:attrName>style.visibility</p:attrName>
                                        </p:attrNameLst>
                                      </p:cBhvr>
                                      <p:to>
                                        <p:strVal val="visible"/>
                                      </p:to>
                                    </p:set>
                                    <p:anim calcmode="lin" valueType="num">
                                      <p:cBhvr additive="base">
                                        <p:cTn id="79" dur="500"/>
                                        <p:tgtEl>
                                          <p:spTgt spid="260"/>
                                        </p:tgtEl>
                                        <p:attrNameLst>
                                          <p:attrName>ppt_w</p:attrName>
                                        </p:attrNameLst>
                                      </p:cBhvr>
                                      <p:tavLst>
                                        <p:tav tm="0">
                                          <p:val>
                                            <p:strVal val="0"/>
                                          </p:val>
                                        </p:tav>
                                        <p:tav tm="100000">
                                          <p:val>
                                            <p:strVal val="#ppt_w"/>
                                          </p:val>
                                        </p:tav>
                                      </p:tavLst>
                                    </p:anim>
                                    <p:anim calcmode="lin" valueType="num">
                                      <p:cBhvr additive="base">
                                        <p:cTn id="80" dur="500"/>
                                        <p:tgtEl>
                                          <p:spTgt spid="260"/>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261"/>
                                        </p:tgtEl>
                                        <p:attrNameLst>
                                          <p:attrName>style.visibility</p:attrName>
                                        </p:attrNameLst>
                                      </p:cBhvr>
                                      <p:to>
                                        <p:strVal val="visible"/>
                                      </p:to>
                                    </p:set>
                                    <p:anim calcmode="lin" valueType="num">
                                      <p:cBhvr additive="base">
                                        <p:cTn id="83" dur="500"/>
                                        <p:tgtEl>
                                          <p:spTgt spid="261"/>
                                        </p:tgtEl>
                                        <p:attrNameLst>
                                          <p:attrName>ppt_w</p:attrName>
                                        </p:attrNameLst>
                                      </p:cBhvr>
                                      <p:tavLst>
                                        <p:tav tm="0">
                                          <p:val>
                                            <p:strVal val="0"/>
                                          </p:val>
                                        </p:tav>
                                        <p:tav tm="100000">
                                          <p:val>
                                            <p:strVal val="#ppt_w"/>
                                          </p:val>
                                        </p:tav>
                                      </p:tavLst>
                                    </p:anim>
                                    <p:anim calcmode="lin" valueType="num">
                                      <p:cBhvr additive="base">
                                        <p:cTn id="84" dur="500"/>
                                        <p:tgtEl>
                                          <p:spTgt spid="261"/>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262"/>
                                        </p:tgtEl>
                                        <p:attrNameLst>
                                          <p:attrName>style.visibility</p:attrName>
                                        </p:attrNameLst>
                                      </p:cBhvr>
                                      <p:to>
                                        <p:strVal val="visible"/>
                                      </p:to>
                                    </p:set>
                                    <p:anim calcmode="lin" valueType="num">
                                      <p:cBhvr additive="base">
                                        <p:cTn id="87" dur="500"/>
                                        <p:tgtEl>
                                          <p:spTgt spid="262"/>
                                        </p:tgtEl>
                                        <p:attrNameLst>
                                          <p:attrName>ppt_w</p:attrName>
                                        </p:attrNameLst>
                                      </p:cBhvr>
                                      <p:tavLst>
                                        <p:tav tm="0">
                                          <p:val>
                                            <p:strVal val="0"/>
                                          </p:val>
                                        </p:tav>
                                        <p:tav tm="100000">
                                          <p:val>
                                            <p:strVal val="#ppt_w"/>
                                          </p:val>
                                        </p:tav>
                                      </p:tavLst>
                                    </p:anim>
                                    <p:anim calcmode="lin" valueType="num">
                                      <p:cBhvr additive="base">
                                        <p:cTn id="88" dur="500"/>
                                        <p:tgtEl>
                                          <p:spTgt spid="262"/>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263"/>
                                        </p:tgtEl>
                                        <p:attrNameLst>
                                          <p:attrName>style.visibility</p:attrName>
                                        </p:attrNameLst>
                                      </p:cBhvr>
                                      <p:to>
                                        <p:strVal val="visible"/>
                                      </p:to>
                                    </p:set>
                                    <p:anim calcmode="lin" valueType="num">
                                      <p:cBhvr additive="base">
                                        <p:cTn id="91" dur="500"/>
                                        <p:tgtEl>
                                          <p:spTgt spid="263"/>
                                        </p:tgtEl>
                                        <p:attrNameLst>
                                          <p:attrName>ppt_w</p:attrName>
                                        </p:attrNameLst>
                                      </p:cBhvr>
                                      <p:tavLst>
                                        <p:tav tm="0">
                                          <p:val>
                                            <p:strVal val="0"/>
                                          </p:val>
                                        </p:tav>
                                        <p:tav tm="100000">
                                          <p:val>
                                            <p:strVal val="#ppt_w"/>
                                          </p:val>
                                        </p:tav>
                                      </p:tavLst>
                                    </p:anim>
                                    <p:anim calcmode="lin" valueType="num">
                                      <p:cBhvr additive="base">
                                        <p:cTn id="92" dur="500"/>
                                        <p:tgtEl>
                                          <p:spTgt spid="263"/>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264"/>
                                        </p:tgtEl>
                                        <p:attrNameLst>
                                          <p:attrName>style.visibility</p:attrName>
                                        </p:attrNameLst>
                                      </p:cBhvr>
                                      <p:to>
                                        <p:strVal val="visible"/>
                                      </p:to>
                                    </p:set>
                                    <p:anim calcmode="lin" valueType="num">
                                      <p:cBhvr additive="base">
                                        <p:cTn id="95" dur="500"/>
                                        <p:tgtEl>
                                          <p:spTgt spid="264"/>
                                        </p:tgtEl>
                                        <p:attrNameLst>
                                          <p:attrName>ppt_w</p:attrName>
                                        </p:attrNameLst>
                                      </p:cBhvr>
                                      <p:tavLst>
                                        <p:tav tm="0">
                                          <p:val>
                                            <p:strVal val="0"/>
                                          </p:val>
                                        </p:tav>
                                        <p:tav tm="100000">
                                          <p:val>
                                            <p:strVal val="#ppt_w"/>
                                          </p:val>
                                        </p:tav>
                                      </p:tavLst>
                                    </p:anim>
                                    <p:anim calcmode="lin" valueType="num">
                                      <p:cBhvr additive="base">
                                        <p:cTn id="96" dur="500"/>
                                        <p:tgtEl>
                                          <p:spTgt spid="264"/>
                                        </p:tgtEl>
                                        <p:attrNameLst>
                                          <p:attrName>ppt_h</p:attrName>
                                        </p:attrNameLst>
                                      </p:cBhvr>
                                      <p:tavLst>
                                        <p:tav tm="0">
                                          <p:val>
                                            <p:strVal val="0"/>
                                          </p:val>
                                        </p:tav>
                                        <p:tav tm="100000">
                                          <p:val>
                                            <p:strVal val="#ppt_h"/>
                                          </p:val>
                                        </p:tav>
                                      </p:tavLst>
                                    </p:anim>
                                  </p:childTnLst>
                                </p:cTn>
                              </p:par>
                              <p:par>
                                <p:cTn id="97" presetID="23" presetClass="entr" presetSubtype="16" fill="hold" nodeType="withEffect">
                                  <p:stCondLst>
                                    <p:cond delay="0"/>
                                  </p:stCondLst>
                                  <p:childTnLst>
                                    <p:set>
                                      <p:cBhvr>
                                        <p:cTn id="98" dur="1" fill="hold">
                                          <p:stCondLst>
                                            <p:cond delay="0"/>
                                          </p:stCondLst>
                                        </p:cTn>
                                        <p:tgtEl>
                                          <p:spTgt spid="265"/>
                                        </p:tgtEl>
                                        <p:attrNameLst>
                                          <p:attrName>style.visibility</p:attrName>
                                        </p:attrNameLst>
                                      </p:cBhvr>
                                      <p:to>
                                        <p:strVal val="visible"/>
                                      </p:to>
                                    </p:set>
                                    <p:anim calcmode="lin" valueType="num">
                                      <p:cBhvr additive="base">
                                        <p:cTn id="99" dur="500"/>
                                        <p:tgtEl>
                                          <p:spTgt spid="265"/>
                                        </p:tgtEl>
                                        <p:attrNameLst>
                                          <p:attrName>ppt_w</p:attrName>
                                        </p:attrNameLst>
                                      </p:cBhvr>
                                      <p:tavLst>
                                        <p:tav tm="0">
                                          <p:val>
                                            <p:strVal val="0"/>
                                          </p:val>
                                        </p:tav>
                                        <p:tav tm="100000">
                                          <p:val>
                                            <p:strVal val="#ppt_w"/>
                                          </p:val>
                                        </p:tav>
                                      </p:tavLst>
                                    </p:anim>
                                    <p:anim calcmode="lin" valueType="num">
                                      <p:cBhvr additive="base">
                                        <p:cTn id="100" dur="500"/>
                                        <p:tgtEl>
                                          <p:spTgt spid="265"/>
                                        </p:tgtEl>
                                        <p:attrNameLst>
                                          <p:attrName>ppt_h</p:attrName>
                                        </p:attrNameLst>
                                      </p:cBhvr>
                                      <p:tavLst>
                                        <p:tav tm="0">
                                          <p:val>
                                            <p:strVal val="0"/>
                                          </p:val>
                                        </p:tav>
                                        <p:tav tm="100000">
                                          <p:val>
                                            <p:strVal val="#ppt_h"/>
                                          </p:val>
                                        </p:tav>
                                      </p:tavLst>
                                    </p:anim>
                                  </p:childTnLst>
                                </p:cTn>
                              </p:par>
                              <p:par>
                                <p:cTn id="101" presetID="23" presetClass="entr" presetSubtype="16" fill="hold" nodeType="withEffect">
                                  <p:stCondLst>
                                    <p:cond delay="0"/>
                                  </p:stCondLst>
                                  <p:childTnLst>
                                    <p:set>
                                      <p:cBhvr>
                                        <p:cTn id="102" dur="1" fill="hold">
                                          <p:stCondLst>
                                            <p:cond delay="0"/>
                                          </p:stCondLst>
                                        </p:cTn>
                                        <p:tgtEl>
                                          <p:spTgt spid="266"/>
                                        </p:tgtEl>
                                        <p:attrNameLst>
                                          <p:attrName>style.visibility</p:attrName>
                                        </p:attrNameLst>
                                      </p:cBhvr>
                                      <p:to>
                                        <p:strVal val="visible"/>
                                      </p:to>
                                    </p:set>
                                    <p:anim calcmode="lin" valueType="num">
                                      <p:cBhvr additive="base">
                                        <p:cTn id="103" dur="500"/>
                                        <p:tgtEl>
                                          <p:spTgt spid="266"/>
                                        </p:tgtEl>
                                        <p:attrNameLst>
                                          <p:attrName>ppt_w</p:attrName>
                                        </p:attrNameLst>
                                      </p:cBhvr>
                                      <p:tavLst>
                                        <p:tav tm="0">
                                          <p:val>
                                            <p:strVal val="0"/>
                                          </p:val>
                                        </p:tav>
                                        <p:tav tm="100000">
                                          <p:val>
                                            <p:strVal val="#ppt_w"/>
                                          </p:val>
                                        </p:tav>
                                      </p:tavLst>
                                    </p:anim>
                                    <p:anim calcmode="lin" valueType="num">
                                      <p:cBhvr additive="base">
                                        <p:cTn id="104" dur="500"/>
                                        <p:tgtEl>
                                          <p:spTgt spid="266"/>
                                        </p:tgtEl>
                                        <p:attrNameLst>
                                          <p:attrName>ppt_h</p:attrName>
                                        </p:attrNameLst>
                                      </p:cBhvr>
                                      <p:tavLst>
                                        <p:tav tm="0">
                                          <p:val>
                                            <p:strVal val="0"/>
                                          </p:val>
                                        </p:tav>
                                        <p:tav tm="100000">
                                          <p:val>
                                            <p:strVal val="#ppt_h"/>
                                          </p:val>
                                        </p:tav>
                                      </p:tavLst>
                                    </p:anim>
                                  </p:childTnLst>
                                </p:cTn>
                              </p:par>
                              <p:par>
                                <p:cTn id="105" presetID="23" presetClass="entr" presetSubtype="16" fill="hold" nodeType="withEffect">
                                  <p:stCondLst>
                                    <p:cond delay="0"/>
                                  </p:stCondLst>
                                  <p:childTnLst>
                                    <p:set>
                                      <p:cBhvr>
                                        <p:cTn id="106" dur="1" fill="hold">
                                          <p:stCondLst>
                                            <p:cond delay="0"/>
                                          </p:stCondLst>
                                        </p:cTn>
                                        <p:tgtEl>
                                          <p:spTgt spid="267"/>
                                        </p:tgtEl>
                                        <p:attrNameLst>
                                          <p:attrName>style.visibility</p:attrName>
                                        </p:attrNameLst>
                                      </p:cBhvr>
                                      <p:to>
                                        <p:strVal val="visible"/>
                                      </p:to>
                                    </p:set>
                                    <p:anim calcmode="lin" valueType="num">
                                      <p:cBhvr additive="base">
                                        <p:cTn id="107" dur="500"/>
                                        <p:tgtEl>
                                          <p:spTgt spid="267"/>
                                        </p:tgtEl>
                                        <p:attrNameLst>
                                          <p:attrName>ppt_w</p:attrName>
                                        </p:attrNameLst>
                                      </p:cBhvr>
                                      <p:tavLst>
                                        <p:tav tm="0">
                                          <p:val>
                                            <p:strVal val="0"/>
                                          </p:val>
                                        </p:tav>
                                        <p:tav tm="100000">
                                          <p:val>
                                            <p:strVal val="#ppt_w"/>
                                          </p:val>
                                        </p:tav>
                                      </p:tavLst>
                                    </p:anim>
                                    <p:anim calcmode="lin" valueType="num">
                                      <p:cBhvr additive="base">
                                        <p:cTn id="108" dur="500"/>
                                        <p:tgtEl>
                                          <p:spTgt spid="267"/>
                                        </p:tgtEl>
                                        <p:attrNameLst>
                                          <p:attrName>ppt_h</p:attrName>
                                        </p:attrNameLst>
                                      </p:cBhvr>
                                      <p:tavLst>
                                        <p:tav tm="0">
                                          <p:val>
                                            <p:strVal val="0"/>
                                          </p:val>
                                        </p:tav>
                                        <p:tav tm="100000">
                                          <p:val>
                                            <p:strVal val="#ppt_h"/>
                                          </p:val>
                                        </p:tav>
                                      </p:tavLst>
                                    </p:anim>
                                  </p:childTnLst>
                                </p:cTn>
                              </p:par>
                              <p:par>
                                <p:cTn id="109" presetID="23" presetClass="entr" presetSubtype="16" fill="hold" nodeType="withEffect">
                                  <p:stCondLst>
                                    <p:cond delay="0"/>
                                  </p:stCondLst>
                                  <p:childTnLst>
                                    <p:set>
                                      <p:cBhvr>
                                        <p:cTn id="110" dur="1" fill="hold">
                                          <p:stCondLst>
                                            <p:cond delay="0"/>
                                          </p:stCondLst>
                                        </p:cTn>
                                        <p:tgtEl>
                                          <p:spTgt spid="268"/>
                                        </p:tgtEl>
                                        <p:attrNameLst>
                                          <p:attrName>style.visibility</p:attrName>
                                        </p:attrNameLst>
                                      </p:cBhvr>
                                      <p:to>
                                        <p:strVal val="visible"/>
                                      </p:to>
                                    </p:set>
                                    <p:anim calcmode="lin" valueType="num">
                                      <p:cBhvr additive="base">
                                        <p:cTn id="111" dur="500"/>
                                        <p:tgtEl>
                                          <p:spTgt spid="268"/>
                                        </p:tgtEl>
                                        <p:attrNameLst>
                                          <p:attrName>ppt_w</p:attrName>
                                        </p:attrNameLst>
                                      </p:cBhvr>
                                      <p:tavLst>
                                        <p:tav tm="0">
                                          <p:val>
                                            <p:strVal val="0"/>
                                          </p:val>
                                        </p:tav>
                                        <p:tav tm="100000">
                                          <p:val>
                                            <p:strVal val="#ppt_w"/>
                                          </p:val>
                                        </p:tav>
                                      </p:tavLst>
                                    </p:anim>
                                    <p:anim calcmode="lin" valueType="num">
                                      <p:cBhvr additive="base">
                                        <p:cTn id="112" dur="500"/>
                                        <p:tgtEl>
                                          <p:spTgt spid="268"/>
                                        </p:tgtEl>
                                        <p:attrNameLst>
                                          <p:attrName>ppt_h</p:attrName>
                                        </p:attrNameLst>
                                      </p:cBhvr>
                                      <p:tavLst>
                                        <p:tav tm="0">
                                          <p:val>
                                            <p:strVal val="0"/>
                                          </p:val>
                                        </p:tav>
                                        <p:tav tm="100000">
                                          <p:val>
                                            <p:strVal val="#ppt_h"/>
                                          </p:val>
                                        </p:tav>
                                      </p:tavLst>
                                    </p:anim>
                                  </p:childTnLst>
                                </p:cTn>
                              </p:par>
                              <p:par>
                                <p:cTn id="113" presetID="23" presetClass="entr" presetSubtype="16" fill="hold" nodeType="withEffect">
                                  <p:stCondLst>
                                    <p:cond delay="0"/>
                                  </p:stCondLst>
                                  <p:childTnLst>
                                    <p:set>
                                      <p:cBhvr>
                                        <p:cTn id="114" dur="1" fill="hold">
                                          <p:stCondLst>
                                            <p:cond delay="0"/>
                                          </p:stCondLst>
                                        </p:cTn>
                                        <p:tgtEl>
                                          <p:spTgt spid="269"/>
                                        </p:tgtEl>
                                        <p:attrNameLst>
                                          <p:attrName>style.visibility</p:attrName>
                                        </p:attrNameLst>
                                      </p:cBhvr>
                                      <p:to>
                                        <p:strVal val="visible"/>
                                      </p:to>
                                    </p:set>
                                    <p:anim calcmode="lin" valueType="num">
                                      <p:cBhvr additive="base">
                                        <p:cTn id="115" dur="500"/>
                                        <p:tgtEl>
                                          <p:spTgt spid="269"/>
                                        </p:tgtEl>
                                        <p:attrNameLst>
                                          <p:attrName>ppt_w</p:attrName>
                                        </p:attrNameLst>
                                      </p:cBhvr>
                                      <p:tavLst>
                                        <p:tav tm="0">
                                          <p:val>
                                            <p:strVal val="0"/>
                                          </p:val>
                                        </p:tav>
                                        <p:tav tm="100000">
                                          <p:val>
                                            <p:strVal val="#ppt_w"/>
                                          </p:val>
                                        </p:tav>
                                      </p:tavLst>
                                    </p:anim>
                                    <p:anim calcmode="lin" valueType="num">
                                      <p:cBhvr additive="base">
                                        <p:cTn id="116" dur="500"/>
                                        <p:tgtEl>
                                          <p:spTgt spid="269"/>
                                        </p:tgtEl>
                                        <p:attrNameLst>
                                          <p:attrName>ppt_h</p:attrName>
                                        </p:attrNameLst>
                                      </p:cBhvr>
                                      <p:tavLst>
                                        <p:tav tm="0">
                                          <p:val>
                                            <p:strVal val="0"/>
                                          </p:val>
                                        </p:tav>
                                        <p:tav tm="100000">
                                          <p:val>
                                            <p:strVal val="#ppt_h"/>
                                          </p:val>
                                        </p:tav>
                                      </p:tavLst>
                                    </p:anim>
                                  </p:childTnLst>
                                </p:cTn>
                              </p:par>
                              <p:par>
                                <p:cTn id="117" presetID="23" presetClass="entr" presetSubtype="16" fill="hold" nodeType="withEffect">
                                  <p:stCondLst>
                                    <p:cond delay="0"/>
                                  </p:stCondLst>
                                  <p:childTnLst>
                                    <p:set>
                                      <p:cBhvr>
                                        <p:cTn id="118" dur="1" fill="hold">
                                          <p:stCondLst>
                                            <p:cond delay="0"/>
                                          </p:stCondLst>
                                        </p:cTn>
                                        <p:tgtEl>
                                          <p:spTgt spid="270"/>
                                        </p:tgtEl>
                                        <p:attrNameLst>
                                          <p:attrName>style.visibility</p:attrName>
                                        </p:attrNameLst>
                                      </p:cBhvr>
                                      <p:to>
                                        <p:strVal val="visible"/>
                                      </p:to>
                                    </p:set>
                                    <p:anim calcmode="lin" valueType="num">
                                      <p:cBhvr additive="base">
                                        <p:cTn id="119" dur="500"/>
                                        <p:tgtEl>
                                          <p:spTgt spid="270"/>
                                        </p:tgtEl>
                                        <p:attrNameLst>
                                          <p:attrName>ppt_w</p:attrName>
                                        </p:attrNameLst>
                                      </p:cBhvr>
                                      <p:tavLst>
                                        <p:tav tm="0">
                                          <p:val>
                                            <p:strVal val="0"/>
                                          </p:val>
                                        </p:tav>
                                        <p:tav tm="100000">
                                          <p:val>
                                            <p:strVal val="#ppt_w"/>
                                          </p:val>
                                        </p:tav>
                                      </p:tavLst>
                                    </p:anim>
                                    <p:anim calcmode="lin" valueType="num">
                                      <p:cBhvr additive="base">
                                        <p:cTn id="120" dur="500"/>
                                        <p:tgtEl>
                                          <p:spTgt spid="270"/>
                                        </p:tgtEl>
                                        <p:attrNameLst>
                                          <p:attrName>ppt_h</p:attrName>
                                        </p:attrNameLst>
                                      </p:cBhvr>
                                      <p:tavLst>
                                        <p:tav tm="0">
                                          <p:val>
                                            <p:strVal val="0"/>
                                          </p:val>
                                        </p:tav>
                                        <p:tav tm="100000">
                                          <p:val>
                                            <p:strVal val="#ppt_h"/>
                                          </p:val>
                                        </p:tav>
                                      </p:tavLst>
                                    </p:anim>
                                  </p:childTnLst>
                                </p:cTn>
                              </p:par>
                              <p:par>
                                <p:cTn id="121" presetID="23" presetClass="entr" presetSubtype="16" fill="hold" nodeType="withEffect">
                                  <p:stCondLst>
                                    <p:cond delay="0"/>
                                  </p:stCondLst>
                                  <p:childTnLst>
                                    <p:set>
                                      <p:cBhvr>
                                        <p:cTn id="122" dur="1" fill="hold">
                                          <p:stCondLst>
                                            <p:cond delay="0"/>
                                          </p:stCondLst>
                                        </p:cTn>
                                        <p:tgtEl>
                                          <p:spTgt spid="271"/>
                                        </p:tgtEl>
                                        <p:attrNameLst>
                                          <p:attrName>style.visibility</p:attrName>
                                        </p:attrNameLst>
                                      </p:cBhvr>
                                      <p:to>
                                        <p:strVal val="visible"/>
                                      </p:to>
                                    </p:set>
                                    <p:anim calcmode="lin" valueType="num">
                                      <p:cBhvr additive="base">
                                        <p:cTn id="123" dur="500"/>
                                        <p:tgtEl>
                                          <p:spTgt spid="271"/>
                                        </p:tgtEl>
                                        <p:attrNameLst>
                                          <p:attrName>ppt_w</p:attrName>
                                        </p:attrNameLst>
                                      </p:cBhvr>
                                      <p:tavLst>
                                        <p:tav tm="0">
                                          <p:val>
                                            <p:strVal val="0"/>
                                          </p:val>
                                        </p:tav>
                                        <p:tav tm="100000">
                                          <p:val>
                                            <p:strVal val="#ppt_w"/>
                                          </p:val>
                                        </p:tav>
                                      </p:tavLst>
                                    </p:anim>
                                    <p:anim calcmode="lin" valueType="num">
                                      <p:cBhvr additive="base">
                                        <p:cTn id="124" dur="500"/>
                                        <p:tgtEl>
                                          <p:spTgt spid="27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aptop Mockup">
  <p:cSld name="Laptop Mockup">
    <p:spTree>
      <p:nvGrpSpPr>
        <p:cNvPr id="1" name="Shape 272"/>
        <p:cNvGrpSpPr/>
        <p:nvPr/>
      </p:nvGrpSpPr>
      <p:grpSpPr>
        <a:xfrm>
          <a:off x="0" y="0"/>
          <a:ext cx="0" cy="0"/>
          <a:chOff x="0" y="0"/>
          <a:chExt cx="0" cy="0"/>
        </a:xfrm>
      </p:grpSpPr>
      <p:sp>
        <p:nvSpPr>
          <p:cNvPr id="273" name="Google Shape;273;p21"/>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4" name="Google Shape;27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5" name="Google Shape;275;p2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276" name="Google Shape;276;p21"/>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277" name="Google Shape;277;p21"/>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78" name="Google Shape;278;p21"/>
          <p:cNvGrpSpPr/>
          <p:nvPr/>
        </p:nvGrpSpPr>
        <p:grpSpPr>
          <a:xfrm>
            <a:off x="338952" y="6409324"/>
            <a:ext cx="224082" cy="221156"/>
            <a:chOff x="4328868" y="5502988"/>
            <a:chExt cx="500307" cy="493774"/>
          </a:xfrm>
        </p:grpSpPr>
        <p:sp>
          <p:nvSpPr>
            <p:cNvPr id="279" name="Google Shape;279;p2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80" name="Google Shape;280;p2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81" name="Google Shape;281;p21"/>
          <p:cNvGrpSpPr/>
          <p:nvPr/>
        </p:nvGrpSpPr>
        <p:grpSpPr>
          <a:xfrm flipH="1">
            <a:off x="11637433" y="6409324"/>
            <a:ext cx="224082" cy="221156"/>
            <a:chOff x="4328868" y="5502988"/>
            <a:chExt cx="500307" cy="493774"/>
          </a:xfrm>
        </p:grpSpPr>
        <p:sp>
          <p:nvSpPr>
            <p:cNvPr id="282" name="Google Shape;282;p2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83" name="Google Shape;283;p2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84" name="Google Shape;284;p21"/>
          <p:cNvGrpSpPr/>
          <p:nvPr/>
        </p:nvGrpSpPr>
        <p:grpSpPr>
          <a:xfrm>
            <a:off x="0" y="6824981"/>
            <a:ext cx="12192000" cy="45719"/>
            <a:chOff x="0" y="6756401"/>
            <a:chExt cx="12192000" cy="114300"/>
          </a:xfrm>
        </p:grpSpPr>
        <p:sp>
          <p:nvSpPr>
            <p:cNvPr id="285" name="Google Shape;285;p2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6" name="Google Shape;286;p2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7" name="Google Shape;287;p2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8" name="Google Shape;288;p2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9" name="Google Shape;289;p2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290" name="Google Shape;290;p21"/>
          <p:cNvGrpSpPr/>
          <p:nvPr/>
        </p:nvGrpSpPr>
        <p:grpSpPr>
          <a:xfrm>
            <a:off x="0" y="0"/>
            <a:ext cx="12192000" cy="45719"/>
            <a:chOff x="0" y="6756401"/>
            <a:chExt cx="12192000" cy="114300"/>
          </a:xfrm>
        </p:grpSpPr>
        <p:sp>
          <p:nvSpPr>
            <p:cNvPr id="291" name="Google Shape;291;p2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92" name="Google Shape;292;p2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93" name="Google Shape;293;p2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94" name="Google Shape;294;p2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95" name="Google Shape;295;p2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296" name="Google Shape;296;p21"/>
          <p:cNvSpPr>
            <a:spLocks noGrp="1"/>
          </p:cNvSpPr>
          <p:nvPr>
            <p:ph type="pic" idx="2"/>
          </p:nvPr>
        </p:nvSpPr>
        <p:spPr>
          <a:xfrm>
            <a:off x="1457325" y="2028825"/>
            <a:ext cx="5676900" cy="36766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500"/>
                                        <p:tgtEl>
                                          <p:spTgt spid="27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7">
                                            <p:txEl>
                                              <p:pRg st="0" end="0"/>
                                            </p:txEl>
                                          </p:spTgt>
                                        </p:tgtEl>
                                        <p:attrNameLst>
                                          <p:attrName>style.visibility</p:attrName>
                                        </p:attrNameLst>
                                      </p:cBhvr>
                                      <p:to>
                                        <p:strVal val="visible"/>
                                      </p:to>
                                    </p:set>
                                    <p:animEffect transition="in" filter="fade">
                                      <p:cBhvr>
                                        <p:cTn id="11" dur="500"/>
                                        <p:tgtEl>
                                          <p:spTgt spid="27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77">
                                            <p:txEl>
                                              <p:pRg st="1" end="1"/>
                                            </p:txEl>
                                          </p:spTgt>
                                        </p:tgtEl>
                                        <p:attrNameLst>
                                          <p:attrName>style.visibility</p:attrName>
                                        </p:attrNameLst>
                                      </p:cBhvr>
                                      <p:to>
                                        <p:strVal val="visible"/>
                                      </p:to>
                                    </p:set>
                                    <p:animEffect transition="in" filter="fade">
                                      <p:cBhvr>
                                        <p:cTn id="15" dur="500"/>
                                        <p:tgtEl>
                                          <p:spTgt spid="27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77">
                                            <p:txEl>
                                              <p:pRg st="2" end="2"/>
                                            </p:txEl>
                                          </p:spTgt>
                                        </p:tgtEl>
                                        <p:attrNameLst>
                                          <p:attrName>style.visibility</p:attrName>
                                        </p:attrNameLst>
                                      </p:cBhvr>
                                      <p:to>
                                        <p:strVal val="visible"/>
                                      </p:to>
                                    </p:set>
                                    <p:animEffect transition="in" filter="fade">
                                      <p:cBhvr>
                                        <p:cTn id="19" dur="500"/>
                                        <p:tgtEl>
                                          <p:spTgt spid="27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7">
                                            <p:txEl>
                                              <p:pRg st="3" end="3"/>
                                            </p:txEl>
                                          </p:spTgt>
                                        </p:tgtEl>
                                        <p:attrNameLst>
                                          <p:attrName>style.visibility</p:attrName>
                                        </p:attrNameLst>
                                      </p:cBhvr>
                                      <p:to>
                                        <p:strVal val="visible"/>
                                      </p:to>
                                    </p:set>
                                    <p:animEffect transition="in" filter="fade">
                                      <p:cBhvr>
                                        <p:cTn id="23" dur="500"/>
                                        <p:tgtEl>
                                          <p:spTgt spid="27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77">
                                            <p:txEl>
                                              <p:pRg st="4" end="4"/>
                                            </p:txEl>
                                          </p:spTgt>
                                        </p:tgtEl>
                                        <p:attrNameLst>
                                          <p:attrName>style.visibility</p:attrName>
                                        </p:attrNameLst>
                                      </p:cBhvr>
                                      <p:to>
                                        <p:strVal val="visible"/>
                                      </p:to>
                                    </p:set>
                                    <p:animEffect transition="in" filter="fade">
                                      <p:cBhvr>
                                        <p:cTn id="27" dur="500"/>
                                        <p:tgtEl>
                                          <p:spTgt spid="27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7">
                                            <p:txEl>
                                              <p:pRg st="5" end="5"/>
                                            </p:txEl>
                                          </p:spTgt>
                                        </p:tgtEl>
                                        <p:attrNameLst>
                                          <p:attrName>style.visibility</p:attrName>
                                        </p:attrNameLst>
                                      </p:cBhvr>
                                      <p:to>
                                        <p:strVal val="visible"/>
                                      </p:to>
                                    </p:set>
                                    <p:animEffect transition="in" filter="fade">
                                      <p:cBhvr>
                                        <p:cTn id="31" dur="500"/>
                                        <p:tgtEl>
                                          <p:spTgt spid="27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77">
                                            <p:txEl>
                                              <p:pRg st="6" end="6"/>
                                            </p:txEl>
                                          </p:spTgt>
                                        </p:tgtEl>
                                        <p:attrNameLst>
                                          <p:attrName>style.visibility</p:attrName>
                                        </p:attrNameLst>
                                      </p:cBhvr>
                                      <p:to>
                                        <p:strVal val="visible"/>
                                      </p:to>
                                    </p:set>
                                    <p:animEffect transition="in" filter="fade">
                                      <p:cBhvr>
                                        <p:cTn id="35" dur="500"/>
                                        <p:tgtEl>
                                          <p:spTgt spid="27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77">
                                            <p:txEl>
                                              <p:pRg st="7" end="7"/>
                                            </p:txEl>
                                          </p:spTgt>
                                        </p:tgtEl>
                                        <p:attrNameLst>
                                          <p:attrName>style.visibility</p:attrName>
                                        </p:attrNameLst>
                                      </p:cBhvr>
                                      <p:to>
                                        <p:strVal val="visible"/>
                                      </p:to>
                                    </p:set>
                                    <p:animEffect transition="in" filter="fade">
                                      <p:cBhvr>
                                        <p:cTn id="39" dur="500"/>
                                        <p:tgtEl>
                                          <p:spTgt spid="27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77">
                                            <p:txEl>
                                              <p:pRg st="8" end="8"/>
                                            </p:txEl>
                                          </p:spTgt>
                                        </p:tgtEl>
                                        <p:attrNameLst>
                                          <p:attrName>style.visibility</p:attrName>
                                        </p:attrNameLst>
                                      </p:cBhvr>
                                      <p:to>
                                        <p:strVal val="visible"/>
                                      </p:to>
                                    </p:set>
                                    <p:animEffect transition="in" filter="fade">
                                      <p:cBhvr>
                                        <p:cTn id="43" dur="500"/>
                                        <p:tgtEl>
                                          <p:spTgt spid="27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C Mockup">
  <p:cSld name="PC Mockup">
    <p:spTree>
      <p:nvGrpSpPr>
        <p:cNvPr id="1" name="Shape 297"/>
        <p:cNvGrpSpPr/>
        <p:nvPr/>
      </p:nvGrpSpPr>
      <p:grpSpPr>
        <a:xfrm>
          <a:off x="0" y="0"/>
          <a:ext cx="0" cy="0"/>
          <a:chOff x="0" y="0"/>
          <a:chExt cx="0" cy="0"/>
        </a:xfrm>
      </p:grpSpPr>
      <p:sp>
        <p:nvSpPr>
          <p:cNvPr id="298" name="Google Shape;298;p22"/>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0" name="Google Shape;300;p2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301" name="Google Shape;301;p22"/>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302" name="Google Shape;302;p22"/>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03" name="Google Shape;303;p22"/>
          <p:cNvGrpSpPr/>
          <p:nvPr/>
        </p:nvGrpSpPr>
        <p:grpSpPr>
          <a:xfrm>
            <a:off x="338952" y="6409324"/>
            <a:ext cx="224082" cy="221156"/>
            <a:chOff x="4328868" y="5502988"/>
            <a:chExt cx="500307" cy="493774"/>
          </a:xfrm>
        </p:grpSpPr>
        <p:sp>
          <p:nvSpPr>
            <p:cNvPr id="304" name="Google Shape;304;p2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05" name="Google Shape;305;p2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06" name="Google Shape;306;p22"/>
          <p:cNvGrpSpPr/>
          <p:nvPr/>
        </p:nvGrpSpPr>
        <p:grpSpPr>
          <a:xfrm flipH="1">
            <a:off x="11637433" y="6409324"/>
            <a:ext cx="224082" cy="221156"/>
            <a:chOff x="4328868" y="5502988"/>
            <a:chExt cx="500307" cy="493774"/>
          </a:xfrm>
        </p:grpSpPr>
        <p:sp>
          <p:nvSpPr>
            <p:cNvPr id="307" name="Google Shape;307;p2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08" name="Google Shape;308;p2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09" name="Google Shape;309;p22"/>
          <p:cNvGrpSpPr/>
          <p:nvPr/>
        </p:nvGrpSpPr>
        <p:grpSpPr>
          <a:xfrm>
            <a:off x="0" y="6824981"/>
            <a:ext cx="12192000" cy="45719"/>
            <a:chOff x="0" y="6756401"/>
            <a:chExt cx="12192000" cy="114300"/>
          </a:xfrm>
        </p:grpSpPr>
        <p:sp>
          <p:nvSpPr>
            <p:cNvPr id="310" name="Google Shape;310;p2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1" name="Google Shape;311;p2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2" name="Google Shape;312;p2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3" name="Google Shape;313;p2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4" name="Google Shape;314;p2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315" name="Google Shape;315;p22"/>
          <p:cNvGrpSpPr/>
          <p:nvPr/>
        </p:nvGrpSpPr>
        <p:grpSpPr>
          <a:xfrm>
            <a:off x="0" y="0"/>
            <a:ext cx="12192000" cy="45719"/>
            <a:chOff x="0" y="6756401"/>
            <a:chExt cx="12192000" cy="114300"/>
          </a:xfrm>
        </p:grpSpPr>
        <p:sp>
          <p:nvSpPr>
            <p:cNvPr id="316" name="Google Shape;316;p2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7" name="Google Shape;317;p2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8" name="Google Shape;318;p2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9" name="Google Shape;319;p2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20" name="Google Shape;320;p2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21" name="Google Shape;321;p22"/>
          <p:cNvSpPr>
            <a:spLocks noGrp="1"/>
          </p:cNvSpPr>
          <p:nvPr>
            <p:ph type="pic" idx="2"/>
          </p:nvPr>
        </p:nvSpPr>
        <p:spPr>
          <a:xfrm>
            <a:off x="807660" y="2019300"/>
            <a:ext cx="4896000" cy="29845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500"/>
                                        <p:tgtEl>
                                          <p:spTgt spid="29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2">
                                            <p:txEl>
                                              <p:pRg st="0" end="0"/>
                                            </p:txEl>
                                          </p:spTgt>
                                        </p:tgtEl>
                                        <p:attrNameLst>
                                          <p:attrName>style.visibility</p:attrName>
                                        </p:attrNameLst>
                                      </p:cBhvr>
                                      <p:to>
                                        <p:strVal val="visible"/>
                                      </p:to>
                                    </p:set>
                                    <p:animEffect transition="in" filter="fade">
                                      <p:cBhvr>
                                        <p:cTn id="11" dur="500"/>
                                        <p:tgtEl>
                                          <p:spTgt spid="30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2">
                                            <p:txEl>
                                              <p:pRg st="1" end="1"/>
                                            </p:txEl>
                                          </p:spTgt>
                                        </p:tgtEl>
                                        <p:attrNameLst>
                                          <p:attrName>style.visibility</p:attrName>
                                        </p:attrNameLst>
                                      </p:cBhvr>
                                      <p:to>
                                        <p:strVal val="visible"/>
                                      </p:to>
                                    </p:set>
                                    <p:animEffect transition="in" filter="fade">
                                      <p:cBhvr>
                                        <p:cTn id="15" dur="500"/>
                                        <p:tgtEl>
                                          <p:spTgt spid="30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02">
                                            <p:txEl>
                                              <p:pRg st="2" end="2"/>
                                            </p:txEl>
                                          </p:spTgt>
                                        </p:tgtEl>
                                        <p:attrNameLst>
                                          <p:attrName>style.visibility</p:attrName>
                                        </p:attrNameLst>
                                      </p:cBhvr>
                                      <p:to>
                                        <p:strVal val="visible"/>
                                      </p:to>
                                    </p:set>
                                    <p:animEffect transition="in" filter="fade">
                                      <p:cBhvr>
                                        <p:cTn id="19" dur="500"/>
                                        <p:tgtEl>
                                          <p:spTgt spid="30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02">
                                            <p:txEl>
                                              <p:pRg st="3" end="3"/>
                                            </p:txEl>
                                          </p:spTgt>
                                        </p:tgtEl>
                                        <p:attrNameLst>
                                          <p:attrName>style.visibility</p:attrName>
                                        </p:attrNameLst>
                                      </p:cBhvr>
                                      <p:to>
                                        <p:strVal val="visible"/>
                                      </p:to>
                                    </p:set>
                                    <p:animEffect transition="in" filter="fade">
                                      <p:cBhvr>
                                        <p:cTn id="23" dur="500"/>
                                        <p:tgtEl>
                                          <p:spTgt spid="30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02">
                                            <p:txEl>
                                              <p:pRg st="4" end="4"/>
                                            </p:txEl>
                                          </p:spTgt>
                                        </p:tgtEl>
                                        <p:attrNameLst>
                                          <p:attrName>style.visibility</p:attrName>
                                        </p:attrNameLst>
                                      </p:cBhvr>
                                      <p:to>
                                        <p:strVal val="visible"/>
                                      </p:to>
                                    </p:set>
                                    <p:animEffect transition="in" filter="fade">
                                      <p:cBhvr>
                                        <p:cTn id="27" dur="500"/>
                                        <p:tgtEl>
                                          <p:spTgt spid="30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02">
                                            <p:txEl>
                                              <p:pRg st="5" end="5"/>
                                            </p:txEl>
                                          </p:spTgt>
                                        </p:tgtEl>
                                        <p:attrNameLst>
                                          <p:attrName>style.visibility</p:attrName>
                                        </p:attrNameLst>
                                      </p:cBhvr>
                                      <p:to>
                                        <p:strVal val="visible"/>
                                      </p:to>
                                    </p:set>
                                    <p:animEffect transition="in" filter="fade">
                                      <p:cBhvr>
                                        <p:cTn id="31" dur="500"/>
                                        <p:tgtEl>
                                          <p:spTgt spid="30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02">
                                            <p:txEl>
                                              <p:pRg st="6" end="6"/>
                                            </p:txEl>
                                          </p:spTgt>
                                        </p:tgtEl>
                                        <p:attrNameLst>
                                          <p:attrName>style.visibility</p:attrName>
                                        </p:attrNameLst>
                                      </p:cBhvr>
                                      <p:to>
                                        <p:strVal val="visible"/>
                                      </p:to>
                                    </p:set>
                                    <p:animEffect transition="in" filter="fade">
                                      <p:cBhvr>
                                        <p:cTn id="35" dur="500"/>
                                        <p:tgtEl>
                                          <p:spTgt spid="30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02">
                                            <p:txEl>
                                              <p:pRg st="7" end="7"/>
                                            </p:txEl>
                                          </p:spTgt>
                                        </p:tgtEl>
                                        <p:attrNameLst>
                                          <p:attrName>style.visibility</p:attrName>
                                        </p:attrNameLst>
                                      </p:cBhvr>
                                      <p:to>
                                        <p:strVal val="visible"/>
                                      </p:to>
                                    </p:set>
                                    <p:animEffect transition="in" filter="fade">
                                      <p:cBhvr>
                                        <p:cTn id="39" dur="500"/>
                                        <p:tgtEl>
                                          <p:spTgt spid="30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02">
                                            <p:txEl>
                                              <p:pRg st="8" end="8"/>
                                            </p:txEl>
                                          </p:spTgt>
                                        </p:tgtEl>
                                        <p:attrNameLst>
                                          <p:attrName>style.visibility</p:attrName>
                                        </p:attrNameLst>
                                      </p:cBhvr>
                                      <p:to>
                                        <p:strVal val="visible"/>
                                      </p:to>
                                    </p:set>
                                    <p:animEffect transition="in" filter="fade">
                                      <p:cBhvr>
                                        <p:cTn id="43" dur="500"/>
                                        <p:tgtEl>
                                          <p:spTgt spid="3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r>
              <a:rPr lang="en-US" dirty="0"/>
              <a:t>Main Heading</a:t>
            </a:r>
          </a:p>
          <a:p>
            <a:pPr lvl="1"/>
            <a:r>
              <a:rPr lang="en-US" dirty="0"/>
              <a:t>Sub heading</a:t>
            </a:r>
          </a:p>
          <a:p>
            <a:pPr lvl="2"/>
            <a:r>
              <a:rPr lang="en-US" dirty="0"/>
              <a:t>Sub Sub heading</a:t>
            </a:r>
          </a:p>
          <a:p>
            <a:pPr lvl="1"/>
            <a:endParaRPr dirty="0"/>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pen Sans"/>
                <a:ea typeface="Open Sans"/>
                <a:cs typeface="Open Sans"/>
                <a:sym typeface="Open Sans"/>
              </a:defRPr>
            </a:lvl1pPr>
            <a:lvl2pPr marL="0" marR="0" lvl="1" indent="0" algn="r" rtl="0">
              <a:spcBef>
                <a:spcPts val="0"/>
              </a:spcBef>
              <a:buNone/>
              <a:defRPr sz="1200" b="0" i="0" u="none" strike="noStrike" cap="none">
                <a:solidFill>
                  <a:srgbClr val="888888"/>
                </a:solidFill>
                <a:latin typeface="Open Sans"/>
                <a:ea typeface="Open Sans"/>
                <a:cs typeface="Open Sans"/>
                <a:sym typeface="Open Sans"/>
              </a:defRPr>
            </a:lvl2pPr>
            <a:lvl3pPr marL="0" marR="0" lvl="2" indent="0" algn="r" rtl="0">
              <a:spcBef>
                <a:spcPts val="0"/>
              </a:spcBef>
              <a:buNone/>
              <a:defRPr sz="1200" b="0" i="0" u="none" strike="noStrike" cap="none">
                <a:solidFill>
                  <a:srgbClr val="888888"/>
                </a:solidFill>
                <a:latin typeface="Open Sans"/>
                <a:ea typeface="Open Sans"/>
                <a:cs typeface="Open Sans"/>
                <a:sym typeface="Open Sans"/>
              </a:defRPr>
            </a:lvl3pPr>
            <a:lvl4pPr marL="0" marR="0" lvl="3" indent="0" algn="r" rtl="0">
              <a:spcBef>
                <a:spcPts val="0"/>
              </a:spcBef>
              <a:buNone/>
              <a:defRPr sz="1200" b="0" i="0" u="none" strike="noStrike" cap="none">
                <a:solidFill>
                  <a:srgbClr val="888888"/>
                </a:solidFill>
                <a:latin typeface="Open Sans"/>
                <a:ea typeface="Open Sans"/>
                <a:cs typeface="Open Sans"/>
                <a:sym typeface="Open Sans"/>
              </a:defRPr>
            </a:lvl4pPr>
            <a:lvl5pPr marL="0" marR="0" lvl="4" indent="0" algn="r" rtl="0">
              <a:spcBef>
                <a:spcPts val="0"/>
              </a:spcBef>
              <a:buNone/>
              <a:defRPr sz="1200" b="0" i="0" u="none" strike="noStrike" cap="none">
                <a:solidFill>
                  <a:srgbClr val="888888"/>
                </a:solidFill>
                <a:latin typeface="Open Sans"/>
                <a:ea typeface="Open Sans"/>
                <a:cs typeface="Open Sans"/>
                <a:sym typeface="Open Sans"/>
              </a:defRPr>
            </a:lvl5pPr>
            <a:lvl6pPr marL="0" marR="0" lvl="5" indent="0" algn="r" rtl="0">
              <a:spcBef>
                <a:spcPts val="0"/>
              </a:spcBef>
              <a:buNone/>
              <a:defRPr sz="1200" b="0" i="0" u="none" strike="noStrike" cap="none">
                <a:solidFill>
                  <a:srgbClr val="888888"/>
                </a:solidFill>
                <a:latin typeface="Open Sans"/>
                <a:ea typeface="Open Sans"/>
                <a:cs typeface="Open Sans"/>
                <a:sym typeface="Open Sans"/>
              </a:defRPr>
            </a:lvl6pPr>
            <a:lvl7pPr marL="0" marR="0" lvl="6" indent="0" algn="r" rtl="0">
              <a:spcBef>
                <a:spcPts val="0"/>
              </a:spcBef>
              <a:buNone/>
              <a:defRPr sz="1200" b="0" i="0" u="none" strike="noStrike" cap="none">
                <a:solidFill>
                  <a:srgbClr val="888888"/>
                </a:solidFill>
                <a:latin typeface="Open Sans"/>
                <a:ea typeface="Open Sans"/>
                <a:cs typeface="Open Sans"/>
                <a:sym typeface="Open Sans"/>
              </a:defRPr>
            </a:lvl7pPr>
            <a:lvl8pPr marL="0" marR="0" lvl="7" indent="0" algn="r" rtl="0">
              <a:spcBef>
                <a:spcPts val="0"/>
              </a:spcBef>
              <a:buNone/>
              <a:defRPr sz="1200" b="0" i="0" u="none" strike="noStrike" cap="none">
                <a:solidFill>
                  <a:srgbClr val="888888"/>
                </a:solidFill>
                <a:latin typeface="Open Sans"/>
                <a:ea typeface="Open Sans"/>
                <a:cs typeface="Open Sans"/>
                <a:sym typeface="Open Sans"/>
              </a:defRPr>
            </a:lvl8pPr>
            <a:lvl9pPr marL="0" marR="0" lvl="8" indent="0" algn="r" rtl="0">
              <a:spcBef>
                <a:spcPts val="0"/>
              </a:spcBef>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708"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700" r:id="rId49"/>
    <p:sldLayoutId id="2147483701" r:id="rId50"/>
    <p:sldLayoutId id="2147483702" r:id="rId51"/>
    <p:sldLayoutId id="2147483703" r:id="rId52"/>
    <p:sldLayoutId id="2147483704" r:id="rId53"/>
    <p:sldLayoutId id="2147483705" r:id="rId54"/>
    <p:sldLayoutId id="2147483706" r:id="rId55"/>
    <p:sldLayoutId id="2147483707" r:id="rId56"/>
    <p:sldLayoutId id="2147483709" r:id="rId5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5.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5.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30.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6.xml"/><Relationship Id="rId1" Type="http://schemas.openxmlformats.org/officeDocument/2006/relationships/slideLayout" Target="../slideLayouts/slideLayout5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7.xml"/><Relationship Id="rId1" Type="http://schemas.openxmlformats.org/officeDocument/2006/relationships/slideLayout" Target="../slideLayouts/slideLayout5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cloud.google.com/compute/docs/load-balancing/http/"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739739" y="2646838"/>
            <a:ext cx="10685123"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Running Applications</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2"/>
              </a:buClr>
              <a:buSzPts val="1400"/>
              <a:buFont typeface="Lato"/>
              <a:buNone/>
            </a:pPr>
            <a:r>
              <a:rPr lang="en-US" dirty="0">
                <a:solidFill>
                  <a:schemeClr val="lt2"/>
                </a:solidFill>
                <a:latin typeface="Lato"/>
                <a:ea typeface="Lato"/>
                <a:cs typeface="Lato"/>
                <a:sym typeface="Lato"/>
              </a:rPr>
              <a:t>Kubernetes</a:t>
            </a:r>
          </a:p>
        </p:txBody>
      </p:sp>
      <p:pic>
        <p:nvPicPr>
          <p:cNvPr id="11" name="Picture 10">
            <a:extLst>
              <a:ext uri="{FF2B5EF4-FFF2-40B4-BE49-F238E27FC236}">
                <a16:creationId xmlns:a16="http://schemas.microsoft.com/office/drawing/2014/main" id="{098CE268-7786-8844-9DF8-9186D2BFB0A5}"/>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42025763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3B2B0A-B555-A940-AE80-365373B958FC}"/>
              </a:ext>
            </a:extLst>
          </p:cNvPr>
          <p:cNvSpPr>
            <a:spLocks noGrp="1"/>
          </p:cNvSpPr>
          <p:nvPr>
            <p:ph type="title"/>
          </p:nvPr>
        </p:nvSpPr>
        <p:spPr/>
        <p:txBody>
          <a:bodyPr/>
          <a:lstStyle/>
          <a:p>
            <a:r>
              <a:rPr lang="en-US" dirty="0"/>
              <a:t>YAML in Kubernetes</a:t>
            </a:r>
          </a:p>
        </p:txBody>
      </p:sp>
      <p:sp>
        <p:nvSpPr>
          <p:cNvPr id="4" name="Text Placeholder 3">
            <a:extLst>
              <a:ext uri="{FF2B5EF4-FFF2-40B4-BE49-F238E27FC236}">
                <a16:creationId xmlns:a16="http://schemas.microsoft.com/office/drawing/2014/main" id="{D4E7D380-1649-9644-9D84-D81AD4E1998C}"/>
              </a:ext>
            </a:extLst>
          </p:cNvPr>
          <p:cNvSpPr>
            <a:spLocks noGrp="1"/>
          </p:cNvSpPr>
          <p:nvPr>
            <p:ph type="body" idx="1"/>
          </p:nvPr>
        </p:nvSpPr>
        <p:spPr/>
        <p:txBody>
          <a:bodyPr>
            <a:normAutofit fontScale="62500" lnSpcReduction="20000"/>
          </a:bodyPr>
          <a:lstStyle/>
          <a:p>
            <a:endParaRPr lang="en-US"/>
          </a:p>
        </p:txBody>
      </p:sp>
      <p:pic>
        <p:nvPicPr>
          <p:cNvPr id="2" name="Picture 1">
            <a:extLst>
              <a:ext uri="{FF2B5EF4-FFF2-40B4-BE49-F238E27FC236}">
                <a16:creationId xmlns:a16="http://schemas.microsoft.com/office/drawing/2014/main" id="{BC5B37EE-60AD-8D4D-BBBD-06A25098F317}"/>
              </a:ext>
            </a:extLst>
          </p:cNvPr>
          <p:cNvPicPr>
            <a:picLocks noChangeAspect="1"/>
          </p:cNvPicPr>
          <p:nvPr/>
        </p:nvPicPr>
        <p:blipFill>
          <a:blip r:embed="rId2"/>
          <a:stretch>
            <a:fillRect/>
          </a:stretch>
        </p:blipFill>
        <p:spPr>
          <a:xfrm>
            <a:off x="352137" y="1505491"/>
            <a:ext cx="11709400" cy="4318000"/>
          </a:xfrm>
          <a:prstGeom prst="rect">
            <a:avLst/>
          </a:prstGeom>
        </p:spPr>
      </p:pic>
    </p:spTree>
    <p:extLst>
      <p:ext uri="{BB962C8B-B14F-4D97-AF65-F5344CB8AC3E}">
        <p14:creationId xmlns:p14="http://schemas.microsoft.com/office/powerpoint/2010/main" val="3001204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3B2B0A-B555-A940-AE80-365373B958FC}"/>
              </a:ext>
            </a:extLst>
          </p:cNvPr>
          <p:cNvSpPr>
            <a:spLocks noGrp="1"/>
          </p:cNvSpPr>
          <p:nvPr>
            <p:ph type="title"/>
          </p:nvPr>
        </p:nvSpPr>
        <p:spPr/>
        <p:txBody>
          <a:bodyPr/>
          <a:lstStyle/>
          <a:p>
            <a:r>
              <a:rPr lang="en-US" dirty="0"/>
              <a:t>YAML in Kubernetes</a:t>
            </a:r>
          </a:p>
        </p:txBody>
      </p:sp>
      <p:sp>
        <p:nvSpPr>
          <p:cNvPr id="4" name="Text Placeholder 3">
            <a:extLst>
              <a:ext uri="{FF2B5EF4-FFF2-40B4-BE49-F238E27FC236}">
                <a16:creationId xmlns:a16="http://schemas.microsoft.com/office/drawing/2014/main" id="{D4E7D380-1649-9644-9D84-D81AD4E1998C}"/>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12154FFB-2656-094D-9C69-589FA619446C}"/>
              </a:ext>
            </a:extLst>
          </p:cNvPr>
          <p:cNvPicPr>
            <a:picLocks noChangeAspect="1"/>
          </p:cNvPicPr>
          <p:nvPr/>
        </p:nvPicPr>
        <p:blipFill>
          <a:blip r:embed="rId2"/>
          <a:stretch>
            <a:fillRect/>
          </a:stretch>
        </p:blipFill>
        <p:spPr>
          <a:xfrm>
            <a:off x="603250" y="1505491"/>
            <a:ext cx="10985500" cy="4114800"/>
          </a:xfrm>
          <a:prstGeom prst="rect">
            <a:avLst/>
          </a:prstGeom>
        </p:spPr>
      </p:pic>
    </p:spTree>
    <p:extLst>
      <p:ext uri="{BB962C8B-B14F-4D97-AF65-F5344CB8AC3E}">
        <p14:creationId xmlns:p14="http://schemas.microsoft.com/office/powerpoint/2010/main" val="202186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3B2B0A-B555-A940-AE80-365373B958FC}"/>
              </a:ext>
            </a:extLst>
          </p:cNvPr>
          <p:cNvSpPr>
            <a:spLocks noGrp="1"/>
          </p:cNvSpPr>
          <p:nvPr>
            <p:ph type="title"/>
          </p:nvPr>
        </p:nvSpPr>
        <p:spPr/>
        <p:txBody>
          <a:bodyPr/>
          <a:lstStyle/>
          <a:p>
            <a:r>
              <a:rPr lang="en-US" dirty="0"/>
              <a:t>YAML in Kubernetes</a:t>
            </a:r>
          </a:p>
        </p:txBody>
      </p:sp>
      <p:sp>
        <p:nvSpPr>
          <p:cNvPr id="4" name="Text Placeholder 3">
            <a:extLst>
              <a:ext uri="{FF2B5EF4-FFF2-40B4-BE49-F238E27FC236}">
                <a16:creationId xmlns:a16="http://schemas.microsoft.com/office/drawing/2014/main" id="{D4E7D380-1649-9644-9D84-D81AD4E1998C}"/>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F8FF2B75-ED1A-2543-B760-09B5CDBA7A30}"/>
              </a:ext>
            </a:extLst>
          </p:cNvPr>
          <p:cNvPicPr>
            <a:picLocks noChangeAspect="1"/>
          </p:cNvPicPr>
          <p:nvPr/>
        </p:nvPicPr>
        <p:blipFill>
          <a:blip r:embed="rId2"/>
          <a:stretch>
            <a:fillRect/>
          </a:stretch>
        </p:blipFill>
        <p:spPr>
          <a:xfrm>
            <a:off x="641350" y="1505491"/>
            <a:ext cx="10909300" cy="4737100"/>
          </a:xfrm>
          <a:prstGeom prst="rect">
            <a:avLst/>
          </a:prstGeom>
        </p:spPr>
      </p:pic>
    </p:spTree>
    <p:extLst>
      <p:ext uri="{BB962C8B-B14F-4D97-AF65-F5344CB8AC3E}">
        <p14:creationId xmlns:p14="http://schemas.microsoft.com/office/powerpoint/2010/main" val="194317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739739" y="2656998"/>
            <a:ext cx="10685123"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Replica Set</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lvl="0" algn="ctr">
              <a:lnSpc>
                <a:spcPct val="90000"/>
              </a:lnSpc>
              <a:buClr>
                <a:schemeClr val="lt2"/>
              </a:buClr>
              <a:buSzPts val="1400"/>
            </a:pPr>
            <a:r>
              <a:rPr lang="en-US" dirty="0">
                <a:solidFill>
                  <a:schemeClr val="lt2"/>
                </a:solidFill>
                <a:latin typeface="Lato"/>
                <a:ea typeface="Lato"/>
                <a:cs typeface="Lato"/>
                <a:sym typeface="Lato"/>
              </a:rPr>
              <a:t>Running Applications</a:t>
            </a:r>
          </a:p>
        </p:txBody>
      </p:sp>
      <p:pic>
        <p:nvPicPr>
          <p:cNvPr id="3" name="Picture 2">
            <a:extLst>
              <a:ext uri="{FF2B5EF4-FFF2-40B4-BE49-F238E27FC236}">
                <a16:creationId xmlns:a16="http://schemas.microsoft.com/office/drawing/2014/main" id="{CE5F82EC-E596-8B4A-8AB5-F75EFA6788A3}"/>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22032272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E9ACD6-89A9-D948-BCE3-039C64A274B9}"/>
              </a:ext>
            </a:extLst>
          </p:cNvPr>
          <p:cNvSpPr>
            <a:spLocks noGrp="1"/>
          </p:cNvSpPr>
          <p:nvPr>
            <p:ph type="body" sz="quarter" idx="12"/>
          </p:nvPr>
        </p:nvSpPr>
        <p:spPr/>
        <p:txBody>
          <a:bodyPr/>
          <a:lstStyle/>
          <a:p>
            <a:pPr marL="302404" indent="-302404">
              <a:spcBef>
                <a:spcPts val="1066"/>
              </a:spcBef>
            </a:pPr>
            <a:r>
              <a:rPr lang="en-IN" dirty="0"/>
              <a:t>Replication controllers are used to create multiple instances of a pod</a:t>
            </a:r>
          </a:p>
          <a:p>
            <a:pPr marL="156066" indent="-310863">
              <a:spcBef>
                <a:spcPts val="0"/>
              </a:spcBef>
            </a:pPr>
            <a:r>
              <a:rPr lang="en-IN" dirty="0"/>
              <a:t>Guarantee pods are healthy and the right number exist</a:t>
            </a:r>
          </a:p>
          <a:p>
            <a:pPr marL="156066" indent="-310863">
              <a:spcBef>
                <a:spcPts val="0"/>
              </a:spcBef>
            </a:pPr>
            <a:r>
              <a:rPr lang="en" dirty="0"/>
              <a:t>It replaces any pod that fails</a:t>
            </a:r>
            <a:endParaRPr lang="en-IN" dirty="0"/>
          </a:p>
          <a:p>
            <a:pPr marL="50800" indent="0">
              <a:buNone/>
            </a:pPr>
            <a:endParaRPr lang="en-US" dirty="0"/>
          </a:p>
        </p:txBody>
      </p:sp>
      <p:sp>
        <p:nvSpPr>
          <p:cNvPr id="3" name="Title 2">
            <a:extLst>
              <a:ext uri="{FF2B5EF4-FFF2-40B4-BE49-F238E27FC236}">
                <a16:creationId xmlns:a16="http://schemas.microsoft.com/office/drawing/2014/main" id="{02BAD9F0-8F0C-3F4D-9BCB-020356A0456C}"/>
              </a:ext>
            </a:extLst>
          </p:cNvPr>
          <p:cNvSpPr>
            <a:spLocks noGrp="1"/>
          </p:cNvSpPr>
          <p:nvPr>
            <p:ph type="title"/>
          </p:nvPr>
        </p:nvSpPr>
        <p:spPr/>
        <p:txBody>
          <a:bodyPr/>
          <a:lstStyle/>
          <a:p>
            <a:r>
              <a:rPr lang="en" dirty="0"/>
              <a:t>Kubernetes Terms</a:t>
            </a:r>
            <a:endParaRPr lang="en-US" dirty="0"/>
          </a:p>
        </p:txBody>
      </p:sp>
      <p:sp>
        <p:nvSpPr>
          <p:cNvPr id="4" name="Text Placeholder 3">
            <a:extLst>
              <a:ext uri="{FF2B5EF4-FFF2-40B4-BE49-F238E27FC236}">
                <a16:creationId xmlns:a16="http://schemas.microsoft.com/office/drawing/2014/main" id="{352AEFD1-8D19-2F41-B17F-C967148E9AA7}"/>
              </a:ext>
            </a:extLst>
          </p:cNvPr>
          <p:cNvSpPr>
            <a:spLocks noGrp="1"/>
          </p:cNvSpPr>
          <p:nvPr>
            <p:ph type="body" idx="1"/>
          </p:nvPr>
        </p:nvSpPr>
        <p:spPr/>
        <p:txBody>
          <a:bodyPr>
            <a:normAutofit fontScale="62500" lnSpcReduction="20000"/>
          </a:bodyPr>
          <a:lstStyle/>
          <a:p>
            <a:endParaRPr lang="en-US"/>
          </a:p>
        </p:txBody>
      </p:sp>
      <p:grpSp>
        <p:nvGrpSpPr>
          <p:cNvPr id="5" name="Group 4">
            <a:extLst>
              <a:ext uri="{FF2B5EF4-FFF2-40B4-BE49-F238E27FC236}">
                <a16:creationId xmlns:a16="http://schemas.microsoft.com/office/drawing/2014/main" id="{BA95C740-02C3-DB47-8123-CC1EFD8E00CA}"/>
              </a:ext>
            </a:extLst>
          </p:cNvPr>
          <p:cNvGrpSpPr/>
          <p:nvPr/>
        </p:nvGrpSpPr>
        <p:grpSpPr>
          <a:xfrm>
            <a:off x="970559" y="3429000"/>
            <a:ext cx="10390802" cy="2806002"/>
            <a:chOff x="581481" y="2123024"/>
            <a:chExt cx="7800317" cy="2106450"/>
          </a:xfrm>
        </p:grpSpPr>
        <p:sp>
          <p:nvSpPr>
            <p:cNvPr id="6" name="Google Shape;488;p75">
              <a:extLst>
                <a:ext uri="{FF2B5EF4-FFF2-40B4-BE49-F238E27FC236}">
                  <a16:creationId xmlns:a16="http://schemas.microsoft.com/office/drawing/2014/main" id="{D940FCC6-80CA-9641-9230-49686BE44DB1}"/>
                </a:ext>
              </a:extLst>
            </p:cNvPr>
            <p:cNvSpPr/>
            <p:nvPr/>
          </p:nvSpPr>
          <p:spPr>
            <a:xfrm>
              <a:off x="581481" y="2661994"/>
              <a:ext cx="1463790" cy="775350"/>
            </a:xfrm>
            <a:prstGeom prst="hexagon">
              <a:avLst>
                <a:gd name="adj" fmla="val 25000"/>
                <a:gd name="vf" fmla="val 115470"/>
              </a:avLst>
            </a:prstGeom>
            <a:solidFill>
              <a:srgbClr val="FF9900"/>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2131" b="1">
                  <a:solidFill>
                    <a:schemeClr val="tx1"/>
                  </a:solidFill>
                  <a:latin typeface="+mj-lt"/>
                </a:rPr>
                <a:t>kubectl</a:t>
              </a:r>
              <a:endParaRPr sz="2131" b="1" dirty="0">
                <a:solidFill>
                  <a:schemeClr val="tx1"/>
                </a:solidFill>
                <a:latin typeface="+mj-lt"/>
              </a:endParaRPr>
            </a:p>
          </p:txBody>
        </p:sp>
        <p:sp>
          <p:nvSpPr>
            <p:cNvPr id="7" name="Google Shape;489;p75">
              <a:extLst>
                <a:ext uri="{FF2B5EF4-FFF2-40B4-BE49-F238E27FC236}">
                  <a16:creationId xmlns:a16="http://schemas.microsoft.com/office/drawing/2014/main" id="{B927D695-8A31-B342-BDB3-E31BB516E6BB}"/>
                </a:ext>
              </a:extLst>
            </p:cNvPr>
            <p:cNvSpPr/>
            <p:nvPr/>
          </p:nvSpPr>
          <p:spPr>
            <a:xfrm>
              <a:off x="3192139" y="2123024"/>
              <a:ext cx="5189659" cy="2106450"/>
            </a:xfrm>
            <a:prstGeom prst="roundRect">
              <a:avLst>
                <a:gd name="adj" fmla="val 5985"/>
              </a:avLst>
            </a:prstGeom>
            <a:solidFill>
              <a:schemeClr val="bg2">
                <a:lumMod val="40000"/>
                <a:lumOff val="60000"/>
              </a:schemeClr>
            </a:solidFill>
            <a:ln w="9525" cap="flat" cmpd="sng">
              <a:noFill/>
              <a:prstDash val="solid"/>
              <a:round/>
              <a:headEnd type="none" w="sm" len="sm"/>
              <a:tailEnd type="none" w="sm" len="sm"/>
            </a:ln>
          </p:spPr>
          <p:txBody>
            <a:bodyPr spcFirstLastPara="1" wrap="square" lIns="60877" tIns="60877" rIns="60877" bIns="60877" anchor="t" anchorCtr="0">
              <a:noAutofit/>
            </a:bodyPr>
            <a:lstStyle/>
            <a:p>
              <a:pPr algn="ctr"/>
              <a:r>
                <a:rPr lang="en" sz="1865" b="1">
                  <a:solidFill>
                    <a:schemeClr val="tx1"/>
                  </a:solidFill>
                  <a:latin typeface="+mj-lt"/>
                  <a:ea typeface="Roboto"/>
                  <a:cs typeface="Roboto"/>
                  <a:sym typeface="Roboto"/>
                </a:rPr>
                <a:t>cluster</a:t>
              </a:r>
              <a:endParaRPr sz="1865" b="1" dirty="0">
                <a:solidFill>
                  <a:schemeClr val="tx1"/>
                </a:solidFill>
                <a:latin typeface="+mj-lt"/>
                <a:ea typeface="Roboto"/>
                <a:cs typeface="Roboto"/>
                <a:sym typeface="Roboto"/>
              </a:endParaRPr>
            </a:p>
          </p:txBody>
        </p:sp>
        <p:sp>
          <p:nvSpPr>
            <p:cNvPr id="8" name="Google Shape;490;p75">
              <a:extLst>
                <a:ext uri="{FF2B5EF4-FFF2-40B4-BE49-F238E27FC236}">
                  <a16:creationId xmlns:a16="http://schemas.microsoft.com/office/drawing/2014/main" id="{F444E367-8B62-C546-95A8-1F4BDE3D0E21}"/>
                </a:ext>
              </a:extLst>
            </p:cNvPr>
            <p:cNvSpPr/>
            <p:nvPr/>
          </p:nvSpPr>
          <p:spPr>
            <a:xfrm>
              <a:off x="3361666" y="2523895"/>
              <a:ext cx="895739" cy="1404450"/>
            </a:xfrm>
            <a:prstGeom prst="rect">
              <a:avLst/>
            </a:prstGeom>
            <a:solidFill>
              <a:srgbClr val="3C78D8"/>
            </a:solidFill>
            <a:ln w="9525" cap="flat" cmpd="sng">
              <a:noFill/>
              <a:prstDash val="solid"/>
              <a:round/>
              <a:headEnd type="none" w="sm" len="sm"/>
              <a:tailEnd type="none" w="sm" len="sm"/>
            </a:ln>
          </p:spPr>
          <p:txBody>
            <a:bodyPr spcFirstLastPara="1" wrap="square" lIns="60877" tIns="60877" rIns="60877" bIns="60877" anchor="t" anchorCtr="0">
              <a:noAutofit/>
            </a:bodyPr>
            <a:lstStyle/>
            <a:p>
              <a:pPr algn="ctr"/>
              <a:r>
                <a:rPr lang="en" sz="1865" b="1" dirty="0">
                  <a:latin typeface="+mj-lt"/>
                  <a:ea typeface="Roboto"/>
                  <a:cs typeface="Roboto"/>
                  <a:sym typeface="Roboto"/>
                </a:rPr>
                <a:t>master</a:t>
              </a:r>
              <a:endParaRPr sz="1865" b="1" dirty="0">
                <a:latin typeface="+mj-lt"/>
                <a:ea typeface="Roboto"/>
                <a:cs typeface="Roboto"/>
                <a:sym typeface="Roboto"/>
              </a:endParaRPr>
            </a:p>
          </p:txBody>
        </p:sp>
        <p:sp>
          <p:nvSpPr>
            <p:cNvPr id="9" name="Google Shape;491;p75">
              <a:extLst>
                <a:ext uri="{FF2B5EF4-FFF2-40B4-BE49-F238E27FC236}">
                  <a16:creationId xmlns:a16="http://schemas.microsoft.com/office/drawing/2014/main" id="{3B72CFF0-BCE1-3445-BFB2-6369A7EFD30A}"/>
                </a:ext>
              </a:extLst>
            </p:cNvPr>
            <p:cNvSpPr/>
            <p:nvPr/>
          </p:nvSpPr>
          <p:spPr>
            <a:xfrm>
              <a:off x="6219347" y="2523898"/>
              <a:ext cx="781408" cy="1404450"/>
            </a:xfrm>
            <a:prstGeom prst="rect">
              <a:avLst/>
            </a:prstGeom>
            <a:solidFill>
              <a:srgbClr val="C9DAF8"/>
            </a:solidFill>
            <a:ln w="9525" cap="flat" cmpd="sng">
              <a:noFill/>
              <a:prstDash val="solid"/>
              <a:round/>
              <a:headEnd type="none" w="sm" len="sm"/>
              <a:tailEnd type="none" w="sm" len="sm"/>
            </a:ln>
          </p:spPr>
          <p:txBody>
            <a:bodyPr spcFirstLastPara="1" wrap="square" lIns="60877" tIns="60877" rIns="60877" bIns="60877" anchor="t" anchorCtr="0">
              <a:noAutofit/>
            </a:bodyPr>
            <a:lstStyle/>
            <a:p>
              <a:pPr algn="ctr"/>
              <a:r>
                <a:rPr lang="en" sz="1865" b="1">
                  <a:solidFill>
                    <a:schemeClr val="tx1"/>
                  </a:solidFill>
                  <a:latin typeface="+mj-lt"/>
                  <a:ea typeface="Roboto"/>
                  <a:cs typeface="Roboto"/>
                  <a:sym typeface="Roboto"/>
                </a:rPr>
                <a:t>node</a:t>
              </a:r>
              <a:endParaRPr sz="1865" b="1" dirty="0">
                <a:solidFill>
                  <a:schemeClr val="tx1"/>
                </a:solidFill>
                <a:latin typeface="+mj-lt"/>
                <a:ea typeface="Roboto"/>
                <a:cs typeface="Roboto"/>
                <a:sym typeface="Roboto"/>
              </a:endParaRPr>
            </a:p>
          </p:txBody>
        </p:sp>
        <p:sp>
          <p:nvSpPr>
            <p:cNvPr id="10" name="Google Shape;492;p75">
              <a:extLst>
                <a:ext uri="{FF2B5EF4-FFF2-40B4-BE49-F238E27FC236}">
                  <a16:creationId xmlns:a16="http://schemas.microsoft.com/office/drawing/2014/main" id="{0F9765B5-A65A-4E4B-8655-8293E3BBA8DE}"/>
                </a:ext>
              </a:extLst>
            </p:cNvPr>
            <p:cNvSpPr/>
            <p:nvPr/>
          </p:nvSpPr>
          <p:spPr>
            <a:xfrm>
              <a:off x="7209929" y="2523898"/>
              <a:ext cx="781408" cy="1404450"/>
            </a:xfrm>
            <a:prstGeom prst="rect">
              <a:avLst/>
            </a:prstGeom>
            <a:solidFill>
              <a:srgbClr val="C9DAF8"/>
            </a:solidFill>
            <a:ln w="9525" cap="flat" cmpd="sng">
              <a:noFill/>
              <a:prstDash val="solid"/>
              <a:round/>
              <a:headEnd type="none" w="sm" len="sm"/>
              <a:tailEnd type="none" w="sm" len="sm"/>
            </a:ln>
          </p:spPr>
          <p:txBody>
            <a:bodyPr spcFirstLastPara="1" wrap="square" lIns="60877" tIns="60877" rIns="60877" bIns="60877" anchor="t" anchorCtr="0">
              <a:noAutofit/>
            </a:bodyPr>
            <a:lstStyle/>
            <a:p>
              <a:pPr algn="ctr"/>
              <a:r>
                <a:rPr lang="en" sz="1865" b="1">
                  <a:solidFill>
                    <a:schemeClr val="tx1"/>
                  </a:solidFill>
                  <a:latin typeface="+mj-lt"/>
                  <a:ea typeface="Roboto"/>
                  <a:cs typeface="Roboto"/>
                  <a:sym typeface="Roboto"/>
                </a:rPr>
                <a:t>node</a:t>
              </a:r>
              <a:endParaRPr sz="1865" b="1" dirty="0">
                <a:solidFill>
                  <a:schemeClr val="tx1"/>
                </a:solidFill>
                <a:latin typeface="+mj-lt"/>
                <a:ea typeface="Roboto"/>
                <a:cs typeface="Roboto"/>
                <a:sym typeface="Roboto"/>
              </a:endParaRPr>
            </a:p>
          </p:txBody>
        </p:sp>
        <p:sp>
          <p:nvSpPr>
            <p:cNvPr id="11" name="Google Shape;493;p75">
              <a:extLst>
                <a:ext uri="{FF2B5EF4-FFF2-40B4-BE49-F238E27FC236}">
                  <a16:creationId xmlns:a16="http://schemas.microsoft.com/office/drawing/2014/main" id="{D85C21C5-C37A-AB49-A3E2-AAC080424296}"/>
                </a:ext>
              </a:extLst>
            </p:cNvPr>
            <p:cNvSpPr/>
            <p:nvPr/>
          </p:nvSpPr>
          <p:spPr>
            <a:xfrm>
              <a:off x="5266855" y="2523898"/>
              <a:ext cx="781408" cy="1404450"/>
            </a:xfrm>
            <a:prstGeom prst="rect">
              <a:avLst/>
            </a:prstGeom>
            <a:solidFill>
              <a:srgbClr val="C9DAF8"/>
            </a:solidFill>
            <a:ln w="9525" cap="flat" cmpd="sng">
              <a:noFill/>
              <a:prstDash val="solid"/>
              <a:round/>
              <a:headEnd type="none" w="sm" len="sm"/>
              <a:tailEnd type="none" w="sm" len="sm"/>
            </a:ln>
          </p:spPr>
          <p:txBody>
            <a:bodyPr spcFirstLastPara="1" wrap="square" lIns="60877" tIns="60877" rIns="60877" bIns="60877" anchor="t" anchorCtr="0">
              <a:noAutofit/>
            </a:bodyPr>
            <a:lstStyle/>
            <a:p>
              <a:pPr algn="ctr"/>
              <a:r>
                <a:rPr lang="en" sz="1865" b="1">
                  <a:solidFill>
                    <a:schemeClr val="tx1"/>
                  </a:solidFill>
                  <a:latin typeface="+mj-lt"/>
                  <a:ea typeface="Roboto"/>
                  <a:cs typeface="Roboto"/>
                  <a:sym typeface="Roboto"/>
                </a:rPr>
                <a:t>node</a:t>
              </a:r>
              <a:endParaRPr sz="1865" b="1" dirty="0">
                <a:solidFill>
                  <a:schemeClr val="tx1"/>
                </a:solidFill>
                <a:latin typeface="+mj-lt"/>
                <a:ea typeface="Roboto"/>
                <a:cs typeface="Roboto"/>
                <a:sym typeface="Roboto"/>
              </a:endParaRPr>
            </a:p>
          </p:txBody>
        </p:sp>
        <p:sp>
          <p:nvSpPr>
            <p:cNvPr id="12" name="Google Shape;494;p75">
              <a:extLst>
                <a:ext uri="{FF2B5EF4-FFF2-40B4-BE49-F238E27FC236}">
                  <a16:creationId xmlns:a16="http://schemas.microsoft.com/office/drawing/2014/main" id="{57F9EC4F-AE55-864F-81AD-256018A87AF0}"/>
                </a:ext>
              </a:extLst>
            </p:cNvPr>
            <p:cNvSpPr/>
            <p:nvPr/>
          </p:nvSpPr>
          <p:spPr>
            <a:xfrm>
              <a:off x="5311136" y="2806732"/>
              <a:ext cx="699036" cy="401625"/>
            </a:xfrm>
            <a:prstGeom prst="roundRect">
              <a:avLst>
                <a:gd name="adj" fmla="val 16667"/>
              </a:avLst>
            </a:prstGeom>
            <a:solidFill>
              <a:schemeClr val="bg2">
                <a:lumMod val="40000"/>
                <a:lumOff val="60000"/>
              </a:schemeClr>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kubelet</a:t>
              </a:r>
              <a:endParaRPr sz="1465" dirty="0">
                <a:solidFill>
                  <a:schemeClr val="tx1"/>
                </a:solidFill>
                <a:latin typeface="+mj-lt"/>
              </a:endParaRPr>
            </a:p>
          </p:txBody>
        </p:sp>
        <p:sp>
          <p:nvSpPr>
            <p:cNvPr id="13" name="Google Shape;495;p75">
              <a:extLst>
                <a:ext uri="{FF2B5EF4-FFF2-40B4-BE49-F238E27FC236}">
                  <a16:creationId xmlns:a16="http://schemas.microsoft.com/office/drawing/2014/main" id="{18071DD4-210F-2041-AFE3-4F5B5C963FB0}"/>
                </a:ext>
              </a:extLst>
            </p:cNvPr>
            <p:cNvSpPr/>
            <p:nvPr/>
          </p:nvSpPr>
          <p:spPr>
            <a:xfrm>
              <a:off x="6260532" y="2806732"/>
              <a:ext cx="699036" cy="401625"/>
            </a:xfrm>
            <a:prstGeom prst="roundRect">
              <a:avLst>
                <a:gd name="adj" fmla="val 16667"/>
              </a:avLst>
            </a:prstGeom>
            <a:solidFill>
              <a:schemeClr val="bg2">
                <a:lumMod val="40000"/>
                <a:lumOff val="60000"/>
              </a:schemeClr>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kubelet</a:t>
              </a:r>
              <a:endParaRPr sz="1465" dirty="0">
                <a:solidFill>
                  <a:schemeClr val="tx1"/>
                </a:solidFill>
                <a:latin typeface="+mj-lt"/>
              </a:endParaRPr>
            </a:p>
          </p:txBody>
        </p:sp>
        <p:sp>
          <p:nvSpPr>
            <p:cNvPr id="14" name="Google Shape;496;p75">
              <a:extLst>
                <a:ext uri="{FF2B5EF4-FFF2-40B4-BE49-F238E27FC236}">
                  <a16:creationId xmlns:a16="http://schemas.microsoft.com/office/drawing/2014/main" id="{F3F848C0-231D-5D4C-936F-89E5000D1DCE}"/>
                </a:ext>
              </a:extLst>
            </p:cNvPr>
            <p:cNvSpPr/>
            <p:nvPr/>
          </p:nvSpPr>
          <p:spPr>
            <a:xfrm>
              <a:off x="7254754" y="2806732"/>
              <a:ext cx="699036" cy="401625"/>
            </a:xfrm>
            <a:prstGeom prst="roundRect">
              <a:avLst>
                <a:gd name="adj" fmla="val 16667"/>
              </a:avLst>
            </a:prstGeom>
            <a:solidFill>
              <a:schemeClr val="bg2">
                <a:lumMod val="40000"/>
                <a:lumOff val="60000"/>
              </a:schemeClr>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kubelet</a:t>
              </a:r>
              <a:endParaRPr sz="1465" dirty="0">
                <a:solidFill>
                  <a:schemeClr val="tx1"/>
                </a:solidFill>
                <a:latin typeface="+mj-lt"/>
              </a:endParaRPr>
            </a:p>
          </p:txBody>
        </p:sp>
        <p:cxnSp>
          <p:nvCxnSpPr>
            <p:cNvPr id="15" name="Google Shape;497;p75">
              <a:extLst>
                <a:ext uri="{FF2B5EF4-FFF2-40B4-BE49-F238E27FC236}">
                  <a16:creationId xmlns:a16="http://schemas.microsoft.com/office/drawing/2014/main" id="{3C60EEBC-5DFE-6D44-BC4E-EE53AEC9EC10}"/>
                </a:ext>
              </a:extLst>
            </p:cNvPr>
            <p:cNvCxnSpPr>
              <a:stCxn id="17" idx="2"/>
              <a:endCxn id="18" idx="0"/>
            </p:cNvCxnSpPr>
            <p:nvPr/>
          </p:nvCxnSpPr>
          <p:spPr>
            <a:xfrm>
              <a:off x="3809535" y="3265507"/>
              <a:ext cx="0" cy="123975"/>
            </a:xfrm>
            <a:prstGeom prst="straightConnector1">
              <a:avLst/>
            </a:prstGeom>
            <a:noFill/>
            <a:ln w="28575" cap="flat" cmpd="sng">
              <a:solidFill>
                <a:srgbClr val="000000"/>
              </a:solidFill>
              <a:prstDash val="solid"/>
              <a:round/>
              <a:headEnd type="none" w="med" len="med"/>
              <a:tailEnd type="none" w="med" len="med"/>
            </a:ln>
          </p:spPr>
        </p:cxnSp>
        <p:sp>
          <p:nvSpPr>
            <p:cNvPr id="16" name="Google Shape;500;p75">
              <a:extLst>
                <a:ext uri="{FF2B5EF4-FFF2-40B4-BE49-F238E27FC236}">
                  <a16:creationId xmlns:a16="http://schemas.microsoft.com/office/drawing/2014/main" id="{48C4BE31-44F8-CD4D-9460-68706C04C531}"/>
                </a:ext>
              </a:extLst>
            </p:cNvPr>
            <p:cNvSpPr/>
            <p:nvPr/>
          </p:nvSpPr>
          <p:spPr>
            <a:xfrm>
              <a:off x="2121660" y="2900506"/>
              <a:ext cx="1234229" cy="364950"/>
            </a:xfrm>
            <a:prstGeom prst="rightArrow">
              <a:avLst>
                <a:gd name="adj1" fmla="val 50000"/>
                <a:gd name="adj2" fmla="val 50000"/>
              </a:avLst>
            </a:prstGeom>
            <a:solidFill>
              <a:srgbClr val="349351"/>
            </a:solidFill>
            <a:ln w="9525" cap="flat" cmpd="sng">
              <a:noFill/>
              <a:prstDash val="solid"/>
              <a:round/>
              <a:headEnd type="none" w="sm" len="sm"/>
              <a:tailEnd type="none" w="sm" len="sm"/>
            </a:ln>
          </p:spPr>
          <p:txBody>
            <a:bodyPr spcFirstLastPara="1" wrap="square" lIns="91349" tIns="91349" rIns="91349" bIns="91349" anchor="ctr" anchorCtr="0">
              <a:noAutofit/>
            </a:bodyPr>
            <a:lstStyle/>
            <a:p>
              <a:endParaRPr sz="2664" dirty="0">
                <a:solidFill>
                  <a:schemeClr val="tx1"/>
                </a:solidFill>
                <a:latin typeface="+mj-lt"/>
              </a:endParaRPr>
            </a:p>
          </p:txBody>
        </p:sp>
        <p:sp>
          <p:nvSpPr>
            <p:cNvPr id="17" name="Google Shape;498;p75">
              <a:extLst>
                <a:ext uri="{FF2B5EF4-FFF2-40B4-BE49-F238E27FC236}">
                  <a16:creationId xmlns:a16="http://schemas.microsoft.com/office/drawing/2014/main" id="{7C206EAF-52BA-374D-8E0D-64810D708D9D}"/>
                </a:ext>
              </a:extLst>
            </p:cNvPr>
            <p:cNvSpPr/>
            <p:nvPr/>
          </p:nvSpPr>
          <p:spPr>
            <a:xfrm>
              <a:off x="3460017" y="2863882"/>
              <a:ext cx="699036" cy="401625"/>
            </a:xfrm>
            <a:prstGeom prst="roundRect">
              <a:avLst>
                <a:gd name="adj" fmla="val 16667"/>
              </a:avLst>
            </a:prstGeom>
            <a:solidFill>
              <a:schemeClr val="bg2">
                <a:lumMod val="40000"/>
                <a:lumOff val="60000"/>
              </a:schemeClr>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dirty="0">
                  <a:solidFill>
                    <a:schemeClr val="tx1"/>
                  </a:solidFill>
                  <a:latin typeface="+mj-lt"/>
                </a:rPr>
                <a:t>API Server</a:t>
              </a:r>
              <a:endParaRPr sz="1465" dirty="0">
                <a:solidFill>
                  <a:schemeClr val="tx1"/>
                </a:solidFill>
                <a:latin typeface="+mj-lt"/>
              </a:endParaRPr>
            </a:p>
          </p:txBody>
        </p:sp>
        <p:sp>
          <p:nvSpPr>
            <p:cNvPr id="18" name="Google Shape;499;p75">
              <a:extLst>
                <a:ext uri="{FF2B5EF4-FFF2-40B4-BE49-F238E27FC236}">
                  <a16:creationId xmlns:a16="http://schemas.microsoft.com/office/drawing/2014/main" id="{4363106D-5BD3-1743-A5D4-1EF302F0F0A3}"/>
                </a:ext>
              </a:extLst>
            </p:cNvPr>
            <p:cNvSpPr/>
            <p:nvPr/>
          </p:nvSpPr>
          <p:spPr>
            <a:xfrm>
              <a:off x="3460017" y="3389434"/>
              <a:ext cx="699036" cy="401625"/>
            </a:xfrm>
            <a:prstGeom prst="roundRect">
              <a:avLst>
                <a:gd name="adj" fmla="val 16667"/>
              </a:avLst>
            </a:prstGeom>
            <a:solidFill>
              <a:schemeClr val="bg2">
                <a:lumMod val="40000"/>
                <a:lumOff val="60000"/>
              </a:schemeClr>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etcd</a:t>
              </a:r>
              <a:endParaRPr sz="1465" dirty="0">
                <a:solidFill>
                  <a:schemeClr val="tx1"/>
                </a:solidFill>
                <a:latin typeface="+mj-lt"/>
              </a:endParaRPr>
            </a:p>
          </p:txBody>
        </p:sp>
        <p:sp>
          <p:nvSpPr>
            <p:cNvPr id="19" name="Google Shape;501;p75">
              <a:extLst>
                <a:ext uri="{FF2B5EF4-FFF2-40B4-BE49-F238E27FC236}">
                  <a16:creationId xmlns:a16="http://schemas.microsoft.com/office/drawing/2014/main" id="{4DDF5AFA-92D2-B449-A415-BC7BAB018C1F}"/>
                </a:ext>
              </a:extLst>
            </p:cNvPr>
            <p:cNvSpPr/>
            <p:nvPr/>
          </p:nvSpPr>
          <p:spPr>
            <a:xfrm>
              <a:off x="5458250" y="3614887"/>
              <a:ext cx="448094" cy="294750"/>
            </a:xfrm>
            <a:prstGeom prst="roundRect">
              <a:avLst>
                <a:gd name="adj" fmla="val 16667"/>
              </a:avLst>
            </a:prstGeom>
            <a:solidFill>
              <a:srgbClr val="E6B8AF"/>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Pod</a:t>
              </a:r>
              <a:endParaRPr sz="1465" dirty="0">
                <a:solidFill>
                  <a:schemeClr val="tx1"/>
                </a:solidFill>
                <a:latin typeface="+mj-lt"/>
              </a:endParaRPr>
            </a:p>
          </p:txBody>
        </p:sp>
        <p:sp>
          <p:nvSpPr>
            <p:cNvPr id="20" name="Google Shape;502;p75">
              <a:extLst>
                <a:ext uri="{FF2B5EF4-FFF2-40B4-BE49-F238E27FC236}">
                  <a16:creationId xmlns:a16="http://schemas.microsoft.com/office/drawing/2014/main" id="{B3D5AC60-67F6-EC4C-8527-1C60E1FEFCDB}"/>
                </a:ext>
              </a:extLst>
            </p:cNvPr>
            <p:cNvSpPr/>
            <p:nvPr/>
          </p:nvSpPr>
          <p:spPr>
            <a:xfrm>
              <a:off x="6369968" y="3557737"/>
              <a:ext cx="448094" cy="294750"/>
            </a:xfrm>
            <a:prstGeom prst="roundRect">
              <a:avLst>
                <a:gd name="adj" fmla="val 16667"/>
              </a:avLst>
            </a:prstGeom>
            <a:solidFill>
              <a:srgbClr val="E6B8AF"/>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Pod</a:t>
              </a:r>
              <a:endParaRPr sz="1465" dirty="0">
                <a:solidFill>
                  <a:schemeClr val="tx1"/>
                </a:solidFill>
                <a:latin typeface="+mj-lt"/>
              </a:endParaRPr>
            </a:p>
          </p:txBody>
        </p:sp>
        <p:sp>
          <p:nvSpPr>
            <p:cNvPr id="21" name="Google Shape;503;p75">
              <a:extLst>
                <a:ext uri="{FF2B5EF4-FFF2-40B4-BE49-F238E27FC236}">
                  <a16:creationId xmlns:a16="http://schemas.microsoft.com/office/drawing/2014/main" id="{7B234489-1C73-3A4A-83EA-991FC56E91B8}"/>
                </a:ext>
              </a:extLst>
            </p:cNvPr>
            <p:cNvSpPr/>
            <p:nvPr/>
          </p:nvSpPr>
          <p:spPr>
            <a:xfrm>
              <a:off x="7358188" y="3557737"/>
              <a:ext cx="448094" cy="294750"/>
            </a:xfrm>
            <a:prstGeom prst="roundRect">
              <a:avLst>
                <a:gd name="adj" fmla="val 16667"/>
              </a:avLst>
            </a:prstGeom>
            <a:solidFill>
              <a:srgbClr val="E6B8AF"/>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Pod</a:t>
              </a:r>
              <a:endParaRPr sz="1465" dirty="0">
                <a:solidFill>
                  <a:schemeClr val="tx1"/>
                </a:solidFill>
                <a:latin typeface="+mj-lt"/>
              </a:endParaRPr>
            </a:p>
          </p:txBody>
        </p:sp>
        <p:sp>
          <p:nvSpPr>
            <p:cNvPr id="22" name="Google Shape;504;p75">
              <a:extLst>
                <a:ext uri="{FF2B5EF4-FFF2-40B4-BE49-F238E27FC236}">
                  <a16:creationId xmlns:a16="http://schemas.microsoft.com/office/drawing/2014/main" id="{2130B7CF-2EC8-1543-80E1-0477B57DA3B1}"/>
                </a:ext>
              </a:extLst>
            </p:cNvPr>
            <p:cNvSpPr txBox="1"/>
            <p:nvPr/>
          </p:nvSpPr>
          <p:spPr>
            <a:xfrm>
              <a:off x="5481069" y="3435025"/>
              <a:ext cx="448094" cy="681975"/>
            </a:xfrm>
            <a:prstGeom prst="rect">
              <a:avLst/>
            </a:prstGeom>
            <a:noFill/>
            <a:ln>
              <a:noFill/>
            </a:ln>
          </p:spPr>
          <p:txBody>
            <a:bodyPr spcFirstLastPara="1" wrap="square" lIns="91349" tIns="91349" rIns="91349" bIns="91349" anchor="t" anchorCtr="0">
              <a:noAutofit/>
            </a:bodyPr>
            <a:lstStyle/>
            <a:p>
              <a:r>
                <a:rPr lang="en" sz="4263" b="1" dirty="0">
                  <a:solidFill>
                    <a:srgbClr val="FF0000"/>
                  </a:solidFill>
                  <a:latin typeface="+mj-lt"/>
                </a:rPr>
                <a:t>X</a:t>
              </a:r>
              <a:endParaRPr sz="4263" b="1" dirty="0">
                <a:solidFill>
                  <a:srgbClr val="FF0000"/>
                </a:solidFill>
                <a:latin typeface="+mj-lt"/>
              </a:endParaRPr>
            </a:p>
          </p:txBody>
        </p:sp>
        <p:sp>
          <p:nvSpPr>
            <p:cNvPr id="23" name="Google Shape;505;p75">
              <a:extLst>
                <a:ext uri="{FF2B5EF4-FFF2-40B4-BE49-F238E27FC236}">
                  <a16:creationId xmlns:a16="http://schemas.microsoft.com/office/drawing/2014/main" id="{FF72144D-C567-964A-B177-974127DBB8BE}"/>
                </a:ext>
              </a:extLst>
            </p:cNvPr>
            <p:cNvSpPr/>
            <p:nvPr/>
          </p:nvSpPr>
          <p:spPr>
            <a:xfrm>
              <a:off x="5572580" y="3271987"/>
              <a:ext cx="448094" cy="294750"/>
            </a:xfrm>
            <a:prstGeom prst="roundRect">
              <a:avLst>
                <a:gd name="adj" fmla="val 16667"/>
              </a:avLst>
            </a:prstGeom>
            <a:solidFill>
              <a:srgbClr val="E6B8AF"/>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Pod</a:t>
              </a:r>
              <a:endParaRPr sz="1465" dirty="0">
                <a:solidFill>
                  <a:schemeClr val="tx1"/>
                </a:solidFill>
                <a:latin typeface="+mj-lt"/>
              </a:endParaRPr>
            </a:p>
          </p:txBody>
        </p:sp>
      </p:grpSp>
    </p:spTree>
    <p:extLst>
      <p:ext uri="{BB962C8B-B14F-4D97-AF65-F5344CB8AC3E}">
        <p14:creationId xmlns:p14="http://schemas.microsoft.com/office/powerpoint/2010/main" val="2779918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60E79D-6F15-F844-BA6C-7CC46EED380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pic>
        <p:nvPicPr>
          <p:cNvPr id="4" name="Picture 3">
            <a:extLst>
              <a:ext uri="{FF2B5EF4-FFF2-40B4-BE49-F238E27FC236}">
                <a16:creationId xmlns:a16="http://schemas.microsoft.com/office/drawing/2014/main" id="{7375F40D-6C4E-9742-B623-D28D590AF492}"/>
              </a:ext>
            </a:extLst>
          </p:cNvPr>
          <p:cNvPicPr>
            <a:picLocks noChangeAspect="1"/>
          </p:cNvPicPr>
          <p:nvPr/>
        </p:nvPicPr>
        <p:blipFill>
          <a:blip r:embed="rId2"/>
          <a:stretch>
            <a:fillRect/>
          </a:stretch>
        </p:blipFill>
        <p:spPr>
          <a:xfrm>
            <a:off x="152792" y="273571"/>
            <a:ext cx="11886415" cy="6151642"/>
          </a:xfrm>
          <a:prstGeom prst="rect">
            <a:avLst/>
          </a:prstGeom>
        </p:spPr>
      </p:pic>
      <p:pic>
        <p:nvPicPr>
          <p:cNvPr id="5" name="Picture 4">
            <a:extLst>
              <a:ext uri="{FF2B5EF4-FFF2-40B4-BE49-F238E27FC236}">
                <a16:creationId xmlns:a16="http://schemas.microsoft.com/office/drawing/2014/main" id="{6DD44242-1CBF-ED41-B778-014A7AAE0E6B}"/>
              </a:ext>
            </a:extLst>
          </p:cNvPr>
          <p:cNvPicPr>
            <a:picLocks noChangeAspect="1"/>
          </p:cNvPicPr>
          <p:nvPr/>
        </p:nvPicPr>
        <p:blipFill>
          <a:blip r:embed="rId3"/>
          <a:stretch>
            <a:fillRect/>
          </a:stretch>
        </p:blipFill>
        <p:spPr>
          <a:xfrm>
            <a:off x="6349423" y="3943350"/>
            <a:ext cx="5712734" cy="721247"/>
          </a:xfrm>
          <a:prstGeom prst="rect">
            <a:avLst/>
          </a:prstGeom>
        </p:spPr>
      </p:pic>
      <p:pic>
        <p:nvPicPr>
          <p:cNvPr id="6" name="Picture 5">
            <a:extLst>
              <a:ext uri="{FF2B5EF4-FFF2-40B4-BE49-F238E27FC236}">
                <a16:creationId xmlns:a16="http://schemas.microsoft.com/office/drawing/2014/main" id="{CAD98B48-093A-DD4D-8F20-16355FFAB62A}"/>
              </a:ext>
            </a:extLst>
          </p:cNvPr>
          <p:cNvPicPr>
            <a:picLocks noChangeAspect="1"/>
          </p:cNvPicPr>
          <p:nvPr/>
        </p:nvPicPr>
        <p:blipFill>
          <a:blip r:embed="rId4"/>
          <a:stretch>
            <a:fillRect/>
          </a:stretch>
        </p:blipFill>
        <p:spPr>
          <a:xfrm>
            <a:off x="6349423" y="4681305"/>
            <a:ext cx="5712734" cy="775381"/>
          </a:xfrm>
          <a:prstGeom prst="rect">
            <a:avLst/>
          </a:prstGeom>
        </p:spPr>
      </p:pic>
      <p:pic>
        <p:nvPicPr>
          <p:cNvPr id="7" name="Picture 6">
            <a:extLst>
              <a:ext uri="{FF2B5EF4-FFF2-40B4-BE49-F238E27FC236}">
                <a16:creationId xmlns:a16="http://schemas.microsoft.com/office/drawing/2014/main" id="{0781A725-7FA5-744F-9056-B8E73452282D}"/>
              </a:ext>
            </a:extLst>
          </p:cNvPr>
          <p:cNvPicPr>
            <a:picLocks noChangeAspect="1"/>
          </p:cNvPicPr>
          <p:nvPr/>
        </p:nvPicPr>
        <p:blipFill>
          <a:blip r:embed="rId5"/>
          <a:stretch>
            <a:fillRect/>
          </a:stretch>
        </p:blipFill>
        <p:spPr>
          <a:xfrm>
            <a:off x="6349422" y="5456685"/>
            <a:ext cx="5696245" cy="985235"/>
          </a:xfrm>
          <a:prstGeom prst="rect">
            <a:avLst/>
          </a:prstGeom>
        </p:spPr>
      </p:pic>
    </p:spTree>
    <p:extLst>
      <p:ext uri="{BB962C8B-B14F-4D97-AF65-F5344CB8AC3E}">
        <p14:creationId xmlns:p14="http://schemas.microsoft.com/office/powerpoint/2010/main" val="341151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7E517-447E-0046-81F2-8035463B4B7E}"/>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34785DC4-997D-C340-9931-19F3D0D8D274}"/>
              </a:ext>
            </a:extLst>
          </p:cNvPr>
          <p:cNvSpPr>
            <a:spLocks noGrp="1"/>
          </p:cNvSpPr>
          <p:nvPr>
            <p:ph type="title"/>
          </p:nvPr>
        </p:nvSpPr>
        <p:spPr/>
        <p:txBody>
          <a:bodyPr/>
          <a:lstStyle/>
          <a:p>
            <a:r>
              <a:rPr lang="en-US" dirty="0"/>
              <a:t>Labels &amp; Selectors</a:t>
            </a:r>
          </a:p>
        </p:txBody>
      </p:sp>
      <p:sp>
        <p:nvSpPr>
          <p:cNvPr id="4" name="Text Placeholder 3">
            <a:extLst>
              <a:ext uri="{FF2B5EF4-FFF2-40B4-BE49-F238E27FC236}">
                <a16:creationId xmlns:a16="http://schemas.microsoft.com/office/drawing/2014/main" id="{2C0E7F44-31F6-C741-B878-0F33F15B3839}"/>
              </a:ext>
            </a:extLst>
          </p:cNvPr>
          <p:cNvSpPr>
            <a:spLocks noGrp="1"/>
          </p:cNvSpPr>
          <p:nvPr>
            <p:ph type="body" idx="1"/>
          </p:nvPr>
        </p:nvSpPr>
        <p:spPr/>
        <p:txBody>
          <a:bodyPr>
            <a:normAutofit fontScale="62500" lnSpcReduction="20000"/>
          </a:bodyPr>
          <a:lstStyle/>
          <a:p>
            <a:endParaRPr lang="en-US"/>
          </a:p>
        </p:txBody>
      </p:sp>
      <p:pic>
        <p:nvPicPr>
          <p:cNvPr id="6" name="Picture 5">
            <a:extLst>
              <a:ext uri="{FF2B5EF4-FFF2-40B4-BE49-F238E27FC236}">
                <a16:creationId xmlns:a16="http://schemas.microsoft.com/office/drawing/2014/main" id="{EFC3ED09-5C4B-D444-9860-B7A212CF54BF}"/>
              </a:ext>
            </a:extLst>
          </p:cNvPr>
          <p:cNvPicPr>
            <a:picLocks noChangeAspect="1"/>
          </p:cNvPicPr>
          <p:nvPr/>
        </p:nvPicPr>
        <p:blipFill>
          <a:blip r:embed="rId2"/>
          <a:stretch>
            <a:fillRect/>
          </a:stretch>
        </p:blipFill>
        <p:spPr>
          <a:xfrm>
            <a:off x="845761" y="1138779"/>
            <a:ext cx="10515600" cy="5504811"/>
          </a:xfrm>
          <a:prstGeom prst="rect">
            <a:avLst/>
          </a:prstGeom>
        </p:spPr>
      </p:pic>
    </p:spTree>
    <p:extLst>
      <p:ext uri="{BB962C8B-B14F-4D97-AF65-F5344CB8AC3E}">
        <p14:creationId xmlns:p14="http://schemas.microsoft.com/office/powerpoint/2010/main" val="3872209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8021C4-9CED-B143-83A2-44D857E2A68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pic>
        <p:nvPicPr>
          <p:cNvPr id="3" name="Picture 2">
            <a:extLst>
              <a:ext uri="{FF2B5EF4-FFF2-40B4-BE49-F238E27FC236}">
                <a16:creationId xmlns:a16="http://schemas.microsoft.com/office/drawing/2014/main" id="{DEC87DCA-C737-C346-A7AF-491FE7E2E818}"/>
              </a:ext>
            </a:extLst>
          </p:cNvPr>
          <p:cNvPicPr>
            <a:picLocks noChangeAspect="1"/>
          </p:cNvPicPr>
          <p:nvPr/>
        </p:nvPicPr>
        <p:blipFill>
          <a:blip r:embed="rId2"/>
          <a:stretch>
            <a:fillRect/>
          </a:stretch>
        </p:blipFill>
        <p:spPr>
          <a:xfrm>
            <a:off x="5853426" y="362027"/>
            <a:ext cx="5529506" cy="6133946"/>
          </a:xfrm>
          <a:prstGeom prst="rect">
            <a:avLst/>
          </a:prstGeom>
        </p:spPr>
      </p:pic>
      <p:pic>
        <p:nvPicPr>
          <p:cNvPr id="4" name="Picture 3">
            <a:extLst>
              <a:ext uri="{FF2B5EF4-FFF2-40B4-BE49-F238E27FC236}">
                <a16:creationId xmlns:a16="http://schemas.microsoft.com/office/drawing/2014/main" id="{B893E19A-30BF-3F45-AA6A-6F1F1D0EE213}"/>
              </a:ext>
            </a:extLst>
          </p:cNvPr>
          <p:cNvPicPr>
            <a:picLocks noChangeAspect="1"/>
          </p:cNvPicPr>
          <p:nvPr/>
        </p:nvPicPr>
        <p:blipFill>
          <a:blip r:embed="rId3"/>
          <a:stretch>
            <a:fillRect/>
          </a:stretch>
        </p:blipFill>
        <p:spPr>
          <a:xfrm>
            <a:off x="144843" y="1661512"/>
            <a:ext cx="5529506" cy="632230"/>
          </a:xfrm>
          <a:prstGeom prst="rect">
            <a:avLst/>
          </a:prstGeom>
        </p:spPr>
      </p:pic>
      <p:pic>
        <p:nvPicPr>
          <p:cNvPr id="5" name="Picture 4">
            <a:extLst>
              <a:ext uri="{FF2B5EF4-FFF2-40B4-BE49-F238E27FC236}">
                <a16:creationId xmlns:a16="http://schemas.microsoft.com/office/drawing/2014/main" id="{3A5D8DAA-2BEE-A540-9612-57325230891A}"/>
              </a:ext>
            </a:extLst>
          </p:cNvPr>
          <p:cNvPicPr>
            <a:picLocks noChangeAspect="1"/>
          </p:cNvPicPr>
          <p:nvPr/>
        </p:nvPicPr>
        <p:blipFill>
          <a:blip r:embed="rId4"/>
          <a:stretch>
            <a:fillRect/>
          </a:stretch>
        </p:blipFill>
        <p:spPr>
          <a:xfrm>
            <a:off x="144843" y="2293742"/>
            <a:ext cx="5529506" cy="575149"/>
          </a:xfrm>
          <a:prstGeom prst="rect">
            <a:avLst/>
          </a:prstGeom>
        </p:spPr>
      </p:pic>
      <p:pic>
        <p:nvPicPr>
          <p:cNvPr id="6" name="Picture 5">
            <a:extLst>
              <a:ext uri="{FF2B5EF4-FFF2-40B4-BE49-F238E27FC236}">
                <a16:creationId xmlns:a16="http://schemas.microsoft.com/office/drawing/2014/main" id="{299CDEAE-15C4-0246-8D0B-0F3DF443618C}"/>
              </a:ext>
            </a:extLst>
          </p:cNvPr>
          <p:cNvPicPr>
            <a:picLocks noChangeAspect="1"/>
          </p:cNvPicPr>
          <p:nvPr/>
        </p:nvPicPr>
        <p:blipFill>
          <a:blip r:embed="rId5"/>
          <a:stretch>
            <a:fillRect/>
          </a:stretch>
        </p:blipFill>
        <p:spPr>
          <a:xfrm>
            <a:off x="144843" y="2925972"/>
            <a:ext cx="5529506" cy="1225403"/>
          </a:xfrm>
          <a:prstGeom prst="rect">
            <a:avLst/>
          </a:prstGeom>
        </p:spPr>
      </p:pic>
      <p:sp>
        <p:nvSpPr>
          <p:cNvPr id="7" name="Title 2">
            <a:extLst>
              <a:ext uri="{FF2B5EF4-FFF2-40B4-BE49-F238E27FC236}">
                <a16:creationId xmlns:a16="http://schemas.microsoft.com/office/drawing/2014/main" id="{A3818EDE-6BDD-A147-B216-2357C96156B5}"/>
              </a:ext>
            </a:extLst>
          </p:cNvPr>
          <p:cNvSpPr txBox="1">
            <a:spLocks/>
          </p:cNvSpPr>
          <p:nvPr/>
        </p:nvSpPr>
        <p:spPr>
          <a:xfrm>
            <a:off x="305585" y="420593"/>
            <a:ext cx="5044358" cy="91168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800" b="1" dirty="0">
                <a:solidFill>
                  <a:schemeClr val="dk1"/>
                </a:solidFill>
                <a:latin typeface="Lato"/>
                <a:sym typeface="Lato"/>
              </a:rPr>
              <a:t>Scaling in Replica Set</a:t>
            </a:r>
          </a:p>
        </p:txBody>
      </p:sp>
    </p:spTree>
    <p:extLst>
      <p:ext uri="{BB962C8B-B14F-4D97-AF65-F5344CB8AC3E}">
        <p14:creationId xmlns:p14="http://schemas.microsoft.com/office/powerpoint/2010/main" val="256995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93622E-FC95-0847-A73B-801A7A462BA9}"/>
              </a:ext>
            </a:extLst>
          </p:cNvPr>
          <p:cNvPicPr>
            <a:picLocks noChangeAspect="1"/>
          </p:cNvPicPr>
          <p:nvPr/>
        </p:nvPicPr>
        <p:blipFill>
          <a:blip r:embed="rId2"/>
          <a:stretch>
            <a:fillRect/>
          </a:stretch>
        </p:blipFill>
        <p:spPr>
          <a:xfrm>
            <a:off x="770194" y="1739952"/>
            <a:ext cx="6870700" cy="596900"/>
          </a:xfrm>
          <a:prstGeom prst="rect">
            <a:avLst/>
          </a:prstGeom>
        </p:spPr>
      </p:pic>
      <p:sp>
        <p:nvSpPr>
          <p:cNvPr id="3" name="Title 2">
            <a:extLst>
              <a:ext uri="{FF2B5EF4-FFF2-40B4-BE49-F238E27FC236}">
                <a16:creationId xmlns:a16="http://schemas.microsoft.com/office/drawing/2014/main" id="{297F358D-E43D-9141-BC3D-FE3AAC397A54}"/>
              </a:ext>
            </a:extLst>
          </p:cNvPr>
          <p:cNvSpPr>
            <a:spLocks noGrp="1"/>
          </p:cNvSpPr>
          <p:nvPr>
            <p:ph type="title"/>
          </p:nvPr>
        </p:nvSpPr>
        <p:spPr/>
        <p:txBody>
          <a:bodyPr/>
          <a:lstStyle/>
          <a:p>
            <a:r>
              <a:rPr lang="en-US" dirty="0"/>
              <a:t>Commands</a:t>
            </a:r>
          </a:p>
        </p:txBody>
      </p:sp>
      <p:sp>
        <p:nvSpPr>
          <p:cNvPr id="4" name="Text Placeholder 3">
            <a:extLst>
              <a:ext uri="{FF2B5EF4-FFF2-40B4-BE49-F238E27FC236}">
                <a16:creationId xmlns:a16="http://schemas.microsoft.com/office/drawing/2014/main" id="{AB7530BD-0C2B-7842-873C-076CE7EAB0BC}"/>
              </a:ext>
            </a:extLst>
          </p:cNvPr>
          <p:cNvSpPr>
            <a:spLocks noGrp="1"/>
          </p:cNvSpPr>
          <p:nvPr>
            <p:ph type="body" idx="1"/>
          </p:nvPr>
        </p:nvSpPr>
        <p:spPr/>
        <p:txBody>
          <a:bodyPr>
            <a:normAutofit fontScale="62500" lnSpcReduction="20000"/>
          </a:bodyPr>
          <a:lstStyle/>
          <a:p>
            <a:endParaRPr lang="en-US"/>
          </a:p>
        </p:txBody>
      </p:sp>
      <p:pic>
        <p:nvPicPr>
          <p:cNvPr id="6" name="Picture 5">
            <a:extLst>
              <a:ext uri="{FF2B5EF4-FFF2-40B4-BE49-F238E27FC236}">
                <a16:creationId xmlns:a16="http://schemas.microsoft.com/office/drawing/2014/main" id="{C1AC09FF-E6B0-274A-AE87-1A8AD3D266EC}"/>
              </a:ext>
            </a:extLst>
          </p:cNvPr>
          <p:cNvPicPr>
            <a:picLocks noChangeAspect="1"/>
          </p:cNvPicPr>
          <p:nvPr/>
        </p:nvPicPr>
        <p:blipFill>
          <a:blip r:embed="rId3"/>
          <a:stretch>
            <a:fillRect/>
          </a:stretch>
        </p:blipFill>
        <p:spPr>
          <a:xfrm>
            <a:off x="818051" y="2309142"/>
            <a:ext cx="6794500" cy="647700"/>
          </a:xfrm>
          <a:prstGeom prst="rect">
            <a:avLst/>
          </a:prstGeom>
        </p:spPr>
      </p:pic>
      <p:pic>
        <p:nvPicPr>
          <p:cNvPr id="7" name="Picture 6">
            <a:extLst>
              <a:ext uri="{FF2B5EF4-FFF2-40B4-BE49-F238E27FC236}">
                <a16:creationId xmlns:a16="http://schemas.microsoft.com/office/drawing/2014/main" id="{690B34D8-3E60-3C46-ABA9-CE5C7772CE07}"/>
              </a:ext>
            </a:extLst>
          </p:cNvPr>
          <p:cNvPicPr>
            <a:picLocks noChangeAspect="1"/>
          </p:cNvPicPr>
          <p:nvPr/>
        </p:nvPicPr>
        <p:blipFill>
          <a:blip r:embed="rId4"/>
          <a:stretch>
            <a:fillRect/>
          </a:stretch>
        </p:blipFill>
        <p:spPr>
          <a:xfrm>
            <a:off x="831906" y="2929132"/>
            <a:ext cx="10312400" cy="596900"/>
          </a:xfrm>
          <a:prstGeom prst="rect">
            <a:avLst/>
          </a:prstGeom>
        </p:spPr>
      </p:pic>
      <p:pic>
        <p:nvPicPr>
          <p:cNvPr id="8" name="Picture 7">
            <a:extLst>
              <a:ext uri="{FF2B5EF4-FFF2-40B4-BE49-F238E27FC236}">
                <a16:creationId xmlns:a16="http://schemas.microsoft.com/office/drawing/2014/main" id="{63BF619A-0E6E-C04F-B8F4-91DF4A6EF0C0}"/>
              </a:ext>
            </a:extLst>
          </p:cNvPr>
          <p:cNvPicPr>
            <a:picLocks noChangeAspect="1"/>
          </p:cNvPicPr>
          <p:nvPr/>
        </p:nvPicPr>
        <p:blipFill>
          <a:blip r:embed="rId5"/>
          <a:stretch>
            <a:fillRect/>
          </a:stretch>
        </p:blipFill>
        <p:spPr>
          <a:xfrm>
            <a:off x="839469" y="3562176"/>
            <a:ext cx="6781800" cy="596900"/>
          </a:xfrm>
          <a:prstGeom prst="rect">
            <a:avLst/>
          </a:prstGeom>
        </p:spPr>
      </p:pic>
      <p:pic>
        <p:nvPicPr>
          <p:cNvPr id="9" name="Picture 8">
            <a:extLst>
              <a:ext uri="{FF2B5EF4-FFF2-40B4-BE49-F238E27FC236}">
                <a16:creationId xmlns:a16="http://schemas.microsoft.com/office/drawing/2014/main" id="{C1E7CD52-4859-594D-9112-8A9F96954F7F}"/>
              </a:ext>
            </a:extLst>
          </p:cNvPr>
          <p:cNvPicPr>
            <a:picLocks noChangeAspect="1"/>
          </p:cNvPicPr>
          <p:nvPr/>
        </p:nvPicPr>
        <p:blipFill>
          <a:blip r:embed="rId6"/>
          <a:stretch>
            <a:fillRect/>
          </a:stretch>
        </p:blipFill>
        <p:spPr>
          <a:xfrm>
            <a:off x="915036" y="4200641"/>
            <a:ext cx="6720088" cy="555556"/>
          </a:xfrm>
          <a:prstGeom prst="rect">
            <a:avLst/>
          </a:prstGeom>
        </p:spPr>
      </p:pic>
    </p:spTree>
    <p:extLst>
      <p:ext uri="{BB962C8B-B14F-4D97-AF65-F5344CB8AC3E}">
        <p14:creationId xmlns:p14="http://schemas.microsoft.com/office/powerpoint/2010/main" val="271075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739739" y="2646838"/>
            <a:ext cx="10685123"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Deployments</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lvl="0" algn="ctr">
              <a:lnSpc>
                <a:spcPct val="90000"/>
              </a:lnSpc>
              <a:buClr>
                <a:schemeClr val="lt2"/>
              </a:buClr>
              <a:buSzPts val="1400"/>
            </a:pPr>
            <a:r>
              <a:rPr lang="en-US" dirty="0">
                <a:solidFill>
                  <a:schemeClr val="lt2"/>
                </a:solidFill>
                <a:latin typeface="Lato"/>
                <a:ea typeface="Lato"/>
                <a:cs typeface="Lato"/>
                <a:sym typeface="Lato"/>
              </a:rPr>
              <a:t>Running Applications</a:t>
            </a:r>
          </a:p>
        </p:txBody>
      </p:sp>
      <p:pic>
        <p:nvPicPr>
          <p:cNvPr id="3" name="Picture 2">
            <a:extLst>
              <a:ext uri="{FF2B5EF4-FFF2-40B4-BE49-F238E27FC236}">
                <a16:creationId xmlns:a16="http://schemas.microsoft.com/office/drawing/2014/main" id="{CE5F82EC-E596-8B4A-8AB5-F75EFA6788A3}"/>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4213101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F8199B-316D-F546-94BE-FE158EF5917E}"/>
              </a:ext>
            </a:extLst>
          </p:cNvPr>
          <p:cNvSpPr>
            <a:spLocks noGrp="1"/>
          </p:cNvSpPr>
          <p:nvPr>
            <p:ph type="body" sz="quarter" idx="12"/>
          </p:nvPr>
        </p:nvSpPr>
        <p:spPr/>
        <p:txBody>
          <a:bodyPr>
            <a:normAutofit/>
          </a:bodyPr>
          <a:lstStyle/>
          <a:p>
            <a:pPr marL="0" indent="0">
              <a:buNone/>
            </a:pPr>
            <a:r>
              <a:rPr lang="en-US" dirty="0"/>
              <a:t>In </a:t>
            </a:r>
            <a:r>
              <a:rPr lang="en-US"/>
              <a:t>this module, </a:t>
            </a:r>
            <a:r>
              <a:rPr lang="en-US" dirty="0"/>
              <a:t>you will learn:</a:t>
            </a:r>
          </a:p>
          <a:p>
            <a:pPr lvl="0"/>
            <a:r>
              <a:rPr lang="en-US" dirty="0"/>
              <a:t>Pods</a:t>
            </a:r>
          </a:p>
          <a:p>
            <a:pPr lvl="0"/>
            <a:r>
              <a:rPr lang="en-US" dirty="0"/>
              <a:t>Replica-sets</a:t>
            </a:r>
          </a:p>
          <a:p>
            <a:pPr lvl="0"/>
            <a:r>
              <a:rPr lang="en-US" dirty="0"/>
              <a:t>Deployments</a:t>
            </a:r>
          </a:p>
          <a:p>
            <a:pPr lvl="0"/>
            <a:r>
              <a:rPr lang="en-US" dirty="0"/>
              <a:t>Services</a:t>
            </a:r>
          </a:p>
          <a:p>
            <a:pPr marL="50800" indent="0">
              <a:buNone/>
            </a:pPr>
            <a:endParaRPr lang="en-GB" dirty="0"/>
          </a:p>
        </p:txBody>
      </p:sp>
      <p:sp>
        <p:nvSpPr>
          <p:cNvPr id="3" name="Title 2">
            <a:extLst>
              <a:ext uri="{FF2B5EF4-FFF2-40B4-BE49-F238E27FC236}">
                <a16:creationId xmlns:a16="http://schemas.microsoft.com/office/drawing/2014/main" id="{C47AD67D-5683-584F-AF4A-CAEFA082F8E0}"/>
              </a:ext>
            </a:extLst>
          </p:cNvPr>
          <p:cNvSpPr>
            <a:spLocks noGrp="1"/>
          </p:cNvSpPr>
          <p:nvPr>
            <p:ph type="title"/>
          </p:nvPr>
        </p:nvSpPr>
        <p:spPr/>
        <p:txBody>
          <a:bodyPr/>
          <a:lstStyle/>
          <a:p>
            <a:r>
              <a:rPr lang="en-US" dirty="0"/>
              <a:t>Course Objectives</a:t>
            </a:r>
          </a:p>
        </p:txBody>
      </p:sp>
      <p:sp>
        <p:nvSpPr>
          <p:cNvPr id="4" name="Text Placeholder 3">
            <a:extLst>
              <a:ext uri="{FF2B5EF4-FFF2-40B4-BE49-F238E27FC236}">
                <a16:creationId xmlns:a16="http://schemas.microsoft.com/office/drawing/2014/main" id="{858DC755-B4A0-484B-A7EA-1D338067E21B}"/>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26249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D3C840-AE86-1249-9EED-BA63F44A1CE6}"/>
              </a:ext>
            </a:extLst>
          </p:cNvPr>
          <p:cNvSpPr>
            <a:spLocks noGrp="1"/>
          </p:cNvSpPr>
          <p:nvPr>
            <p:ph type="body" sz="quarter" idx="12"/>
          </p:nvPr>
        </p:nvSpPr>
        <p:spPr/>
        <p:txBody>
          <a:bodyPr/>
          <a:lstStyle/>
          <a:p>
            <a:endParaRPr lang="en-US" dirty="0"/>
          </a:p>
        </p:txBody>
      </p:sp>
      <p:sp>
        <p:nvSpPr>
          <p:cNvPr id="3" name="Title 2">
            <a:extLst>
              <a:ext uri="{FF2B5EF4-FFF2-40B4-BE49-F238E27FC236}">
                <a16:creationId xmlns:a16="http://schemas.microsoft.com/office/drawing/2014/main" id="{AFBBD378-ADA0-8348-9663-57032FE83F37}"/>
              </a:ext>
            </a:extLst>
          </p:cNvPr>
          <p:cNvSpPr>
            <a:spLocks noGrp="1"/>
          </p:cNvSpPr>
          <p:nvPr>
            <p:ph type="title"/>
          </p:nvPr>
        </p:nvSpPr>
        <p:spPr/>
        <p:txBody>
          <a:bodyPr/>
          <a:lstStyle/>
          <a:p>
            <a:r>
              <a:rPr lang="en-US" dirty="0"/>
              <a:t>Understanding Deployments</a:t>
            </a:r>
          </a:p>
        </p:txBody>
      </p:sp>
      <p:sp>
        <p:nvSpPr>
          <p:cNvPr id="4" name="Text Placeholder 3">
            <a:extLst>
              <a:ext uri="{FF2B5EF4-FFF2-40B4-BE49-F238E27FC236}">
                <a16:creationId xmlns:a16="http://schemas.microsoft.com/office/drawing/2014/main" id="{EB0EE7B0-6BD3-9746-82A0-41AB35727D00}"/>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81C9AF02-889D-7745-883F-FDD4B2FE0F60}"/>
              </a:ext>
            </a:extLst>
          </p:cNvPr>
          <p:cNvPicPr>
            <a:picLocks noChangeAspect="1"/>
          </p:cNvPicPr>
          <p:nvPr/>
        </p:nvPicPr>
        <p:blipFill>
          <a:blip r:embed="rId2"/>
          <a:stretch>
            <a:fillRect/>
          </a:stretch>
        </p:blipFill>
        <p:spPr>
          <a:xfrm>
            <a:off x="1293690" y="3749848"/>
            <a:ext cx="9604619" cy="2922685"/>
          </a:xfrm>
          <a:prstGeom prst="rect">
            <a:avLst/>
          </a:prstGeom>
        </p:spPr>
      </p:pic>
      <p:pic>
        <p:nvPicPr>
          <p:cNvPr id="6" name="Picture 5">
            <a:extLst>
              <a:ext uri="{FF2B5EF4-FFF2-40B4-BE49-F238E27FC236}">
                <a16:creationId xmlns:a16="http://schemas.microsoft.com/office/drawing/2014/main" id="{A5296193-2CA0-0744-8BAC-C3743D72FF66}"/>
              </a:ext>
            </a:extLst>
          </p:cNvPr>
          <p:cNvPicPr>
            <a:picLocks noChangeAspect="1"/>
          </p:cNvPicPr>
          <p:nvPr/>
        </p:nvPicPr>
        <p:blipFill>
          <a:blip r:embed="rId3"/>
          <a:stretch>
            <a:fillRect/>
          </a:stretch>
        </p:blipFill>
        <p:spPr>
          <a:xfrm>
            <a:off x="4634962" y="1847765"/>
            <a:ext cx="2488518" cy="1440164"/>
          </a:xfrm>
          <a:prstGeom prst="rect">
            <a:avLst/>
          </a:prstGeom>
        </p:spPr>
      </p:pic>
    </p:spTree>
    <p:extLst>
      <p:ext uri="{BB962C8B-B14F-4D97-AF65-F5344CB8AC3E}">
        <p14:creationId xmlns:p14="http://schemas.microsoft.com/office/powerpoint/2010/main" val="4162677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3445EF-71A9-704F-B005-889B3B2D4B24}"/>
              </a:ext>
            </a:extLst>
          </p:cNvPr>
          <p:cNvSpPr>
            <a:spLocks noGrp="1"/>
          </p:cNvSpPr>
          <p:nvPr>
            <p:ph type="body" sz="quarter" idx="12"/>
          </p:nvPr>
        </p:nvSpPr>
        <p:spPr/>
        <p:txBody>
          <a:bodyPr/>
          <a:lstStyle/>
          <a:p>
            <a:pPr marL="302404" indent="-302404">
              <a:spcBef>
                <a:spcPts val="0"/>
              </a:spcBef>
            </a:pPr>
            <a:r>
              <a:rPr lang="en-IN" dirty="0"/>
              <a:t>Deployments are configurations that define service resources</a:t>
            </a:r>
          </a:p>
          <a:p>
            <a:pPr marL="302404" indent="-302404">
              <a:spcBef>
                <a:spcPts val="0"/>
              </a:spcBef>
            </a:pPr>
            <a:r>
              <a:rPr lang="en-IN" dirty="0"/>
              <a:t>Use </a:t>
            </a:r>
            <a:r>
              <a:rPr lang="en-IN" dirty="0" err="1"/>
              <a:t>kubectl</a:t>
            </a:r>
            <a:r>
              <a:rPr lang="en-IN" dirty="0"/>
              <a:t> to send config files to the master</a:t>
            </a:r>
          </a:p>
          <a:p>
            <a:pPr marL="613266" lvl="1" indent="-310863">
              <a:spcBef>
                <a:spcPts val="0"/>
              </a:spcBef>
            </a:pPr>
            <a:r>
              <a:rPr lang="en-IN" dirty="0"/>
              <a:t>Can also send individual commands using </a:t>
            </a:r>
            <a:r>
              <a:rPr lang="en-IN" dirty="0" err="1"/>
              <a:t>kubectl</a:t>
            </a:r>
            <a:r>
              <a:rPr lang="en-IN" dirty="0"/>
              <a:t>, i.e.</a:t>
            </a:r>
          </a:p>
          <a:p>
            <a:pPr marL="613266" lvl="1" indent="-310863">
              <a:spcBef>
                <a:spcPts val="0"/>
              </a:spcBef>
            </a:pPr>
            <a:r>
              <a:rPr lang="en-IN" sz="1998" dirty="0" err="1">
                <a:solidFill>
                  <a:schemeClr val="accent1"/>
                </a:solidFill>
              </a:rPr>
              <a:t>kubectl</a:t>
            </a:r>
            <a:r>
              <a:rPr lang="en-IN" sz="1998" dirty="0">
                <a:solidFill>
                  <a:schemeClr val="accent1"/>
                </a:solidFill>
              </a:rPr>
              <a:t> create deployment hello-server --image=</a:t>
            </a:r>
            <a:r>
              <a:rPr lang="en-IN" sz="1998" dirty="0" err="1">
                <a:solidFill>
                  <a:schemeClr val="accent1"/>
                </a:solidFill>
              </a:rPr>
              <a:t>gcr.io</a:t>
            </a:r>
            <a:r>
              <a:rPr lang="en-IN" sz="1998" dirty="0">
                <a:solidFill>
                  <a:schemeClr val="accent1"/>
                </a:solidFill>
              </a:rPr>
              <a:t>/</a:t>
            </a:r>
            <a:r>
              <a:rPr lang="en-IN" sz="1998" dirty="0" err="1">
                <a:solidFill>
                  <a:schemeClr val="accent1"/>
                </a:solidFill>
              </a:rPr>
              <a:t>myproject</a:t>
            </a:r>
            <a:r>
              <a:rPr lang="en-IN" sz="1998" dirty="0">
                <a:solidFill>
                  <a:schemeClr val="accent1"/>
                </a:solidFill>
              </a:rPr>
              <a:t>/events:1.0</a:t>
            </a:r>
          </a:p>
          <a:p>
            <a:pPr marL="613266" lvl="1" indent="-310863">
              <a:spcBef>
                <a:spcPts val="0"/>
              </a:spcBef>
            </a:pPr>
            <a:r>
              <a:rPr lang="en-IN" dirty="0"/>
              <a:t>The master then decides how to deploy the pods</a:t>
            </a:r>
          </a:p>
        </p:txBody>
      </p:sp>
      <p:sp>
        <p:nvSpPr>
          <p:cNvPr id="3" name="Title 2">
            <a:extLst>
              <a:ext uri="{FF2B5EF4-FFF2-40B4-BE49-F238E27FC236}">
                <a16:creationId xmlns:a16="http://schemas.microsoft.com/office/drawing/2014/main" id="{5919DB01-EA33-1E4A-86B5-8F4B5B153255}"/>
              </a:ext>
            </a:extLst>
          </p:cNvPr>
          <p:cNvSpPr>
            <a:spLocks noGrp="1"/>
          </p:cNvSpPr>
          <p:nvPr>
            <p:ph type="title"/>
          </p:nvPr>
        </p:nvSpPr>
        <p:spPr/>
        <p:txBody>
          <a:bodyPr/>
          <a:lstStyle/>
          <a:p>
            <a:r>
              <a:rPr lang="en" dirty="0"/>
              <a:t>Kubernetes Deployments </a:t>
            </a:r>
            <a:endParaRPr lang="en-US" dirty="0"/>
          </a:p>
        </p:txBody>
      </p:sp>
      <p:sp>
        <p:nvSpPr>
          <p:cNvPr id="4" name="Text Placeholder 3">
            <a:extLst>
              <a:ext uri="{FF2B5EF4-FFF2-40B4-BE49-F238E27FC236}">
                <a16:creationId xmlns:a16="http://schemas.microsoft.com/office/drawing/2014/main" id="{37DBE69D-4890-594C-A5BA-1D1E236BF542}"/>
              </a:ext>
            </a:extLst>
          </p:cNvPr>
          <p:cNvSpPr>
            <a:spLocks noGrp="1"/>
          </p:cNvSpPr>
          <p:nvPr>
            <p:ph type="body" idx="1"/>
          </p:nvPr>
        </p:nvSpPr>
        <p:spPr/>
        <p:txBody>
          <a:bodyPr>
            <a:normAutofit fontScale="62500" lnSpcReduction="20000"/>
          </a:bodyPr>
          <a:lstStyle/>
          <a:p>
            <a:endParaRPr lang="en-US"/>
          </a:p>
        </p:txBody>
      </p:sp>
      <p:grpSp>
        <p:nvGrpSpPr>
          <p:cNvPr id="5" name="Group 4">
            <a:extLst>
              <a:ext uri="{FF2B5EF4-FFF2-40B4-BE49-F238E27FC236}">
                <a16:creationId xmlns:a16="http://schemas.microsoft.com/office/drawing/2014/main" id="{44E2449C-47CD-2C4E-9545-A124E8F00C72}"/>
              </a:ext>
            </a:extLst>
          </p:cNvPr>
          <p:cNvGrpSpPr/>
          <p:nvPr/>
        </p:nvGrpSpPr>
        <p:grpSpPr>
          <a:xfrm>
            <a:off x="900271" y="3837615"/>
            <a:ext cx="10391457" cy="2806202"/>
            <a:chOff x="581513" y="2222142"/>
            <a:chExt cx="7800809" cy="2106600"/>
          </a:xfrm>
        </p:grpSpPr>
        <p:sp>
          <p:nvSpPr>
            <p:cNvPr id="6" name="Google Shape;464;p74">
              <a:extLst>
                <a:ext uri="{FF2B5EF4-FFF2-40B4-BE49-F238E27FC236}">
                  <a16:creationId xmlns:a16="http://schemas.microsoft.com/office/drawing/2014/main" id="{27098E0A-409C-D64F-8705-426A0A3FA9A9}"/>
                </a:ext>
              </a:extLst>
            </p:cNvPr>
            <p:cNvSpPr/>
            <p:nvPr/>
          </p:nvSpPr>
          <p:spPr>
            <a:xfrm>
              <a:off x="581513" y="2761112"/>
              <a:ext cx="1464000" cy="775500"/>
            </a:xfrm>
            <a:prstGeom prst="hexagon">
              <a:avLst>
                <a:gd name="adj" fmla="val 25000"/>
                <a:gd name="vf" fmla="val 115470"/>
              </a:avLst>
            </a:prstGeom>
            <a:solidFill>
              <a:srgbClr val="FF9900"/>
            </a:solidFill>
            <a:ln>
              <a:noFill/>
            </a:ln>
          </p:spPr>
          <p:txBody>
            <a:bodyPr spcFirstLastPara="1" wrap="square" lIns="91349" tIns="91349" rIns="91349" bIns="91349" anchor="ctr" anchorCtr="0">
              <a:noAutofit/>
            </a:bodyPr>
            <a:lstStyle/>
            <a:p>
              <a:pPr algn="ctr"/>
              <a:r>
                <a:rPr lang="en" sz="2131" b="1">
                  <a:solidFill>
                    <a:schemeClr val="tx1"/>
                  </a:solidFill>
                  <a:latin typeface="+mj-lt"/>
                </a:rPr>
                <a:t>kubectl</a:t>
              </a:r>
              <a:endParaRPr sz="2131" b="1" dirty="0">
                <a:solidFill>
                  <a:schemeClr val="tx1"/>
                </a:solidFill>
                <a:latin typeface="+mj-lt"/>
              </a:endParaRPr>
            </a:p>
          </p:txBody>
        </p:sp>
        <p:sp>
          <p:nvSpPr>
            <p:cNvPr id="7" name="Google Shape;465;p74">
              <a:extLst>
                <a:ext uri="{FF2B5EF4-FFF2-40B4-BE49-F238E27FC236}">
                  <a16:creationId xmlns:a16="http://schemas.microsoft.com/office/drawing/2014/main" id="{E68FF9E5-F6FB-3D46-891D-B92AD571BB36}"/>
                </a:ext>
              </a:extLst>
            </p:cNvPr>
            <p:cNvSpPr/>
            <p:nvPr/>
          </p:nvSpPr>
          <p:spPr>
            <a:xfrm>
              <a:off x="3192322" y="2222142"/>
              <a:ext cx="5190000" cy="2106600"/>
            </a:xfrm>
            <a:prstGeom prst="roundRect">
              <a:avLst>
                <a:gd name="adj" fmla="val 5985"/>
              </a:avLst>
            </a:prstGeom>
            <a:solidFill>
              <a:schemeClr val="bg2">
                <a:lumMod val="40000"/>
                <a:lumOff val="60000"/>
              </a:schemeClr>
            </a:solidFill>
            <a:ln w="9525" cap="flat" cmpd="sng">
              <a:noFill/>
              <a:prstDash val="solid"/>
              <a:round/>
              <a:headEnd type="none" w="sm" len="sm"/>
              <a:tailEnd type="none" w="sm" len="sm"/>
            </a:ln>
          </p:spPr>
          <p:txBody>
            <a:bodyPr spcFirstLastPara="1" wrap="square" lIns="60877" tIns="60877" rIns="60877" bIns="60877" anchor="t" anchorCtr="0">
              <a:noAutofit/>
            </a:bodyPr>
            <a:lstStyle/>
            <a:p>
              <a:pPr algn="ctr"/>
              <a:r>
                <a:rPr lang="en" sz="1865" b="1">
                  <a:solidFill>
                    <a:schemeClr val="tx1"/>
                  </a:solidFill>
                  <a:latin typeface="+mj-lt"/>
                  <a:ea typeface="Roboto"/>
                  <a:cs typeface="Roboto"/>
                  <a:sym typeface="Roboto"/>
                </a:rPr>
                <a:t>cluster</a:t>
              </a:r>
              <a:endParaRPr sz="1865" b="1" dirty="0">
                <a:solidFill>
                  <a:schemeClr val="tx1"/>
                </a:solidFill>
                <a:latin typeface="+mj-lt"/>
                <a:ea typeface="Roboto"/>
                <a:cs typeface="Roboto"/>
                <a:sym typeface="Roboto"/>
              </a:endParaRPr>
            </a:p>
          </p:txBody>
        </p:sp>
        <p:sp>
          <p:nvSpPr>
            <p:cNvPr id="8" name="Google Shape;466;p74">
              <a:extLst>
                <a:ext uri="{FF2B5EF4-FFF2-40B4-BE49-F238E27FC236}">
                  <a16:creationId xmlns:a16="http://schemas.microsoft.com/office/drawing/2014/main" id="{D0A156F5-33A2-E447-961F-EF92FF874102}"/>
                </a:ext>
              </a:extLst>
            </p:cNvPr>
            <p:cNvSpPr/>
            <p:nvPr/>
          </p:nvSpPr>
          <p:spPr>
            <a:xfrm>
              <a:off x="3361858" y="2623013"/>
              <a:ext cx="895800" cy="1404300"/>
            </a:xfrm>
            <a:prstGeom prst="rect">
              <a:avLst/>
            </a:prstGeom>
            <a:solidFill>
              <a:srgbClr val="3C78D8"/>
            </a:solidFill>
            <a:ln w="9525" cap="flat" cmpd="sng">
              <a:noFill/>
              <a:prstDash val="solid"/>
              <a:round/>
              <a:headEnd type="none" w="sm" len="sm"/>
              <a:tailEnd type="none" w="sm" len="sm"/>
            </a:ln>
          </p:spPr>
          <p:txBody>
            <a:bodyPr spcFirstLastPara="1" wrap="square" lIns="60877" tIns="60877" rIns="60877" bIns="60877" anchor="t" anchorCtr="0">
              <a:noAutofit/>
            </a:bodyPr>
            <a:lstStyle/>
            <a:p>
              <a:pPr algn="ctr"/>
              <a:r>
                <a:rPr lang="en" sz="1865" b="1" dirty="0">
                  <a:latin typeface="+mj-lt"/>
                  <a:ea typeface="Roboto"/>
                  <a:cs typeface="Roboto"/>
                  <a:sym typeface="Roboto"/>
                </a:rPr>
                <a:t>master</a:t>
              </a:r>
              <a:endParaRPr sz="1865" b="1" dirty="0">
                <a:latin typeface="+mj-lt"/>
                <a:ea typeface="Roboto"/>
                <a:cs typeface="Roboto"/>
                <a:sym typeface="Roboto"/>
              </a:endParaRPr>
            </a:p>
          </p:txBody>
        </p:sp>
        <p:sp>
          <p:nvSpPr>
            <p:cNvPr id="9" name="Google Shape;467;p74">
              <a:extLst>
                <a:ext uri="{FF2B5EF4-FFF2-40B4-BE49-F238E27FC236}">
                  <a16:creationId xmlns:a16="http://schemas.microsoft.com/office/drawing/2014/main" id="{FE410279-B5AE-4745-8802-5375824E5373}"/>
                </a:ext>
              </a:extLst>
            </p:cNvPr>
            <p:cNvSpPr/>
            <p:nvPr/>
          </p:nvSpPr>
          <p:spPr>
            <a:xfrm>
              <a:off x="6219703" y="2623015"/>
              <a:ext cx="781500" cy="1404300"/>
            </a:xfrm>
            <a:prstGeom prst="rect">
              <a:avLst/>
            </a:prstGeom>
            <a:solidFill>
              <a:srgbClr val="C9DAF8"/>
            </a:solidFill>
            <a:ln w="9525" cap="flat" cmpd="sng">
              <a:noFill/>
              <a:prstDash val="solid"/>
              <a:round/>
              <a:headEnd type="none" w="sm" len="sm"/>
              <a:tailEnd type="none" w="sm" len="sm"/>
            </a:ln>
          </p:spPr>
          <p:txBody>
            <a:bodyPr spcFirstLastPara="1" wrap="square" lIns="60877" tIns="60877" rIns="60877" bIns="60877" anchor="t" anchorCtr="0">
              <a:noAutofit/>
            </a:bodyPr>
            <a:lstStyle/>
            <a:p>
              <a:pPr algn="ctr"/>
              <a:r>
                <a:rPr lang="en" sz="1865" b="1">
                  <a:solidFill>
                    <a:schemeClr val="tx1"/>
                  </a:solidFill>
                  <a:latin typeface="+mj-lt"/>
                  <a:ea typeface="Roboto"/>
                  <a:cs typeface="Roboto"/>
                  <a:sym typeface="Roboto"/>
                </a:rPr>
                <a:t>node</a:t>
              </a:r>
              <a:endParaRPr sz="1865" b="1" dirty="0">
                <a:solidFill>
                  <a:schemeClr val="tx1"/>
                </a:solidFill>
                <a:latin typeface="+mj-lt"/>
                <a:ea typeface="Roboto"/>
                <a:cs typeface="Roboto"/>
                <a:sym typeface="Roboto"/>
              </a:endParaRPr>
            </a:p>
          </p:txBody>
        </p:sp>
        <p:sp>
          <p:nvSpPr>
            <p:cNvPr id="10" name="Google Shape;468;p74">
              <a:extLst>
                <a:ext uri="{FF2B5EF4-FFF2-40B4-BE49-F238E27FC236}">
                  <a16:creationId xmlns:a16="http://schemas.microsoft.com/office/drawing/2014/main" id="{0BFC2CEF-A32A-9742-844B-B77CC9D6B6D7}"/>
                </a:ext>
              </a:extLst>
            </p:cNvPr>
            <p:cNvSpPr/>
            <p:nvPr/>
          </p:nvSpPr>
          <p:spPr>
            <a:xfrm>
              <a:off x="7210342" y="2623015"/>
              <a:ext cx="781500" cy="1404300"/>
            </a:xfrm>
            <a:prstGeom prst="rect">
              <a:avLst/>
            </a:prstGeom>
            <a:solidFill>
              <a:srgbClr val="C9DAF8"/>
            </a:solidFill>
            <a:ln w="9525" cap="flat" cmpd="sng">
              <a:noFill/>
              <a:prstDash val="solid"/>
              <a:round/>
              <a:headEnd type="none" w="sm" len="sm"/>
              <a:tailEnd type="none" w="sm" len="sm"/>
            </a:ln>
          </p:spPr>
          <p:txBody>
            <a:bodyPr spcFirstLastPara="1" wrap="square" lIns="60877" tIns="60877" rIns="60877" bIns="60877" anchor="t" anchorCtr="0">
              <a:noAutofit/>
            </a:bodyPr>
            <a:lstStyle/>
            <a:p>
              <a:pPr algn="ctr"/>
              <a:r>
                <a:rPr lang="en" sz="1865" b="1">
                  <a:solidFill>
                    <a:schemeClr val="tx1"/>
                  </a:solidFill>
                  <a:latin typeface="+mj-lt"/>
                  <a:ea typeface="Roboto"/>
                  <a:cs typeface="Roboto"/>
                  <a:sym typeface="Roboto"/>
                </a:rPr>
                <a:t>node</a:t>
              </a:r>
              <a:endParaRPr sz="1865" b="1" dirty="0">
                <a:solidFill>
                  <a:schemeClr val="tx1"/>
                </a:solidFill>
                <a:latin typeface="+mj-lt"/>
                <a:ea typeface="Roboto"/>
                <a:cs typeface="Roboto"/>
                <a:sym typeface="Roboto"/>
              </a:endParaRPr>
            </a:p>
          </p:txBody>
        </p:sp>
        <p:sp>
          <p:nvSpPr>
            <p:cNvPr id="11" name="Google Shape;469;p74">
              <a:extLst>
                <a:ext uri="{FF2B5EF4-FFF2-40B4-BE49-F238E27FC236}">
                  <a16:creationId xmlns:a16="http://schemas.microsoft.com/office/drawing/2014/main" id="{02C5C138-AA77-EB43-9A5D-EDA04D461E8E}"/>
                </a:ext>
              </a:extLst>
            </p:cNvPr>
            <p:cNvSpPr/>
            <p:nvPr/>
          </p:nvSpPr>
          <p:spPr>
            <a:xfrm>
              <a:off x="5267156" y="2623016"/>
              <a:ext cx="781500" cy="1404300"/>
            </a:xfrm>
            <a:prstGeom prst="rect">
              <a:avLst/>
            </a:prstGeom>
            <a:solidFill>
              <a:srgbClr val="C9DAF8"/>
            </a:solidFill>
            <a:ln w="9525" cap="flat" cmpd="sng">
              <a:noFill/>
              <a:prstDash val="solid"/>
              <a:round/>
              <a:headEnd type="none" w="sm" len="sm"/>
              <a:tailEnd type="none" w="sm" len="sm"/>
            </a:ln>
          </p:spPr>
          <p:txBody>
            <a:bodyPr spcFirstLastPara="1" wrap="square" lIns="60877" tIns="60877" rIns="60877" bIns="60877" anchor="t" anchorCtr="0">
              <a:noAutofit/>
            </a:bodyPr>
            <a:lstStyle/>
            <a:p>
              <a:pPr algn="ctr"/>
              <a:r>
                <a:rPr lang="en" sz="1865" b="1">
                  <a:solidFill>
                    <a:schemeClr val="tx1"/>
                  </a:solidFill>
                  <a:latin typeface="+mj-lt"/>
                  <a:ea typeface="Roboto"/>
                  <a:cs typeface="Roboto"/>
                  <a:sym typeface="Roboto"/>
                </a:rPr>
                <a:t>node</a:t>
              </a:r>
              <a:endParaRPr sz="1865" b="1" dirty="0">
                <a:solidFill>
                  <a:schemeClr val="tx1"/>
                </a:solidFill>
                <a:latin typeface="+mj-lt"/>
                <a:ea typeface="Roboto"/>
                <a:cs typeface="Roboto"/>
                <a:sym typeface="Roboto"/>
              </a:endParaRPr>
            </a:p>
          </p:txBody>
        </p:sp>
        <p:sp>
          <p:nvSpPr>
            <p:cNvPr id="12" name="Google Shape;470;p74">
              <a:extLst>
                <a:ext uri="{FF2B5EF4-FFF2-40B4-BE49-F238E27FC236}">
                  <a16:creationId xmlns:a16="http://schemas.microsoft.com/office/drawing/2014/main" id="{02150BAA-9C40-2E4D-BB5F-A4BF9EE2D810}"/>
                </a:ext>
              </a:extLst>
            </p:cNvPr>
            <p:cNvSpPr/>
            <p:nvPr/>
          </p:nvSpPr>
          <p:spPr>
            <a:xfrm>
              <a:off x="5311440" y="2963000"/>
              <a:ext cx="699000" cy="4017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kubelet</a:t>
              </a:r>
              <a:endParaRPr sz="1465" dirty="0">
                <a:solidFill>
                  <a:schemeClr val="tx1"/>
                </a:solidFill>
                <a:latin typeface="+mj-lt"/>
              </a:endParaRPr>
            </a:p>
          </p:txBody>
        </p:sp>
        <p:sp>
          <p:nvSpPr>
            <p:cNvPr id="13" name="Google Shape;471;p74">
              <a:extLst>
                <a:ext uri="{FF2B5EF4-FFF2-40B4-BE49-F238E27FC236}">
                  <a16:creationId xmlns:a16="http://schemas.microsoft.com/office/drawing/2014/main" id="{6FEC6417-FC01-784D-9B8E-24D536B442B6}"/>
                </a:ext>
              </a:extLst>
            </p:cNvPr>
            <p:cNvSpPr/>
            <p:nvPr/>
          </p:nvSpPr>
          <p:spPr>
            <a:xfrm>
              <a:off x="6260891" y="2963000"/>
              <a:ext cx="699000" cy="4017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kubelet</a:t>
              </a:r>
              <a:endParaRPr sz="1465" dirty="0">
                <a:solidFill>
                  <a:schemeClr val="tx1"/>
                </a:solidFill>
                <a:latin typeface="+mj-lt"/>
              </a:endParaRPr>
            </a:p>
          </p:txBody>
        </p:sp>
        <p:sp>
          <p:nvSpPr>
            <p:cNvPr id="14" name="Google Shape;472;p74">
              <a:extLst>
                <a:ext uri="{FF2B5EF4-FFF2-40B4-BE49-F238E27FC236}">
                  <a16:creationId xmlns:a16="http://schemas.microsoft.com/office/drawing/2014/main" id="{33DD4F6F-81F9-2C4D-9163-FFB995A606BF}"/>
                </a:ext>
              </a:extLst>
            </p:cNvPr>
            <p:cNvSpPr/>
            <p:nvPr/>
          </p:nvSpPr>
          <p:spPr>
            <a:xfrm>
              <a:off x="7255169" y="2963000"/>
              <a:ext cx="699000" cy="4017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kubelet</a:t>
              </a:r>
              <a:endParaRPr sz="1465" dirty="0">
                <a:solidFill>
                  <a:schemeClr val="tx1"/>
                </a:solidFill>
                <a:latin typeface="+mj-lt"/>
              </a:endParaRPr>
            </a:p>
          </p:txBody>
        </p:sp>
        <p:cxnSp>
          <p:nvCxnSpPr>
            <p:cNvPr id="15" name="Google Shape;473;p74">
              <a:extLst>
                <a:ext uri="{FF2B5EF4-FFF2-40B4-BE49-F238E27FC236}">
                  <a16:creationId xmlns:a16="http://schemas.microsoft.com/office/drawing/2014/main" id="{F1A22DE3-4D38-CC48-B762-1611FD0B3DF0}"/>
                </a:ext>
              </a:extLst>
            </p:cNvPr>
            <p:cNvCxnSpPr>
              <a:stCxn id="20" idx="3"/>
              <a:endCxn id="22" idx="1"/>
            </p:cNvCxnSpPr>
            <p:nvPr/>
          </p:nvCxnSpPr>
          <p:spPr>
            <a:xfrm>
              <a:off x="4159215" y="3163850"/>
              <a:ext cx="1299300" cy="640500"/>
            </a:xfrm>
            <a:prstGeom prst="curvedConnector3">
              <a:avLst>
                <a:gd name="adj1" fmla="val 49997"/>
              </a:avLst>
            </a:prstGeom>
            <a:noFill/>
            <a:ln w="19050" cap="flat" cmpd="sng">
              <a:solidFill>
                <a:schemeClr val="tx1"/>
              </a:solidFill>
              <a:prstDash val="solid"/>
              <a:round/>
              <a:headEnd type="none" w="med" len="med"/>
              <a:tailEnd type="triangle" w="med" len="med"/>
            </a:ln>
          </p:spPr>
        </p:cxnSp>
        <p:cxnSp>
          <p:nvCxnSpPr>
            <p:cNvPr id="16" name="Google Shape;476;p74">
              <a:extLst>
                <a:ext uri="{FF2B5EF4-FFF2-40B4-BE49-F238E27FC236}">
                  <a16:creationId xmlns:a16="http://schemas.microsoft.com/office/drawing/2014/main" id="{1C0DFB0A-2BE7-4C45-BB07-12B205766C62}"/>
                </a:ext>
              </a:extLst>
            </p:cNvPr>
            <p:cNvCxnSpPr>
              <a:stCxn id="20" idx="3"/>
              <a:endCxn id="24" idx="1"/>
            </p:cNvCxnSpPr>
            <p:nvPr/>
          </p:nvCxnSpPr>
          <p:spPr>
            <a:xfrm>
              <a:off x="4159215" y="3163850"/>
              <a:ext cx="3199500" cy="640500"/>
            </a:xfrm>
            <a:prstGeom prst="curvedConnector3">
              <a:avLst>
                <a:gd name="adj1" fmla="val 49999"/>
              </a:avLst>
            </a:prstGeom>
            <a:noFill/>
            <a:ln w="19050" cap="flat" cmpd="sng">
              <a:solidFill>
                <a:schemeClr val="tx1"/>
              </a:solidFill>
              <a:prstDash val="solid"/>
              <a:round/>
              <a:headEnd type="none" w="med" len="med"/>
              <a:tailEnd type="triangle" w="med" len="med"/>
            </a:ln>
          </p:spPr>
        </p:cxnSp>
        <p:cxnSp>
          <p:nvCxnSpPr>
            <p:cNvPr id="17" name="Google Shape;478;p74">
              <a:extLst>
                <a:ext uri="{FF2B5EF4-FFF2-40B4-BE49-F238E27FC236}">
                  <a16:creationId xmlns:a16="http://schemas.microsoft.com/office/drawing/2014/main" id="{D15F6AAB-88C2-6341-977A-C70D64AF57CB}"/>
                </a:ext>
              </a:extLst>
            </p:cNvPr>
            <p:cNvCxnSpPr>
              <a:stCxn id="20" idx="3"/>
              <a:endCxn id="23" idx="1"/>
            </p:cNvCxnSpPr>
            <p:nvPr/>
          </p:nvCxnSpPr>
          <p:spPr>
            <a:xfrm>
              <a:off x="4159215" y="3163850"/>
              <a:ext cx="2211000" cy="640500"/>
            </a:xfrm>
            <a:prstGeom prst="curvedConnector3">
              <a:avLst>
                <a:gd name="adj1" fmla="val 49998"/>
              </a:avLst>
            </a:prstGeom>
            <a:noFill/>
            <a:ln w="19050" cap="flat" cmpd="sng">
              <a:solidFill>
                <a:schemeClr val="tx1"/>
              </a:solidFill>
              <a:prstDash val="solid"/>
              <a:round/>
              <a:headEnd type="none" w="med" len="med"/>
              <a:tailEnd type="triangle" w="med" len="med"/>
            </a:ln>
          </p:spPr>
        </p:cxnSp>
        <p:cxnSp>
          <p:nvCxnSpPr>
            <p:cNvPr id="18" name="Google Shape;480;p74">
              <a:extLst>
                <a:ext uri="{FF2B5EF4-FFF2-40B4-BE49-F238E27FC236}">
                  <a16:creationId xmlns:a16="http://schemas.microsoft.com/office/drawing/2014/main" id="{370FCCC0-4573-E844-AB66-3A19E92736F3}"/>
                </a:ext>
              </a:extLst>
            </p:cNvPr>
            <p:cNvCxnSpPr>
              <a:stCxn id="20" idx="2"/>
              <a:endCxn id="21" idx="0"/>
            </p:cNvCxnSpPr>
            <p:nvPr/>
          </p:nvCxnSpPr>
          <p:spPr>
            <a:xfrm>
              <a:off x="3809715" y="3364700"/>
              <a:ext cx="0" cy="123900"/>
            </a:xfrm>
            <a:prstGeom prst="straightConnector1">
              <a:avLst/>
            </a:prstGeom>
            <a:noFill/>
            <a:ln w="28575" cap="flat" cmpd="sng">
              <a:noFill/>
              <a:prstDash val="solid"/>
              <a:round/>
              <a:headEnd type="none" w="med" len="med"/>
              <a:tailEnd type="none" w="med" len="med"/>
            </a:ln>
          </p:spPr>
        </p:cxnSp>
        <p:sp>
          <p:nvSpPr>
            <p:cNvPr id="19" name="Google Shape;482;p74">
              <a:extLst>
                <a:ext uri="{FF2B5EF4-FFF2-40B4-BE49-F238E27FC236}">
                  <a16:creationId xmlns:a16="http://schemas.microsoft.com/office/drawing/2014/main" id="{6AF8840E-BBAA-1648-A816-07CC1E24308F}"/>
                </a:ext>
              </a:extLst>
            </p:cNvPr>
            <p:cNvSpPr/>
            <p:nvPr/>
          </p:nvSpPr>
          <p:spPr>
            <a:xfrm>
              <a:off x="2121781" y="2999624"/>
              <a:ext cx="1234200" cy="365100"/>
            </a:xfrm>
            <a:prstGeom prst="rightArrow">
              <a:avLst>
                <a:gd name="adj1" fmla="val 50000"/>
                <a:gd name="adj2" fmla="val 50000"/>
              </a:avLst>
            </a:prstGeom>
            <a:solidFill>
              <a:srgbClr val="349351"/>
            </a:solidFill>
            <a:ln>
              <a:noFill/>
            </a:ln>
          </p:spPr>
          <p:txBody>
            <a:bodyPr spcFirstLastPara="1" wrap="square" lIns="91349" tIns="91349" rIns="91349" bIns="91349" anchor="ctr" anchorCtr="0">
              <a:noAutofit/>
            </a:bodyPr>
            <a:lstStyle/>
            <a:p>
              <a:endParaRPr sz="2664" dirty="0">
                <a:solidFill>
                  <a:schemeClr val="tx1"/>
                </a:solidFill>
                <a:latin typeface="+mj-lt"/>
              </a:endParaRPr>
            </a:p>
          </p:txBody>
        </p:sp>
        <p:sp>
          <p:nvSpPr>
            <p:cNvPr id="20" name="Google Shape;474;p74">
              <a:extLst>
                <a:ext uri="{FF2B5EF4-FFF2-40B4-BE49-F238E27FC236}">
                  <a16:creationId xmlns:a16="http://schemas.microsoft.com/office/drawing/2014/main" id="{259234CB-3E06-8A4C-8375-BD24D9B05FBE}"/>
                </a:ext>
              </a:extLst>
            </p:cNvPr>
            <p:cNvSpPr/>
            <p:nvPr/>
          </p:nvSpPr>
          <p:spPr>
            <a:xfrm>
              <a:off x="3460215" y="2963000"/>
              <a:ext cx="699000" cy="4017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dirty="0">
                  <a:solidFill>
                    <a:schemeClr val="tx1"/>
                  </a:solidFill>
                  <a:latin typeface="+mj-lt"/>
                </a:rPr>
                <a:t>API Server</a:t>
              </a:r>
              <a:endParaRPr sz="1465" dirty="0">
                <a:solidFill>
                  <a:schemeClr val="tx1"/>
                </a:solidFill>
                <a:latin typeface="+mj-lt"/>
              </a:endParaRPr>
            </a:p>
          </p:txBody>
        </p:sp>
        <p:sp>
          <p:nvSpPr>
            <p:cNvPr id="21" name="Google Shape;481;p74">
              <a:extLst>
                <a:ext uri="{FF2B5EF4-FFF2-40B4-BE49-F238E27FC236}">
                  <a16:creationId xmlns:a16="http://schemas.microsoft.com/office/drawing/2014/main" id="{BF52531F-6ACA-BB41-ADEC-77C46C0FAE1B}"/>
                </a:ext>
              </a:extLst>
            </p:cNvPr>
            <p:cNvSpPr/>
            <p:nvPr/>
          </p:nvSpPr>
          <p:spPr>
            <a:xfrm>
              <a:off x="3460215" y="3488552"/>
              <a:ext cx="699000" cy="4017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etcd</a:t>
              </a:r>
              <a:endParaRPr sz="1465" dirty="0">
                <a:solidFill>
                  <a:schemeClr val="tx1"/>
                </a:solidFill>
                <a:latin typeface="+mj-lt"/>
              </a:endParaRPr>
            </a:p>
          </p:txBody>
        </p:sp>
        <p:sp>
          <p:nvSpPr>
            <p:cNvPr id="22" name="Google Shape;475;p74">
              <a:extLst>
                <a:ext uri="{FF2B5EF4-FFF2-40B4-BE49-F238E27FC236}">
                  <a16:creationId xmlns:a16="http://schemas.microsoft.com/office/drawing/2014/main" id="{D5F6233A-27A0-324F-8A64-4678ABB2844E}"/>
                </a:ext>
              </a:extLst>
            </p:cNvPr>
            <p:cNvSpPr/>
            <p:nvPr/>
          </p:nvSpPr>
          <p:spPr>
            <a:xfrm>
              <a:off x="5458562" y="3656855"/>
              <a:ext cx="448200" cy="294900"/>
            </a:xfrm>
            <a:prstGeom prst="roundRect">
              <a:avLst>
                <a:gd name="adj" fmla="val 16667"/>
              </a:avLst>
            </a:prstGeom>
            <a:solidFill>
              <a:srgbClr val="E6B8AF"/>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Pod</a:t>
              </a:r>
              <a:endParaRPr sz="1465" dirty="0">
                <a:solidFill>
                  <a:schemeClr val="tx1"/>
                </a:solidFill>
                <a:latin typeface="+mj-lt"/>
              </a:endParaRPr>
            </a:p>
          </p:txBody>
        </p:sp>
        <p:sp>
          <p:nvSpPr>
            <p:cNvPr id="23" name="Google Shape;479;p74">
              <a:extLst>
                <a:ext uri="{FF2B5EF4-FFF2-40B4-BE49-F238E27FC236}">
                  <a16:creationId xmlns:a16="http://schemas.microsoft.com/office/drawing/2014/main" id="{5CE7CE7D-7311-624A-A2AD-5EDF94D996AB}"/>
                </a:ext>
              </a:extLst>
            </p:cNvPr>
            <p:cNvSpPr/>
            <p:nvPr/>
          </p:nvSpPr>
          <p:spPr>
            <a:xfrm>
              <a:off x="6370333" y="3656855"/>
              <a:ext cx="448200" cy="294900"/>
            </a:xfrm>
            <a:prstGeom prst="roundRect">
              <a:avLst>
                <a:gd name="adj" fmla="val 16667"/>
              </a:avLst>
            </a:prstGeom>
            <a:solidFill>
              <a:srgbClr val="E6B8AF"/>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Pod</a:t>
              </a:r>
              <a:endParaRPr sz="1465" dirty="0">
                <a:solidFill>
                  <a:schemeClr val="tx1"/>
                </a:solidFill>
                <a:latin typeface="+mj-lt"/>
              </a:endParaRPr>
            </a:p>
          </p:txBody>
        </p:sp>
        <p:sp>
          <p:nvSpPr>
            <p:cNvPr id="24" name="Google Shape;477;p74">
              <a:extLst>
                <a:ext uri="{FF2B5EF4-FFF2-40B4-BE49-F238E27FC236}">
                  <a16:creationId xmlns:a16="http://schemas.microsoft.com/office/drawing/2014/main" id="{9521A792-FE20-964B-AC4A-25D458608F18}"/>
                </a:ext>
              </a:extLst>
            </p:cNvPr>
            <p:cNvSpPr/>
            <p:nvPr/>
          </p:nvSpPr>
          <p:spPr>
            <a:xfrm>
              <a:off x="7358609" y="3656855"/>
              <a:ext cx="448200" cy="294900"/>
            </a:xfrm>
            <a:prstGeom prst="roundRect">
              <a:avLst>
                <a:gd name="adj" fmla="val 16667"/>
              </a:avLst>
            </a:prstGeom>
            <a:solidFill>
              <a:srgbClr val="E6B8AF"/>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Pod</a:t>
              </a:r>
              <a:endParaRPr sz="1465" dirty="0">
                <a:solidFill>
                  <a:schemeClr val="tx1"/>
                </a:solidFill>
                <a:latin typeface="+mj-lt"/>
              </a:endParaRPr>
            </a:p>
          </p:txBody>
        </p:sp>
      </p:grpSp>
    </p:spTree>
    <p:extLst>
      <p:ext uri="{BB962C8B-B14F-4D97-AF65-F5344CB8AC3E}">
        <p14:creationId xmlns:p14="http://schemas.microsoft.com/office/powerpoint/2010/main" val="1281042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5C3990-A4AB-114A-8321-9D8D806620D7}"/>
              </a:ext>
            </a:extLst>
          </p:cNvPr>
          <p:cNvSpPr>
            <a:spLocks noGrp="1"/>
          </p:cNvSpPr>
          <p:nvPr>
            <p:ph type="body" sz="quarter" idx="12"/>
          </p:nvPr>
        </p:nvSpPr>
        <p:spPr/>
        <p:txBody>
          <a:bodyPr/>
          <a:lstStyle/>
          <a:p>
            <a:pPr marL="302404" indent="-302404">
              <a:spcBef>
                <a:spcPts val="0"/>
              </a:spcBef>
            </a:pPr>
            <a:r>
              <a:rPr lang="en" dirty="0"/>
              <a:t>Deployments support declarative management of applications</a:t>
            </a:r>
          </a:p>
          <a:p>
            <a:pPr marL="606922" lvl="1" indent="-302404">
              <a:spcBef>
                <a:spcPts val="0"/>
              </a:spcBef>
            </a:pPr>
            <a:r>
              <a:rPr lang="en" dirty="0"/>
              <a:t>For the following, </a:t>
            </a:r>
            <a:r>
              <a:rPr lang="en" dirty="0" err="1"/>
              <a:t>Minikube</a:t>
            </a:r>
            <a:r>
              <a:rPr lang="en" dirty="0"/>
              <a:t> should be running</a:t>
            </a:r>
          </a:p>
          <a:p>
            <a:endParaRPr lang="en-US" dirty="0"/>
          </a:p>
        </p:txBody>
      </p:sp>
      <p:sp>
        <p:nvSpPr>
          <p:cNvPr id="3" name="Title 2">
            <a:extLst>
              <a:ext uri="{FF2B5EF4-FFF2-40B4-BE49-F238E27FC236}">
                <a16:creationId xmlns:a16="http://schemas.microsoft.com/office/drawing/2014/main" id="{8599889D-3878-8749-BF37-FCEB6DEB1476}"/>
              </a:ext>
            </a:extLst>
          </p:cNvPr>
          <p:cNvSpPr>
            <a:spLocks noGrp="1"/>
          </p:cNvSpPr>
          <p:nvPr>
            <p:ph type="title"/>
          </p:nvPr>
        </p:nvSpPr>
        <p:spPr/>
        <p:txBody>
          <a:bodyPr/>
          <a:lstStyle/>
          <a:p>
            <a:r>
              <a:rPr lang="en" dirty="0" err="1">
                <a:latin typeface="Courier New"/>
                <a:ea typeface="Courier New"/>
                <a:cs typeface="Courier New"/>
                <a:sym typeface="Courier New"/>
              </a:rPr>
              <a:t>kubectl</a:t>
            </a:r>
            <a:r>
              <a:rPr lang="en" dirty="0">
                <a:latin typeface="Courier New"/>
                <a:ea typeface="Courier New"/>
                <a:cs typeface="Courier New"/>
                <a:sym typeface="Courier New"/>
              </a:rPr>
              <a:t> create deployment</a:t>
            </a:r>
            <a:endParaRPr lang="en-US" dirty="0"/>
          </a:p>
        </p:txBody>
      </p:sp>
      <p:sp>
        <p:nvSpPr>
          <p:cNvPr id="4" name="Text Placeholder 3">
            <a:extLst>
              <a:ext uri="{FF2B5EF4-FFF2-40B4-BE49-F238E27FC236}">
                <a16:creationId xmlns:a16="http://schemas.microsoft.com/office/drawing/2014/main" id="{6B14C1E8-78CA-DA42-A81E-4B96985A6A04}"/>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30E6F98A-56F8-7845-8A65-7AF65A662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885" y="2537167"/>
            <a:ext cx="9737351" cy="4016446"/>
          </a:xfrm>
          <a:prstGeom prst="rect">
            <a:avLst/>
          </a:prstGeom>
          <a:ln w="28575">
            <a:solidFill>
              <a:schemeClr val="accent2">
                <a:lumMod val="20000"/>
                <a:lumOff val="80000"/>
              </a:schemeClr>
            </a:solidFill>
          </a:ln>
        </p:spPr>
      </p:pic>
    </p:spTree>
    <p:extLst>
      <p:ext uri="{BB962C8B-B14F-4D97-AF65-F5344CB8AC3E}">
        <p14:creationId xmlns:p14="http://schemas.microsoft.com/office/powerpoint/2010/main" val="3471904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636343-63A3-F646-9D44-FC372C2ED0C5}"/>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5E365436-91EA-114E-88FE-8CACEF0C737E}"/>
              </a:ext>
            </a:extLst>
          </p:cNvPr>
          <p:cNvSpPr>
            <a:spLocks noGrp="1"/>
          </p:cNvSpPr>
          <p:nvPr>
            <p:ph type="title"/>
          </p:nvPr>
        </p:nvSpPr>
        <p:spPr/>
        <p:txBody>
          <a:bodyPr/>
          <a:lstStyle/>
          <a:p>
            <a:r>
              <a:rPr lang="en" dirty="0"/>
              <a:t>Use </a:t>
            </a:r>
            <a:r>
              <a:rPr lang="en" dirty="0" err="1">
                <a:latin typeface="Courier New"/>
                <a:ea typeface="Courier New"/>
                <a:cs typeface="Courier New"/>
                <a:sym typeface="Courier New"/>
              </a:rPr>
              <a:t>kubectl</a:t>
            </a:r>
            <a:r>
              <a:rPr lang="en" dirty="0"/>
              <a:t> </a:t>
            </a:r>
            <a:r>
              <a:rPr lang="en" dirty="0">
                <a:latin typeface="Courier New" panose="02070309020205020404" pitchFamily="49" charset="0"/>
                <a:cs typeface="Courier New" panose="02070309020205020404" pitchFamily="49" charset="0"/>
              </a:rPr>
              <a:t>scale</a:t>
            </a:r>
            <a:r>
              <a:rPr lang="en" dirty="0"/>
              <a:t> to Add Instances </a:t>
            </a:r>
            <a:endParaRPr lang="en-US" dirty="0"/>
          </a:p>
        </p:txBody>
      </p:sp>
      <p:sp>
        <p:nvSpPr>
          <p:cNvPr id="4" name="Text Placeholder 3">
            <a:extLst>
              <a:ext uri="{FF2B5EF4-FFF2-40B4-BE49-F238E27FC236}">
                <a16:creationId xmlns:a16="http://schemas.microsoft.com/office/drawing/2014/main" id="{EF524E6F-62BE-944F-A275-A372AEFAD8D6}"/>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3D1A1B2D-C661-9E4B-9C06-5108F97E1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952" y="2468785"/>
            <a:ext cx="8927217" cy="2998987"/>
          </a:xfrm>
          <a:prstGeom prst="rect">
            <a:avLst/>
          </a:prstGeom>
          <a:ln w="28575">
            <a:solidFill>
              <a:schemeClr val="accent2">
                <a:lumMod val="20000"/>
                <a:lumOff val="80000"/>
              </a:schemeClr>
            </a:solidFill>
          </a:ln>
        </p:spPr>
      </p:pic>
    </p:spTree>
    <p:extLst>
      <p:ext uri="{BB962C8B-B14F-4D97-AF65-F5344CB8AC3E}">
        <p14:creationId xmlns:p14="http://schemas.microsoft.com/office/powerpoint/2010/main" val="3108714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C254C7-77F4-504D-9E9F-64F96463C309}"/>
              </a:ext>
            </a:extLst>
          </p:cNvPr>
          <p:cNvSpPr>
            <a:spLocks noGrp="1"/>
          </p:cNvSpPr>
          <p:nvPr>
            <p:ph type="title"/>
          </p:nvPr>
        </p:nvSpPr>
        <p:spPr/>
        <p:txBody>
          <a:bodyPr>
            <a:normAutofit fontScale="90000"/>
          </a:bodyPr>
          <a:lstStyle/>
          <a:p>
            <a:r>
              <a:rPr lang="en" dirty="0"/>
              <a:t>Deployments Combine Pods with Replica Sets </a:t>
            </a:r>
            <a:endParaRPr lang="en-US" dirty="0"/>
          </a:p>
        </p:txBody>
      </p:sp>
      <p:sp>
        <p:nvSpPr>
          <p:cNvPr id="5" name="Google Shape;452;p73">
            <a:extLst>
              <a:ext uri="{FF2B5EF4-FFF2-40B4-BE49-F238E27FC236}">
                <a16:creationId xmlns:a16="http://schemas.microsoft.com/office/drawing/2014/main" id="{80C7E5ED-3348-C541-9B01-8ED099D904AC}"/>
              </a:ext>
            </a:extLst>
          </p:cNvPr>
          <p:cNvSpPr txBox="1"/>
          <p:nvPr/>
        </p:nvSpPr>
        <p:spPr>
          <a:xfrm>
            <a:off x="845761" y="1794194"/>
            <a:ext cx="6490651" cy="4908776"/>
          </a:xfrm>
          <a:prstGeom prst="rect">
            <a:avLst/>
          </a:prstGeom>
          <a:ln w="28575">
            <a:solidFill>
              <a:schemeClr val="accent2">
                <a:lumMod val="20000"/>
                <a:lumOff val="80000"/>
              </a:schemeClr>
            </a:solidFill>
          </a:ln>
        </p:spPr>
        <p:txBody>
          <a:bodyPr spcFirstLastPara="1" wrap="square" lIns="91349" tIns="91349" rIns="91349" bIns="91349" anchor="t" anchorCtr="0">
            <a:noAutofit/>
          </a:bodyPr>
          <a:lstStyle/>
          <a:p>
            <a:r>
              <a:rPr lang="en" sz="1732" dirty="0">
                <a:solidFill>
                  <a:schemeClr val="tx1"/>
                </a:solidFill>
                <a:latin typeface="Courier New"/>
                <a:ea typeface="Courier New"/>
                <a:cs typeface="Courier New"/>
                <a:sym typeface="Courier New"/>
              </a:rPr>
              <a:t>apiVersion: apps/v1beta1</a:t>
            </a:r>
            <a:br>
              <a:rPr lang="en" sz="1732" dirty="0">
                <a:solidFill>
                  <a:schemeClr val="tx1"/>
                </a:solidFill>
                <a:latin typeface="Courier New"/>
                <a:ea typeface="Courier New"/>
                <a:cs typeface="Courier New"/>
                <a:sym typeface="Courier New"/>
              </a:rPr>
            </a:br>
            <a:r>
              <a:rPr lang="en" sz="1732" b="1" dirty="0">
                <a:solidFill>
                  <a:schemeClr val="tx1"/>
                </a:solidFill>
                <a:latin typeface="Courier New"/>
                <a:ea typeface="Courier New"/>
                <a:cs typeface="Courier New"/>
                <a:sym typeface="Courier New"/>
              </a:rPr>
              <a:t>kind: Deployment</a:t>
            </a:r>
            <a:br>
              <a:rPr lang="en" sz="1732" dirty="0">
                <a:solidFill>
                  <a:schemeClr val="tx1"/>
                </a:solidFill>
                <a:latin typeface="Courier New"/>
                <a:ea typeface="Courier New"/>
                <a:cs typeface="Courier New"/>
                <a:sym typeface="Courier New"/>
              </a:rPr>
            </a:br>
            <a:r>
              <a:rPr lang="en" sz="1732" dirty="0">
                <a:solidFill>
                  <a:schemeClr val="tx1"/>
                </a:solidFill>
                <a:latin typeface="Courier New"/>
                <a:ea typeface="Courier New"/>
                <a:cs typeface="Courier New"/>
                <a:sym typeface="Courier New"/>
              </a:rPr>
              <a:t>metadata:</a:t>
            </a:r>
            <a:br>
              <a:rPr lang="en" sz="1732" dirty="0">
                <a:solidFill>
                  <a:schemeClr val="tx1"/>
                </a:solidFill>
                <a:latin typeface="Courier New"/>
                <a:ea typeface="Courier New"/>
                <a:cs typeface="Courier New"/>
                <a:sym typeface="Courier New"/>
              </a:rPr>
            </a:br>
            <a:r>
              <a:rPr lang="en" sz="1732" dirty="0">
                <a:solidFill>
                  <a:schemeClr val="tx1"/>
                </a:solidFill>
                <a:latin typeface="Courier New"/>
                <a:ea typeface="Courier New"/>
                <a:cs typeface="Courier New"/>
                <a:sym typeface="Courier New"/>
              </a:rPr>
              <a:t>  </a:t>
            </a:r>
            <a:r>
              <a:rPr lang="en" sz="1732" b="1" dirty="0">
                <a:solidFill>
                  <a:schemeClr val="tx1"/>
                </a:solidFill>
                <a:latin typeface="Courier New"/>
                <a:ea typeface="Courier New"/>
                <a:cs typeface="Courier New"/>
                <a:sym typeface="Courier New"/>
              </a:rPr>
              <a:t>name: devops-deployment</a:t>
            </a:r>
            <a:br>
              <a:rPr lang="en" sz="1732" dirty="0">
                <a:solidFill>
                  <a:schemeClr val="tx1"/>
                </a:solidFill>
                <a:latin typeface="Courier New"/>
                <a:ea typeface="Courier New"/>
                <a:cs typeface="Courier New"/>
                <a:sym typeface="Courier New"/>
              </a:rPr>
            </a:br>
            <a:r>
              <a:rPr lang="en" sz="1732" dirty="0">
                <a:solidFill>
                  <a:schemeClr val="tx1"/>
                </a:solidFill>
                <a:latin typeface="Courier New"/>
                <a:ea typeface="Courier New"/>
                <a:cs typeface="Courier New"/>
                <a:sym typeface="Courier New"/>
              </a:rPr>
              <a:t>  labels:</a:t>
            </a:r>
            <a:br>
              <a:rPr lang="en" sz="1732" dirty="0">
                <a:solidFill>
                  <a:schemeClr val="tx1"/>
                </a:solidFill>
                <a:latin typeface="Courier New"/>
                <a:ea typeface="Courier New"/>
                <a:cs typeface="Courier New"/>
                <a:sym typeface="Courier New"/>
              </a:rPr>
            </a:br>
            <a:r>
              <a:rPr lang="en" sz="1732" dirty="0">
                <a:solidFill>
                  <a:schemeClr val="tx1"/>
                </a:solidFill>
                <a:latin typeface="Courier New"/>
                <a:ea typeface="Courier New"/>
                <a:cs typeface="Courier New"/>
                <a:sym typeface="Courier New"/>
              </a:rPr>
              <a:t>    </a:t>
            </a:r>
            <a:r>
              <a:rPr lang="en" sz="1732" i="1" dirty="0">
                <a:solidFill>
                  <a:schemeClr val="tx1"/>
                </a:solidFill>
                <a:latin typeface="Courier New"/>
                <a:ea typeface="Courier New"/>
                <a:cs typeface="Courier New"/>
                <a:sym typeface="Courier New"/>
              </a:rPr>
              <a:t>&lt;Some code omitted to save space&gt;</a:t>
            </a:r>
            <a:br>
              <a:rPr lang="en" sz="1732" dirty="0">
                <a:solidFill>
                  <a:schemeClr val="tx1"/>
                </a:solidFill>
                <a:latin typeface="Courier New"/>
                <a:ea typeface="Courier New"/>
                <a:cs typeface="Courier New"/>
                <a:sym typeface="Courier New"/>
              </a:rPr>
            </a:br>
            <a:r>
              <a:rPr lang="en" sz="1732" dirty="0">
                <a:solidFill>
                  <a:schemeClr val="tx1"/>
                </a:solidFill>
                <a:latin typeface="Courier New"/>
                <a:ea typeface="Courier New"/>
                <a:cs typeface="Courier New"/>
                <a:sym typeface="Courier New"/>
              </a:rPr>
              <a:t>spec:</a:t>
            </a:r>
            <a:br>
              <a:rPr lang="en" sz="1732" dirty="0">
                <a:solidFill>
                  <a:schemeClr val="tx1"/>
                </a:solidFill>
                <a:latin typeface="Courier New"/>
                <a:ea typeface="Courier New"/>
                <a:cs typeface="Courier New"/>
                <a:sym typeface="Courier New"/>
              </a:rPr>
            </a:br>
            <a:r>
              <a:rPr lang="en" sz="1732" dirty="0">
                <a:solidFill>
                  <a:schemeClr val="tx1"/>
                </a:solidFill>
                <a:latin typeface="Courier New"/>
                <a:ea typeface="Courier New"/>
                <a:cs typeface="Courier New"/>
                <a:sym typeface="Courier New"/>
              </a:rPr>
              <a:t>  </a:t>
            </a:r>
            <a:r>
              <a:rPr lang="en" sz="1732" b="1" dirty="0">
                <a:solidFill>
                  <a:schemeClr val="tx1"/>
                </a:solidFill>
                <a:latin typeface="Courier New"/>
                <a:ea typeface="Courier New"/>
                <a:cs typeface="Courier New"/>
                <a:sym typeface="Courier New"/>
              </a:rPr>
              <a:t>replicas: 3</a:t>
            </a:r>
            <a:br>
              <a:rPr lang="en" sz="1732" b="1" dirty="0">
                <a:solidFill>
                  <a:schemeClr val="tx1"/>
                </a:solidFill>
                <a:latin typeface="Courier New"/>
                <a:ea typeface="Courier New"/>
                <a:cs typeface="Courier New"/>
                <a:sym typeface="Courier New"/>
              </a:rPr>
            </a:br>
            <a:r>
              <a:rPr lang="en" sz="1732" dirty="0">
                <a:solidFill>
                  <a:schemeClr val="tx1"/>
                </a:solidFill>
                <a:latin typeface="Courier New"/>
                <a:ea typeface="Courier New"/>
                <a:cs typeface="Courier New"/>
                <a:sym typeface="Courier New"/>
              </a:rPr>
              <a:t>  selector:</a:t>
            </a:r>
            <a:br>
              <a:rPr lang="en" sz="1732" dirty="0">
                <a:solidFill>
                  <a:schemeClr val="tx1"/>
                </a:solidFill>
                <a:latin typeface="Courier New"/>
                <a:ea typeface="Courier New"/>
                <a:cs typeface="Courier New"/>
                <a:sym typeface="Courier New"/>
              </a:rPr>
            </a:br>
            <a:r>
              <a:rPr lang="en" sz="1732" dirty="0">
                <a:solidFill>
                  <a:schemeClr val="tx1"/>
                </a:solidFill>
                <a:latin typeface="Courier New"/>
                <a:ea typeface="Courier New"/>
                <a:cs typeface="Courier New"/>
                <a:sym typeface="Courier New"/>
              </a:rPr>
              <a:t>    </a:t>
            </a:r>
            <a:r>
              <a:rPr lang="en" sz="1732" i="1" dirty="0">
                <a:solidFill>
                  <a:schemeClr val="tx1"/>
                </a:solidFill>
                <a:latin typeface="Courier New"/>
                <a:ea typeface="Courier New"/>
                <a:cs typeface="Courier New"/>
                <a:sym typeface="Courier New"/>
              </a:rPr>
              <a:t>&lt;Some code omitted to save space&gt;</a:t>
            </a:r>
            <a:br>
              <a:rPr lang="en" sz="1732" dirty="0">
                <a:solidFill>
                  <a:schemeClr val="tx1"/>
                </a:solidFill>
                <a:latin typeface="Courier New"/>
                <a:ea typeface="Courier New"/>
                <a:cs typeface="Courier New"/>
                <a:sym typeface="Courier New"/>
              </a:rPr>
            </a:br>
            <a:r>
              <a:rPr lang="en" sz="1732" dirty="0">
                <a:solidFill>
                  <a:schemeClr val="tx1"/>
                </a:solidFill>
                <a:latin typeface="Courier New"/>
                <a:ea typeface="Courier New"/>
                <a:cs typeface="Courier New"/>
                <a:sym typeface="Courier New"/>
              </a:rPr>
              <a:t>  template:</a:t>
            </a:r>
            <a:br>
              <a:rPr lang="en" sz="1732" dirty="0">
                <a:solidFill>
                  <a:schemeClr val="tx1"/>
                </a:solidFill>
                <a:latin typeface="Courier New"/>
                <a:ea typeface="Courier New"/>
                <a:cs typeface="Courier New"/>
                <a:sym typeface="Courier New"/>
              </a:rPr>
            </a:br>
            <a:r>
              <a:rPr lang="en" sz="1732" dirty="0">
                <a:solidFill>
                  <a:schemeClr val="tx1"/>
                </a:solidFill>
                <a:latin typeface="Courier New"/>
                <a:ea typeface="Courier New"/>
                <a:cs typeface="Courier New"/>
                <a:sym typeface="Courier New"/>
              </a:rPr>
              <a:t>    </a:t>
            </a:r>
            <a:r>
              <a:rPr lang="en" sz="1732" i="1" dirty="0">
                <a:solidFill>
                  <a:schemeClr val="tx1"/>
                </a:solidFill>
                <a:latin typeface="Courier New"/>
                <a:ea typeface="Courier New"/>
                <a:cs typeface="Courier New"/>
                <a:sym typeface="Courier New"/>
              </a:rPr>
              <a:t>&lt;Some code omitted to save space&gt;</a:t>
            </a:r>
            <a:r>
              <a:rPr lang="en" sz="1732" dirty="0">
                <a:solidFill>
                  <a:schemeClr val="tx1"/>
                </a:solidFill>
                <a:latin typeface="Courier New"/>
                <a:ea typeface="Courier New"/>
                <a:cs typeface="Courier New"/>
                <a:sym typeface="Courier New"/>
              </a:rPr>
              <a:t>    </a:t>
            </a:r>
            <a:endParaRPr sz="1732" dirty="0">
              <a:solidFill>
                <a:schemeClr val="tx1"/>
              </a:solidFill>
              <a:latin typeface="Courier New"/>
              <a:ea typeface="Courier New"/>
              <a:cs typeface="Courier New"/>
              <a:sym typeface="Courier New"/>
            </a:endParaRPr>
          </a:p>
          <a:p>
            <a:r>
              <a:rPr lang="en" sz="1732" dirty="0">
                <a:solidFill>
                  <a:schemeClr val="tx1"/>
                </a:solidFill>
                <a:latin typeface="Courier New"/>
                <a:ea typeface="Courier New"/>
                <a:cs typeface="Courier New"/>
                <a:sym typeface="Courier New"/>
              </a:rPr>
              <a:t>    spec:</a:t>
            </a:r>
            <a:br>
              <a:rPr lang="en" sz="1732" dirty="0">
                <a:solidFill>
                  <a:schemeClr val="tx1"/>
                </a:solidFill>
                <a:latin typeface="Courier New"/>
                <a:ea typeface="Courier New"/>
                <a:cs typeface="Courier New"/>
                <a:sym typeface="Courier New"/>
              </a:rPr>
            </a:br>
            <a:r>
              <a:rPr lang="en" sz="1732" dirty="0">
                <a:solidFill>
                  <a:schemeClr val="tx1"/>
                </a:solidFill>
                <a:latin typeface="Courier New"/>
                <a:ea typeface="Courier New"/>
                <a:cs typeface="Courier New"/>
                <a:sym typeface="Courier New"/>
              </a:rPr>
              <a:t>      </a:t>
            </a:r>
            <a:r>
              <a:rPr lang="en" sz="1732" b="1" dirty="0">
                <a:solidFill>
                  <a:schemeClr val="tx1"/>
                </a:solidFill>
                <a:latin typeface="Courier New"/>
                <a:ea typeface="Courier New"/>
                <a:cs typeface="Courier New"/>
                <a:sym typeface="Courier New"/>
              </a:rPr>
              <a:t>containers:</a:t>
            </a:r>
            <a:br>
              <a:rPr lang="en" sz="1732" b="1" dirty="0">
                <a:solidFill>
                  <a:schemeClr val="tx1"/>
                </a:solidFill>
                <a:latin typeface="Courier New"/>
                <a:ea typeface="Courier New"/>
                <a:cs typeface="Courier New"/>
                <a:sym typeface="Courier New"/>
              </a:rPr>
            </a:br>
            <a:r>
              <a:rPr lang="en" sz="1732" b="1" dirty="0">
                <a:solidFill>
                  <a:schemeClr val="tx1"/>
                </a:solidFill>
                <a:latin typeface="Courier New"/>
                <a:ea typeface="Courier New"/>
                <a:cs typeface="Courier New"/>
                <a:sym typeface="Courier New"/>
              </a:rPr>
              <a:t>      - name: devops-demo</a:t>
            </a:r>
            <a:br>
              <a:rPr lang="en" sz="1732" b="1" dirty="0">
                <a:solidFill>
                  <a:schemeClr val="tx1"/>
                </a:solidFill>
                <a:latin typeface="Courier New"/>
                <a:ea typeface="Courier New"/>
                <a:cs typeface="Courier New"/>
                <a:sym typeface="Courier New"/>
              </a:rPr>
            </a:br>
            <a:r>
              <a:rPr lang="en" sz="1732" b="1" dirty="0">
                <a:solidFill>
                  <a:schemeClr val="tx1"/>
                </a:solidFill>
                <a:latin typeface="Courier New"/>
                <a:ea typeface="Courier New"/>
                <a:cs typeface="Courier New"/>
                <a:sym typeface="Courier New"/>
              </a:rPr>
              <a:t>        image: drehnstrom/devops-demo:latest</a:t>
            </a:r>
            <a:br>
              <a:rPr lang="en" sz="1732" b="1" dirty="0">
                <a:solidFill>
                  <a:schemeClr val="tx1"/>
                </a:solidFill>
                <a:latin typeface="Courier New"/>
                <a:ea typeface="Courier New"/>
                <a:cs typeface="Courier New"/>
                <a:sym typeface="Courier New"/>
              </a:rPr>
            </a:br>
            <a:r>
              <a:rPr lang="en" sz="1732" b="1" dirty="0">
                <a:solidFill>
                  <a:schemeClr val="tx1"/>
                </a:solidFill>
                <a:latin typeface="Courier New"/>
                <a:ea typeface="Courier New"/>
                <a:cs typeface="Courier New"/>
                <a:sym typeface="Courier New"/>
              </a:rPr>
              <a:t>        ports:</a:t>
            </a:r>
            <a:br>
              <a:rPr lang="en" sz="1732" b="1" dirty="0">
                <a:solidFill>
                  <a:schemeClr val="tx1"/>
                </a:solidFill>
                <a:latin typeface="Courier New"/>
                <a:ea typeface="Courier New"/>
                <a:cs typeface="Courier New"/>
                <a:sym typeface="Courier New"/>
              </a:rPr>
            </a:br>
            <a:r>
              <a:rPr lang="en" sz="1732" b="1" dirty="0">
                <a:solidFill>
                  <a:schemeClr val="tx1"/>
                </a:solidFill>
                <a:latin typeface="Courier New"/>
                <a:ea typeface="Courier New"/>
                <a:cs typeface="Courier New"/>
                <a:sym typeface="Courier New"/>
              </a:rPr>
              <a:t>        - containerPort: 8080</a:t>
            </a:r>
            <a:br>
              <a:rPr lang="en" sz="1732" b="1" dirty="0">
                <a:solidFill>
                  <a:schemeClr val="tx1"/>
                </a:solidFill>
              </a:rPr>
            </a:br>
            <a:endParaRPr sz="1732" b="1" dirty="0">
              <a:solidFill>
                <a:schemeClr val="tx1"/>
              </a:solidFill>
            </a:endParaRPr>
          </a:p>
        </p:txBody>
      </p:sp>
      <p:sp>
        <p:nvSpPr>
          <p:cNvPr id="6" name="Google Shape;453;p73">
            <a:extLst>
              <a:ext uri="{FF2B5EF4-FFF2-40B4-BE49-F238E27FC236}">
                <a16:creationId xmlns:a16="http://schemas.microsoft.com/office/drawing/2014/main" id="{43D4775D-5966-794B-AD32-AA94C02834B0}"/>
              </a:ext>
            </a:extLst>
          </p:cNvPr>
          <p:cNvSpPr/>
          <p:nvPr/>
        </p:nvSpPr>
        <p:spPr>
          <a:xfrm>
            <a:off x="7669874" y="1921939"/>
            <a:ext cx="3720955" cy="444588"/>
          </a:xfrm>
          <a:prstGeom prst="wedgeRoundRectCallout">
            <a:avLst>
              <a:gd name="adj1" fmla="val -169179"/>
              <a:gd name="adj2" fmla="val 31287"/>
              <a:gd name="adj3" fmla="val 16667"/>
            </a:avLst>
          </a:prstGeom>
          <a:solidFill>
            <a:schemeClr val="accent2">
              <a:lumMod val="20000"/>
              <a:lumOff val="80000"/>
            </a:schemeClr>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599" dirty="0">
                <a:solidFill>
                  <a:schemeClr val="tx1"/>
                </a:solidFill>
                <a:latin typeface="+mj-lt"/>
              </a:rPr>
              <a:t>Kind of resource: Deployment</a:t>
            </a:r>
            <a:endParaRPr sz="1599" dirty="0">
              <a:solidFill>
                <a:schemeClr val="tx1"/>
              </a:solidFill>
              <a:latin typeface="+mj-lt"/>
            </a:endParaRPr>
          </a:p>
        </p:txBody>
      </p:sp>
      <p:sp>
        <p:nvSpPr>
          <p:cNvPr id="7" name="Google Shape;454;p73">
            <a:extLst>
              <a:ext uri="{FF2B5EF4-FFF2-40B4-BE49-F238E27FC236}">
                <a16:creationId xmlns:a16="http://schemas.microsoft.com/office/drawing/2014/main" id="{EBA99E13-7178-DA47-8197-EF7FB6583A14}"/>
              </a:ext>
            </a:extLst>
          </p:cNvPr>
          <p:cNvSpPr/>
          <p:nvPr/>
        </p:nvSpPr>
        <p:spPr>
          <a:xfrm>
            <a:off x="7669874" y="2943493"/>
            <a:ext cx="3720955" cy="444588"/>
          </a:xfrm>
          <a:prstGeom prst="wedgeRoundRectCallout">
            <a:avLst>
              <a:gd name="adj1" fmla="val -177051"/>
              <a:gd name="adj2" fmla="val 156138"/>
              <a:gd name="adj3" fmla="val 16667"/>
            </a:avLst>
          </a:prstGeom>
          <a:solidFill>
            <a:schemeClr val="accent2">
              <a:lumMod val="20000"/>
              <a:lumOff val="80000"/>
            </a:schemeClr>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599" dirty="0">
                <a:solidFill>
                  <a:schemeClr val="tx1"/>
                </a:solidFill>
                <a:latin typeface="+mj-lt"/>
              </a:rPr>
              <a:t>We want 3 replicas of the pod</a:t>
            </a:r>
            <a:endParaRPr sz="1599" dirty="0">
              <a:solidFill>
                <a:schemeClr val="tx1"/>
              </a:solidFill>
              <a:latin typeface="+mj-lt"/>
            </a:endParaRPr>
          </a:p>
        </p:txBody>
      </p:sp>
      <p:sp>
        <p:nvSpPr>
          <p:cNvPr id="8" name="Google Shape;455;p73">
            <a:extLst>
              <a:ext uri="{FF2B5EF4-FFF2-40B4-BE49-F238E27FC236}">
                <a16:creationId xmlns:a16="http://schemas.microsoft.com/office/drawing/2014/main" id="{B3FD31F3-4E00-3842-B305-A994A5BBCA7D}"/>
              </a:ext>
            </a:extLst>
          </p:cNvPr>
          <p:cNvSpPr/>
          <p:nvPr/>
        </p:nvSpPr>
        <p:spPr>
          <a:xfrm>
            <a:off x="7669874" y="3937639"/>
            <a:ext cx="3720955" cy="684966"/>
          </a:xfrm>
          <a:prstGeom prst="wedgeRoundRectCallout">
            <a:avLst>
              <a:gd name="adj1" fmla="val -166278"/>
              <a:gd name="adj2" fmla="val 175050"/>
              <a:gd name="adj3" fmla="val 16667"/>
            </a:avLst>
          </a:prstGeom>
          <a:solidFill>
            <a:schemeClr val="accent2">
              <a:lumMod val="20000"/>
              <a:lumOff val="80000"/>
            </a:schemeClr>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599" dirty="0">
                <a:solidFill>
                  <a:schemeClr val="tx1"/>
                </a:solidFill>
                <a:latin typeface="+mj-lt"/>
              </a:rPr>
              <a:t>This spec defines the pod. The same as the Pod configuration.</a:t>
            </a:r>
            <a:endParaRPr sz="1599" dirty="0">
              <a:solidFill>
                <a:schemeClr val="tx1"/>
              </a:solidFill>
              <a:latin typeface="+mj-lt"/>
            </a:endParaRPr>
          </a:p>
        </p:txBody>
      </p:sp>
    </p:spTree>
    <p:extLst>
      <p:ext uri="{BB962C8B-B14F-4D97-AF65-F5344CB8AC3E}">
        <p14:creationId xmlns:p14="http://schemas.microsoft.com/office/powerpoint/2010/main" val="1214289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31BA36-43B4-C44F-8C4D-8EC3E2631F92}"/>
              </a:ext>
            </a:extLst>
          </p:cNvPr>
          <p:cNvSpPr>
            <a:spLocks noGrp="1"/>
          </p:cNvSpPr>
          <p:nvPr>
            <p:ph type="title"/>
          </p:nvPr>
        </p:nvSpPr>
        <p:spPr/>
        <p:txBody>
          <a:bodyPr>
            <a:normAutofit fontScale="90000"/>
          </a:bodyPr>
          <a:lstStyle/>
          <a:p>
            <a:r>
              <a:rPr lang="en" dirty="0"/>
              <a:t>Can Control the Resources Your Pods require and are allowed to consume</a:t>
            </a:r>
            <a:endParaRPr lang="en-US" dirty="0"/>
          </a:p>
        </p:txBody>
      </p:sp>
      <p:sp>
        <p:nvSpPr>
          <p:cNvPr id="5" name="Google Shape;511;p76">
            <a:extLst>
              <a:ext uri="{FF2B5EF4-FFF2-40B4-BE49-F238E27FC236}">
                <a16:creationId xmlns:a16="http://schemas.microsoft.com/office/drawing/2014/main" id="{1631D453-44D7-1048-9B2B-F575C8522AA1}"/>
              </a:ext>
            </a:extLst>
          </p:cNvPr>
          <p:cNvSpPr txBox="1"/>
          <p:nvPr/>
        </p:nvSpPr>
        <p:spPr>
          <a:xfrm>
            <a:off x="1242755" y="1853491"/>
            <a:ext cx="5835104" cy="4583916"/>
          </a:xfrm>
          <a:prstGeom prst="rect">
            <a:avLst/>
          </a:prstGeom>
          <a:ln w="28575">
            <a:solidFill>
              <a:schemeClr val="accent2">
                <a:lumMod val="20000"/>
                <a:lumOff val="80000"/>
              </a:schemeClr>
            </a:solidFill>
          </a:ln>
        </p:spPr>
        <p:txBody>
          <a:bodyPr spcFirstLastPara="1" wrap="square" lIns="91349" tIns="91349" rIns="91349" bIns="91349" anchor="t" anchorCtr="0">
            <a:noAutofit/>
          </a:bodyPr>
          <a:lstStyle/>
          <a:p>
            <a:r>
              <a:rPr lang="en" sz="1599" dirty="0">
                <a:solidFill>
                  <a:schemeClr val="tx1"/>
                </a:solidFill>
                <a:latin typeface="Courier New"/>
                <a:ea typeface="Courier New"/>
                <a:cs typeface="Courier New"/>
                <a:sym typeface="Courier New"/>
              </a:rPr>
              <a:t>apiVersion: apps/v1</a:t>
            </a:r>
            <a:endParaRPr sz="1599" dirty="0">
              <a:solidFill>
                <a:schemeClr val="tx1"/>
              </a:solidFill>
              <a:latin typeface="Courier New"/>
              <a:ea typeface="Courier New"/>
              <a:cs typeface="Courier New"/>
              <a:sym typeface="Courier New"/>
            </a:endParaRPr>
          </a:p>
          <a:p>
            <a:r>
              <a:rPr lang="en" sz="1599" dirty="0">
                <a:solidFill>
                  <a:schemeClr val="tx1"/>
                </a:solidFill>
                <a:latin typeface="Courier New"/>
                <a:ea typeface="Courier New"/>
                <a:cs typeface="Courier New"/>
                <a:sym typeface="Courier New"/>
              </a:rPr>
              <a:t>kind: Deployment</a:t>
            </a:r>
            <a:endParaRPr sz="1599" dirty="0">
              <a:solidFill>
                <a:schemeClr val="tx1"/>
              </a:solidFill>
              <a:latin typeface="Courier New"/>
              <a:ea typeface="Courier New"/>
              <a:cs typeface="Courier New"/>
              <a:sym typeface="Courier New"/>
            </a:endParaRPr>
          </a:p>
          <a:p>
            <a:endParaRPr sz="1599" dirty="0">
              <a:solidFill>
                <a:schemeClr val="tx1"/>
              </a:solidFill>
              <a:latin typeface="Courier New"/>
              <a:ea typeface="Courier New"/>
              <a:cs typeface="Courier New"/>
              <a:sym typeface="Courier New"/>
            </a:endParaRPr>
          </a:p>
          <a:p>
            <a:r>
              <a:rPr lang="en" sz="1599" dirty="0">
                <a:solidFill>
                  <a:schemeClr val="tx1"/>
                </a:solidFill>
                <a:latin typeface="Courier New"/>
                <a:ea typeface="Courier New"/>
                <a:cs typeface="Courier New"/>
                <a:sym typeface="Courier New"/>
              </a:rPr>
              <a:t>***CODE OMITTED FOR SPACE ***</a:t>
            </a:r>
            <a:endParaRPr sz="1599" dirty="0">
              <a:solidFill>
                <a:schemeClr val="tx1"/>
              </a:solidFill>
              <a:latin typeface="Courier New"/>
              <a:ea typeface="Courier New"/>
              <a:cs typeface="Courier New"/>
              <a:sym typeface="Courier New"/>
            </a:endParaRPr>
          </a:p>
          <a:p>
            <a:endParaRPr sz="1599" dirty="0">
              <a:solidFill>
                <a:schemeClr val="tx1"/>
              </a:solidFill>
              <a:latin typeface="Courier New"/>
              <a:ea typeface="Courier New"/>
              <a:cs typeface="Courier New"/>
              <a:sym typeface="Courier New"/>
            </a:endParaRPr>
          </a:p>
          <a:p>
            <a:r>
              <a:rPr lang="en" sz="1599" dirty="0">
                <a:solidFill>
                  <a:schemeClr val="tx1"/>
                </a:solidFill>
                <a:latin typeface="Courier New"/>
                <a:ea typeface="Courier New"/>
                <a:cs typeface="Courier New"/>
                <a:sym typeface="Courier New"/>
              </a:rPr>
              <a:t>    spec:</a:t>
            </a:r>
            <a:endParaRPr sz="1599" dirty="0">
              <a:solidFill>
                <a:schemeClr val="tx1"/>
              </a:solidFill>
              <a:latin typeface="Courier New"/>
              <a:ea typeface="Courier New"/>
              <a:cs typeface="Courier New"/>
              <a:sym typeface="Courier New"/>
            </a:endParaRPr>
          </a:p>
          <a:p>
            <a:r>
              <a:rPr lang="en" sz="1599" dirty="0">
                <a:solidFill>
                  <a:schemeClr val="tx1"/>
                </a:solidFill>
                <a:latin typeface="Courier New"/>
                <a:ea typeface="Courier New"/>
                <a:cs typeface="Courier New"/>
                <a:sym typeface="Courier New"/>
              </a:rPr>
              <a:t>      containers:</a:t>
            </a:r>
            <a:endParaRPr sz="1599" dirty="0">
              <a:solidFill>
                <a:schemeClr val="tx1"/>
              </a:solidFill>
              <a:latin typeface="Courier New"/>
              <a:ea typeface="Courier New"/>
              <a:cs typeface="Courier New"/>
              <a:sym typeface="Courier New"/>
            </a:endParaRPr>
          </a:p>
          <a:p>
            <a:r>
              <a:rPr lang="en" sz="1599" dirty="0">
                <a:solidFill>
                  <a:schemeClr val="tx1"/>
                </a:solidFill>
                <a:latin typeface="Courier New"/>
                <a:ea typeface="Courier New"/>
                <a:cs typeface="Courier New"/>
                <a:sym typeface="Courier New"/>
              </a:rPr>
              <a:t>      - name: devops-demo</a:t>
            </a:r>
            <a:endParaRPr sz="1599" dirty="0">
              <a:solidFill>
                <a:schemeClr val="tx1"/>
              </a:solidFill>
              <a:latin typeface="Courier New"/>
              <a:ea typeface="Courier New"/>
              <a:cs typeface="Courier New"/>
              <a:sym typeface="Courier New"/>
            </a:endParaRPr>
          </a:p>
          <a:p>
            <a:r>
              <a:rPr lang="en" sz="1599" dirty="0">
                <a:solidFill>
                  <a:schemeClr val="tx1"/>
                </a:solidFill>
                <a:latin typeface="Courier New"/>
                <a:ea typeface="Courier New"/>
                <a:cs typeface="Courier New"/>
                <a:sym typeface="Courier New"/>
              </a:rPr>
              <a:t>        image: drehnstrom/devops-demo:latest</a:t>
            </a:r>
            <a:endParaRPr sz="1599" dirty="0">
              <a:solidFill>
                <a:schemeClr val="tx1"/>
              </a:solidFill>
              <a:latin typeface="Courier New"/>
              <a:ea typeface="Courier New"/>
              <a:cs typeface="Courier New"/>
              <a:sym typeface="Courier New"/>
            </a:endParaRPr>
          </a:p>
          <a:p>
            <a:r>
              <a:rPr lang="en" sz="1599" dirty="0">
                <a:solidFill>
                  <a:schemeClr val="tx1"/>
                </a:solidFill>
                <a:latin typeface="Courier New"/>
                <a:ea typeface="Courier New"/>
                <a:cs typeface="Courier New"/>
                <a:sym typeface="Courier New"/>
              </a:rPr>
              <a:t>        ports:</a:t>
            </a:r>
            <a:endParaRPr sz="1599" dirty="0">
              <a:solidFill>
                <a:schemeClr val="tx1"/>
              </a:solidFill>
              <a:latin typeface="Courier New"/>
              <a:ea typeface="Courier New"/>
              <a:cs typeface="Courier New"/>
              <a:sym typeface="Courier New"/>
            </a:endParaRPr>
          </a:p>
          <a:p>
            <a:r>
              <a:rPr lang="en" sz="1599" dirty="0">
                <a:solidFill>
                  <a:schemeClr val="tx1"/>
                </a:solidFill>
                <a:latin typeface="Courier New"/>
                <a:ea typeface="Courier New"/>
                <a:cs typeface="Courier New"/>
                <a:sym typeface="Courier New"/>
              </a:rPr>
              <a:t>        - containerPort: 8080</a:t>
            </a:r>
            <a:endParaRPr sz="1599" dirty="0">
              <a:solidFill>
                <a:schemeClr val="tx1"/>
              </a:solidFill>
              <a:latin typeface="Courier New"/>
              <a:ea typeface="Courier New"/>
              <a:cs typeface="Courier New"/>
              <a:sym typeface="Courier New"/>
            </a:endParaRPr>
          </a:p>
          <a:p>
            <a:r>
              <a:rPr lang="en" sz="1599" dirty="0">
                <a:solidFill>
                  <a:schemeClr val="tx1"/>
                </a:solidFill>
                <a:latin typeface="Courier New"/>
                <a:ea typeface="Courier New"/>
                <a:cs typeface="Courier New"/>
                <a:sym typeface="Courier New"/>
              </a:rPr>
              <a:t>        </a:t>
            </a:r>
            <a:r>
              <a:rPr lang="en" sz="1599" b="1" dirty="0">
                <a:solidFill>
                  <a:schemeClr val="tx1"/>
                </a:solidFill>
                <a:latin typeface="Courier New"/>
                <a:ea typeface="Courier New"/>
                <a:cs typeface="Courier New"/>
                <a:sym typeface="Courier New"/>
              </a:rPr>
              <a:t>resources:</a:t>
            </a:r>
            <a:endParaRPr sz="1599" b="1" dirty="0">
              <a:solidFill>
                <a:schemeClr val="tx1"/>
              </a:solidFill>
              <a:latin typeface="Courier New"/>
              <a:ea typeface="Courier New"/>
              <a:cs typeface="Courier New"/>
              <a:sym typeface="Courier New"/>
            </a:endParaRPr>
          </a:p>
          <a:p>
            <a:r>
              <a:rPr lang="en" sz="1599" b="1" dirty="0">
                <a:solidFill>
                  <a:schemeClr val="tx1"/>
                </a:solidFill>
                <a:latin typeface="Courier New"/>
                <a:ea typeface="Courier New"/>
                <a:cs typeface="Courier New"/>
                <a:sym typeface="Courier New"/>
              </a:rPr>
              <a:t>          requests:</a:t>
            </a:r>
            <a:endParaRPr sz="1599" b="1" dirty="0">
              <a:solidFill>
                <a:schemeClr val="tx1"/>
              </a:solidFill>
              <a:latin typeface="Courier New"/>
              <a:ea typeface="Courier New"/>
              <a:cs typeface="Courier New"/>
              <a:sym typeface="Courier New"/>
            </a:endParaRPr>
          </a:p>
          <a:p>
            <a:r>
              <a:rPr lang="en" sz="1599" b="1" dirty="0">
                <a:solidFill>
                  <a:schemeClr val="tx1"/>
                </a:solidFill>
                <a:latin typeface="Courier New"/>
                <a:ea typeface="Courier New"/>
                <a:cs typeface="Courier New"/>
                <a:sym typeface="Courier New"/>
              </a:rPr>
              <a:t>            memory: "256Mi"</a:t>
            </a:r>
            <a:endParaRPr sz="1599" b="1" dirty="0">
              <a:solidFill>
                <a:schemeClr val="tx1"/>
              </a:solidFill>
              <a:latin typeface="Courier New"/>
              <a:ea typeface="Courier New"/>
              <a:cs typeface="Courier New"/>
              <a:sym typeface="Courier New"/>
            </a:endParaRPr>
          </a:p>
          <a:p>
            <a:r>
              <a:rPr lang="en" sz="1599" b="1" dirty="0">
                <a:solidFill>
                  <a:schemeClr val="tx1"/>
                </a:solidFill>
                <a:latin typeface="Courier New"/>
                <a:ea typeface="Courier New"/>
                <a:cs typeface="Courier New"/>
                <a:sym typeface="Courier New"/>
              </a:rPr>
              <a:t>            cpu: "0.1"</a:t>
            </a:r>
            <a:endParaRPr sz="1599" b="1" dirty="0">
              <a:solidFill>
                <a:schemeClr val="tx1"/>
              </a:solidFill>
              <a:latin typeface="Courier New"/>
              <a:ea typeface="Courier New"/>
              <a:cs typeface="Courier New"/>
              <a:sym typeface="Courier New"/>
            </a:endParaRPr>
          </a:p>
          <a:p>
            <a:r>
              <a:rPr lang="en" sz="1599" b="1" dirty="0">
                <a:solidFill>
                  <a:schemeClr val="tx1"/>
                </a:solidFill>
                <a:latin typeface="Courier New"/>
                <a:ea typeface="Courier New"/>
                <a:cs typeface="Courier New"/>
                <a:sym typeface="Courier New"/>
              </a:rPr>
              <a:t>          limits:</a:t>
            </a:r>
            <a:endParaRPr sz="1599" b="1" dirty="0">
              <a:solidFill>
                <a:schemeClr val="tx1"/>
              </a:solidFill>
              <a:latin typeface="Courier New"/>
              <a:ea typeface="Courier New"/>
              <a:cs typeface="Courier New"/>
              <a:sym typeface="Courier New"/>
            </a:endParaRPr>
          </a:p>
          <a:p>
            <a:r>
              <a:rPr lang="en" sz="1599" b="1" dirty="0">
                <a:solidFill>
                  <a:schemeClr val="tx1"/>
                </a:solidFill>
                <a:latin typeface="Courier New"/>
                <a:ea typeface="Courier New"/>
                <a:cs typeface="Courier New"/>
                <a:sym typeface="Courier New"/>
              </a:rPr>
              <a:t>            memory: "512Mi"</a:t>
            </a:r>
            <a:endParaRPr sz="1599" b="1" dirty="0">
              <a:solidFill>
                <a:schemeClr val="tx1"/>
              </a:solidFill>
              <a:latin typeface="Courier New"/>
              <a:ea typeface="Courier New"/>
              <a:cs typeface="Courier New"/>
              <a:sym typeface="Courier New"/>
            </a:endParaRPr>
          </a:p>
          <a:p>
            <a:r>
              <a:rPr lang="en" sz="1599" b="1" dirty="0">
                <a:solidFill>
                  <a:schemeClr val="tx1"/>
                </a:solidFill>
                <a:latin typeface="Courier New"/>
                <a:ea typeface="Courier New"/>
                <a:cs typeface="Courier New"/>
                <a:sym typeface="Courier New"/>
              </a:rPr>
              <a:t>            cpu: "0.5"</a:t>
            </a:r>
            <a:endParaRPr sz="1599" b="1" dirty="0">
              <a:solidFill>
                <a:schemeClr val="tx1"/>
              </a:solidFill>
              <a:latin typeface="Courier New"/>
              <a:ea typeface="Courier New"/>
              <a:cs typeface="Courier New"/>
              <a:sym typeface="Courier New"/>
            </a:endParaRPr>
          </a:p>
          <a:p>
            <a:endParaRPr sz="1599" dirty="0">
              <a:solidFill>
                <a:schemeClr val="tx1"/>
              </a:solidFill>
              <a:latin typeface="Courier New"/>
              <a:ea typeface="Courier New"/>
              <a:cs typeface="Courier New"/>
              <a:sym typeface="Courier New"/>
            </a:endParaRPr>
          </a:p>
          <a:p>
            <a:endParaRPr sz="1599" dirty="0">
              <a:solidFill>
                <a:schemeClr val="tx1"/>
              </a:solidFill>
              <a:latin typeface="Roboto Mono"/>
              <a:ea typeface="Roboto Mono"/>
              <a:cs typeface="Roboto Mono"/>
              <a:sym typeface="Roboto Mono"/>
            </a:endParaRPr>
          </a:p>
        </p:txBody>
      </p:sp>
      <p:sp>
        <p:nvSpPr>
          <p:cNvPr id="6" name="Google Shape;512;p76">
            <a:extLst>
              <a:ext uri="{FF2B5EF4-FFF2-40B4-BE49-F238E27FC236}">
                <a16:creationId xmlns:a16="http://schemas.microsoft.com/office/drawing/2014/main" id="{F8352B2B-F567-AD46-97D0-22AA337A877C}"/>
              </a:ext>
            </a:extLst>
          </p:cNvPr>
          <p:cNvSpPr/>
          <p:nvPr/>
        </p:nvSpPr>
        <p:spPr>
          <a:xfrm>
            <a:off x="7413879" y="3393280"/>
            <a:ext cx="3932359" cy="693830"/>
          </a:xfrm>
          <a:prstGeom prst="wedgeRoundRectCallout">
            <a:avLst>
              <a:gd name="adj1" fmla="val -140814"/>
              <a:gd name="adj2" fmla="val 155834"/>
              <a:gd name="adj3" fmla="val 16667"/>
            </a:avLst>
          </a:prstGeom>
          <a:solidFill>
            <a:schemeClr val="accent2">
              <a:lumMod val="20000"/>
              <a:lumOff val="80000"/>
            </a:schemeClr>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599">
                <a:solidFill>
                  <a:schemeClr val="tx1"/>
                </a:solidFill>
                <a:latin typeface="Open Sans"/>
                <a:ea typeface="Open Sans"/>
                <a:cs typeface="Open Sans"/>
                <a:sym typeface="Open Sans"/>
              </a:rPr>
              <a:t>The minimum amount of resources required for each pod</a:t>
            </a:r>
            <a:endParaRPr sz="1599" dirty="0">
              <a:solidFill>
                <a:schemeClr val="tx1"/>
              </a:solidFill>
              <a:latin typeface="Open Sans"/>
              <a:ea typeface="Open Sans"/>
              <a:cs typeface="Open Sans"/>
              <a:sym typeface="Open Sans"/>
            </a:endParaRPr>
          </a:p>
        </p:txBody>
      </p:sp>
      <p:sp>
        <p:nvSpPr>
          <p:cNvPr id="7" name="Google Shape;513;p76">
            <a:extLst>
              <a:ext uri="{FF2B5EF4-FFF2-40B4-BE49-F238E27FC236}">
                <a16:creationId xmlns:a16="http://schemas.microsoft.com/office/drawing/2014/main" id="{D332BAF7-7BA0-A946-BC47-6F145FCDDD50}"/>
              </a:ext>
            </a:extLst>
          </p:cNvPr>
          <p:cNvSpPr/>
          <p:nvPr/>
        </p:nvSpPr>
        <p:spPr>
          <a:xfrm>
            <a:off x="7413879" y="4694778"/>
            <a:ext cx="3932359" cy="693830"/>
          </a:xfrm>
          <a:prstGeom prst="wedgeRoundRectCallout">
            <a:avLst>
              <a:gd name="adj1" fmla="val -131404"/>
              <a:gd name="adj2" fmla="val 64216"/>
              <a:gd name="adj3" fmla="val 16667"/>
            </a:avLst>
          </a:prstGeom>
          <a:solidFill>
            <a:schemeClr val="accent2">
              <a:lumMod val="20000"/>
              <a:lumOff val="80000"/>
            </a:schemeClr>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599" dirty="0">
                <a:solidFill>
                  <a:schemeClr val="tx1"/>
                </a:solidFill>
                <a:latin typeface="Open Sans"/>
                <a:ea typeface="Open Sans"/>
                <a:cs typeface="Open Sans"/>
                <a:sym typeface="Open Sans"/>
              </a:rPr>
              <a:t>The maximum amount of resources a pod is allowed to consume</a:t>
            </a:r>
            <a:endParaRPr sz="1599" dirty="0">
              <a:solidFill>
                <a:schemeClr val="tx1"/>
              </a:solidFill>
              <a:latin typeface="Open Sans"/>
              <a:ea typeface="Open Sans"/>
              <a:cs typeface="Open Sans"/>
              <a:sym typeface="Open Sans"/>
            </a:endParaRPr>
          </a:p>
        </p:txBody>
      </p:sp>
    </p:spTree>
    <p:extLst>
      <p:ext uri="{BB962C8B-B14F-4D97-AF65-F5344CB8AC3E}">
        <p14:creationId xmlns:p14="http://schemas.microsoft.com/office/powerpoint/2010/main" val="58296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EA52BD-2E01-2D43-BACA-66D19CE4462D}"/>
              </a:ext>
            </a:extLst>
          </p:cNvPr>
          <p:cNvSpPr>
            <a:spLocks noGrp="1"/>
          </p:cNvSpPr>
          <p:nvPr>
            <p:ph type="body" sz="quarter" idx="12"/>
          </p:nvPr>
        </p:nvSpPr>
        <p:spPr/>
        <p:txBody>
          <a:bodyPr>
            <a:normAutofit lnSpcReduction="10000"/>
          </a:bodyPr>
          <a:lstStyle/>
          <a:p>
            <a:pPr marL="302404" indent="-302404">
              <a:spcBef>
                <a:spcPts val="0"/>
              </a:spcBef>
            </a:pPr>
            <a:r>
              <a:rPr lang="en-IN" dirty="0"/>
              <a:t>Deploy a service based on a configuration file</a:t>
            </a:r>
            <a:br>
              <a:rPr lang="en-IN" dirty="0"/>
            </a:br>
            <a:br>
              <a:rPr lang="en-IN" dirty="0"/>
            </a:br>
            <a:endParaRPr lang="en-IN" dirty="0"/>
          </a:p>
          <a:p>
            <a:pPr marL="302404" indent="-302404">
              <a:spcBef>
                <a:spcPts val="0"/>
              </a:spcBef>
            </a:pPr>
            <a:endParaRPr lang="en-IN" sz="1600" dirty="0"/>
          </a:p>
          <a:p>
            <a:pPr marL="302404" indent="-302404">
              <a:spcBef>
                <a:spcPts val="0"/>
              </a:spcBef>
            </a:pPr>
            <a:r>
              <a:rPr lang="en-IN" dirty="0"/>
              <a:t>Show the running pods</a:t>
            </a:r>
            <a:br>
              <a:rPr lang="en-IN" dirty="0"/>
            </a:br>
            <a:br>
              <a:rPr lang="en-IN" dirty="0"/>
            </a:br>
            <a:endParaRPr lang="en-IN" dirty="0"/>
          </a:p>
          <a:p>
            <a:pPr marL="302404" indent="-302404">
              <a:spcBef>
                <a:spcPts val="0"/>
              </a:spcBef>
            </a:pPr>
            <a:endParaRPr lang="en-IN" sz="1600" dirty="0"/>
          </a:p>
          <a:p>
            <a:pPr marL="302404" indent="-302404">
              <a:spcBef>
                <a:spcPts val="0"/>
              </a:spcBef>
            </a:pPr>
            <a:r>
              <a:rPr lang="en-IN" dirty="0"/>
              <a:t>Show all the deployments</a:t>
            </a:r>
            <a:br>
              <a:rPr lang="en-IN" dirty="0"/>
            </a:br>
            <a:br>
              <a:rPr lang="en-IN" dirty="0"/>
            </a:br>
            <a:endParaRPr lang="en-IN" dirty="0"/>
          </a:p>
          <a:p>
            <a:pPr marL="302404" indent="-302404">
              <a:spcBef>
                <a:spcPts val="0"/>
              </a:spcBef>
            </a:pPr>
            <a:endParaRPr lang="en-IN" dirty="0"/>
          </a:p>
          <a:p>
            <a:pPr marL="302404" indent="-302404">
              <a:spcBef>
                <a:spcPts val="0"/>
              </a:spcBef>
            </a:pPr>
            <a:r>
              <a:rPr lang="en-IN" dirty="0"/>
              <a:t>Show details of a deployment</a:t>
            </a:r>
            <a:br>
              <a:rPr lang="en-IN" dirty="0"/>
            </a:br>
            <a:br>
              <a:rPr lang="en-IN" dirty="0"/>
            </a:br>
            <a:endParaRPr lang="en-IN" dirty="0"/>
          </a:p>
          <a:p>
            <a:endParaRPr lang="en-US" dirty="0"/>
          </a:p>
        </p:txBody>
      </p:sp>
      <p:sp>
        <p:nvSpPr>
          <p:cNvPr id="3" name="Title 2">
            <a:extLst>
              <a:ext uri="{FF2B5EF4-FFF2-40B4-BE49-F238E27FC236}">
                <a16:creationId xmlns:a16="http://schemas.microsoft.com/office/drawing/2014/main" id="{2FA58E92-6672-324D-B029-0491D8A409C2}"/>
              </a:ext>
            </a:extLst>
          </p:cNvPr>
          <p:cNvSpPr>
            <a:spLocks noGrp="1"/>
          </p:cNvSpPr>
          <p:nvPr>
            <p:ph type="title"/>
          </p:nvPr>
        </p:nvSpPr>
        <p:spPr/>
        <p:txBody>
          <a:bodyPr>
            <a:normAutofit fontScale="90000"/>
          </a:bodyPr>
          <a:lstStyle/>
          <a:p>
            <a:r>
              <a:rPr lang="en" dirty="0"/>
              <a:t>Creating a Deployment from a Configuration File</a:t>
            </a:r>
            <a:endParaRPr lang="en-US" dirty="0"/>
          </a:p>
        </p:txBody>
      </p:sp>
      <p:sp>
        <p:nvSpPr>
          <p:cNvPr id="4" name="Text Placeholder 3">
            <a:extLst>
              <a:ext uri="{FF2B5EF4-FFF2-40B4-BE49-F238E27FC236}">
                <a16:creationId xmlns:a16="http://schemas.microsoft.com/office/drawing/2014/main" id="{1690F10C-63E7-6B49-A18F-19D218B0B04D}"/>
              </a:ext>
            </a:extLst>
          </p:cNvPr>
          <p:cNvSpPr>
            <a:spLocks noGrp="1"/>
          </p:cNvSpPr>
          <p:nvPr>
            <p:ph type="body" idx="1"/>
          </p:nvPr>
        </p:nvSpPr>
        <p:spPr/>
        <p:txBody>
          <a:bodyPr>
            <a:normAutofit fontScale="62500" lnSpcReduction="20000"/>
          </a:bodyPr>
          <a:lstStyle/>
          <a:p>
            <a:endParaRPr lang="en-US"/>
          </a:p>
        </p:txBody>
      </p:sp>
      <p:sp>
        <p:nvSpPr>
          <p:cNvPr id="5" name="Google Shape;520;p77">
            <a:extLst>
              <a:ext uri="{FF2B5EF4-FFF2-40B4-BE49-F238E27FC236}">
                <a16:creationId xmlns:a16="http://schemas.microsoft.com/office/drawing/2014/main" id="{FDF71F93-2C30-AA4F-A725-B2F20949AB7D}"/>
              </a:ext>
            </a:extLst>
          </p:cNvPr>
          <p:cNvSpPr txBox="1"/>
          <p:nvPr/>
        </p:nvSpPr>
        <p:spPr>
          <a:xfrm>
            <a:off x="830638" y="2137120"/>
            <a:ext cx="6828271" cy="510017"/>
          </a:xfrm>
          <a:prstGeom prst="rect">
            <a:avLst/>
          </a:prstGeom>
          <a:ln w="28575">
            <a:solidFill>
              <a:schemeClr val="accent2">
                <a:lumMod val="20000"/>
                <a:lumOff val="80000"/>
              </a:schemeClr>
            </a:solidFill>
          </a:ln>
        </p:spPr>
        <p:txBody>
          <a:bodyPr spcFirstLastPara="1" wrap="square" lIns="91349" tIns="91349" rIns="91349" bIns="91349" anchor="t" anchorCtr="0">
            <a:noAutofit/>
          </a:bodyPr>
          <a:lstStyle/>
          <a:p>
            <a:r>
              <a:rPr lang="en" sz="2131" dirty="0">
                <a:solidFill>
                  <a:schemeClr val="dk1"/>
                </a:solidFill>
                <a:highlight>
                  <a:srgbClr val="FFFFFF"/>
                </a:highlight>
                <a:latin typeface="Courier New"/>
                <a:ea typeface="Courier New"/>
                <a:cs typeface="Courier New"/>
                <a:sym typeface="Courier New"/>
              </a:rPr>
              <a:t>kubectl apply -f </a:t>
            </a:r>
            <a:r>
              <a:rPr lang="en" sz="2131" b="1" dirty="0">
                <a:solidFill>
                  <a:schemeClr val="dk1"/>
                </a:solidFill>
                <a:highlight>
                  <a:srgbClr val="FFFFFF"/>
                </a:highlight>
                <a:latin typeface="Courier New"/>
                <a:ea typeface="Courier New"/>
                <a:cs typeface="Courier New"/>
                <a:sym typeface="Courier New"/>
              </a:rPr>
              <a:t>kubernetes-config.yaml</a:t>
            </a:r>
            <a:r>
              <a:rPr lang="en" sz="2131" dirty="0">
                <a:solidFill>
                  <a:schemeClr val="dk1"/>
                </a:solidFill>
                <a:highlight>
                  <a:srgbClr val="FFFFFF"/>
                </a:highlight>
                <a:latin typeface="Courier New"/>
                <a:ea typeface="Courier New"/>
                <a:cs typeface="Courier New"/>
                <a:sym typeface="Courier New"/>
              </a:rPr>
              <a:t> </a:t>
            </a:r>
            <a:endParaRPr sz="2131" b="1" dirty="0">
              <a:solidFill>
                <a:schemeClr val="dk1"/>
              </a:solidFill>
              <a:highlight>
                <a:srgbClr val="FFFFFF"/>
              </a:highlight>
              <a:latin typeface="Courier New"/>
              <a:ea typeface="Courier New"/>
              <a:cs typeface="Courier New"/>
              <a:sym typeface="Courier New"/>
            </a:endParaRPr>
          </a:p>
        </p:txBody>
      </p:sp>
      <p:sp>
        <p:nvSpPr>
          <p:cNvPr id="6" name="Google Shape;521;p77">
            <a:extLst>
              <a:ext uri="{FF2B5EF4-FFF2-40B4-BE49-F238E27FC236}">
                <a16:creationId xmlns:a16="http://schemas.microsoft.com/office/drawing/2014/main" id="{9BFA533A-D4DC-3C42-9582-F9B38A8FDB39}"/>
              </a:ext>
            </a:extLst>
          </p:cNvPr>
          <p:cNvSpPr txBox="1"/>
          <p:nvPr/>
        </p:nvSpPr>
        <p:spPr>
          <a:xfrm>
            <a:off x="830637" y="3067083"/>
            <a:ext cx="3115984" cy="510017"/>
          </a:xfrm>
          <a:prstGeom prst="rect">
            <a:avLst/>
          </a:prstGeom>
          <a:ln w="28575">
            <a:solidFill>
              <a:schemeClr val="accent2">
                <a:lumMod val="20000"/>
                <a:lumOff val="80000"/>
              </a:schemeClr>
            </a:solidFill>
          </a:ln>
        </p:spPr>
        <p:txBody>
          <a:bodyPr spcFirstLastPara="1" wrap="square" lIns="91349" tIns="91349" rIns="91349" bIns="91349" anchor="t" anchorCtr="0">
            <a:noAutofit/>
          </a:bodyPr>
          <a:lstStyle/>
          <a:p>
            <a:r>
              <a:rPr lang="en" sz="2131">
                <a:solidFill>
                  <a:schemeClr val="dk1"/>
                </a:solidFill>
                <a:highlight>
                  <a:srgbClr val="FFFFFF"/>
                </a:highlight>
                <a:latin typeface="Courier New"/>
                <a:ea typeface="Courier New"/>
                <a:cs typeface="Courier New"/>
                <a:sym typeface="Courier New"/>
              </a:rPr>
              <a:t>kubectl get pods</a:t>
            </a:r>
            <a:endParaRPr sz="2131" b="1" dirty="0">
              <a:solidFill>
                <a:schemeClr val="dk1"/>
              </a:solidFill>
              <a:highlight>
                <a:srgbClr val="FFFFFF"/>
              </a:highlight>
              <a:latin typeface="Courier New"/>
              <a:ea typeface="Courier New"/>
              <a:cs typeface="Courier New"/>
              <a:sym typeface="Courier New"/>
            </a:endParaRPr>
          </a:p>
        </p:txBody>
      </p:sp>
      <p:sp>
        <p:nvSpPr>
          <p:cNvPr id="7" name="Google Shape;522;p77">
            <a:extLst>
              <a:ext uri="{FF2B5EF4-FFF2-40B4-BE49-F238E27FC236}">
                <a16:creationId xmlns:a16="http://schemas.microsoft.com/office/drawing/2014/main" id="{77EBD276-A61A-7E4B-BDDA-615AB14737FD}"/>
              </a:ext>
            </a:extLst>
          </p:cNvPr>
          <p:cNvSpPr txBox="1"/>
          <p:nvPr/>
        </p:nvSpPr>
        <p:spPr>
          <a:xfrm>
            <a:off x="830638" y="4006223"/>
            <a:ext cx="4052263" cy="510017"/>
          </a:xfrm>
          <a:prstGeom prst="rect">
            <a:avLst/>
          </a:prstGeom>
          <a:ln w="28575">
            <a:solidFill>
              <a:schemeClr val="accent2">
                <a:lumMod val="20000"/>
                <a:lumOff val="80000"/>
              </a:schemeClr>
            </a:solidFill>
          </a:ln>
        </p:spPr>
        <p:txBody>
          <a:bodyPr spcFirstLastPara="1" wrap="square" lIns="91349" tIns="91349" rIns="91349" bIns="91349" anchor="t" anchorCtr="0">
            <a:noAutofit/>
          </a:bodyPr>
          <a:lstStyle/>
          <a:p>
            <a:r>
              <a:rPr lang="en" sz="2131">
                <a:solidFill>
                  <a:schemeClr val="dk1"/>
                </a:solidFill>
                <a:highlight>
                  <a:srgbClr val="FFFFFF"/>
                </a:highlight>
                <a:latin typeface="Courier New"/>
                <a:ea typeface="Courier New"/>
                <a:cs typeface="Courier New"/>
                <a:sym typeface="Courier New"/>
              </a:rPr>
              <a:t>kubectl get deployments</a:t>
            </a:r>
            <a:endParaRPr sz="2131" b="1" dirty="0">
              <a:solidFill>
                <a:schemeClr val="dk1"/>
              </a:solidFill>
              <a:highlight>
                <a:srgbClr val="FFFFFF"/>
              </a:highlight>
              <a:latin typeface="Courier New"/>
              <a:ea typeface="Courier New"/>
              <a:cs typeface="Courier New"/>
              <a:sym typeface="Courier New"/>
            </a:endParaRPr>
          </a:p>
        </p:txBody>
      </p:sp>
      <p:sp>
        <p:nvSpPr>
          <p:cNvPr id="8" name="Google Shape;523;p77">
            <a:extLst>
              <a:ext uri="{FF2B5EF4-FFF2-40B4-BE49-F238E27FC236}">
                <a16:creationId xmlns:a16="http://schemas.microsoft.com/office/drawing/2014/main" id="{0EB6F73B-DACC-9947-B306-2CE0E4F3CA26}"/>
              </a:ext>
            </a:extLst>
          </p:cNvPr>
          <p:cNvSpPr txBox="1"/>
          <p:nvPr/>
        </p:nvSpPr>
        <p:spPr>
          <a:xfrm>
            <a:off x="830637" y="5083329"/>
            <a:ext cx="7935440" cy="510017"/>
          </a:xfrm>
          <a:prstGeom prst="rect">
            <a:avLst/>
          </a:prstGeom>
          <a:ln w="28575">
            <a:solidFill>
              <a:schemeClr val="accent2">
                <a:lumMod val="20000"/>
                <a:lumOff val="80000"/>
              </a:schemeClr>
            </a:solidFill>
          </a:ln>
        </p:spPr>
        <p:txBody>
          <a:bodyPr spcFirstLastPara="1" wrap="square" lIns="91349" tIns="91349" rIns="91349" bIns="91349" anchor="t" anchorCtr="0">
            <a:noAutofit/>
          </a:bodyPr>
          <a:lstStyle/>
          <a:p>
            <a:r>
              <a:rPr lang="en" sz="2131">
                <a:solidFill>
                  <a:schemeClr val="dk1"/>
                </a:solidFill>
                <a:highlight>
                  <a:srgbClr val="FFFFFF"/>
                </a:highlight>
                <a:latin typeface="Courier New"/>
                <a:ea typeface="Courier New"/>
                <a:cs typeface="Courier New"/>
                <a:sym typeface="Courier New"/>
              </a:rPr>
              <a:t>kubectl describe deployments devops-deployment</a:t>
            </a:r>
            <a:endParaRPr sz="2131" b="1" dirty="0">
              <a:solidFill>
                <a:schemeClr val="dk1"/>
              </a:solidFill>
              <a:highlight>
                <a:srgbClr val="FFFFFF"/>
              </a:highlight>
              <a:latin typeface="Courier New"/>
              <a:ea typeface="Courier New"/>
              <a:cs typeface="Courier New"/>
              <a:sym typeface="Courier New"/>
            </a:endParaRPr>
          </a:p>
        </p:txBody>
      </p:sp>
    </p:spTree>
    <p:extLst>
      <p:ext uri="{BB962C8B-B14F-4D97-AF65-F5344CB8AC3E}">
        <p14:creationId xmlns:p14="http://schemas.microsoft.com/office/powerpoint/2010/main" val="3765095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CE6DA4-4ECA-0F46-B543-76926715E90F}"/>
              </a:ext>
            </a:extLst>
          </p:cNvPr>
          <p:cNvSpPr>
            <a:spLocks noGrp="1"/>
          </p:cNvSpPr>
          <p:nvPr>
            <p:ph type="body" sz="quarter" idx="12"/>
          </p:nvPr>
        </p:nvSpPr>
        <p:spPr/>
        <p:txBody>
          <a:bodyPr/>
          <a:lstStyle/>
          <a:p>
            <a:pPr marL="302404" indent="-302404">
              <a:spcBef>
                <a:spcPts val="0"/>
              </a:spcBef>
            </a:pPr>
            <a:r>
              <a:rPr lang="en-IN" dirty="0"/>
              <a:t>To dynamically scale up and down, create an </a:t>
            </a:r>
            <a:r>
              <a:rPr lang="en-IN" dirty="0" err="1"/>
              <a:t>autoscaler</a:t>
            </a:r>
            <a:endParaRPr lang="en-IN" dirty="0"/>
          </a:p>
          <a:p>
            <a:pPr marL="613266" lvl="1" indent="-310863">
              <a:spcBef>
                <a:spcPts val="0"/>
              </a:spcBef>
            </a:pPr>
            <a:r>
              <a:rPr lang="en-IN" dirty="0"/>
              <a:t>Specify min and max number of pods and some metric to monitor</a:t>
            </a:r>
            <a:br>
              <a:rPr lang="en-IN" dirty="0"/>
            </a:br>
            <a:br>
              <a:rPr lang="en-IN" dirty="0"/>
            </a:br>
            <a:endParaRPr lang="en-IN" dirty="0"/>
          </a:p>
          <a:p>
            <a:endParaRPr lang="en-US" dirty="0"/>
          </a:p>
        </p:txBody>
      </p:sp>
      <p:sp>
        <p:nvSpPr>
          <p:cNvPr id="3" name="Title 2">
            <a:extLst>
              <a:ext uri="{FF2B5EF4-FFF2-40B4-BE49-F238E27FC236}">
                <a16:creationId xmlns:a16="http://schemas.microsoft.com/office/drawing/2014/main" id="{B76F26D0-31C9-CD40-8191-0E1404F62F3C}"/>
              </a:ext>
            </a:extLst>
          </p:cNvPr>
          <p:cNvSpPr>
            <a:spLocks noGrp="1"/>
          </p:cNvSpPr>
          <p:nvPr>
            <p:ph type="title"/>
          </p:nvPr>
        </p:nvSpPr>
        <p:spPr/>
        <p:txBody>
          <a:bodyPr/>
          <a:lstStyle/>
          <a:p>
            <a:r>
              <a:rPr lang="en" dirty="0"/>
              <a:t>Creating an </a:t>
            </a:r>
            <a:r>
              <a:rPr lang="en" dirty="0" err="1"/>
              <a:t>Autoscaler</a:t>
            </a:r>
            <a:endParaRPr lang="en-US" dirty="0"/>
          </a:p>
        </p:txBody>
      </p:sp>
      <p:sp>
        <p:nvSpPr>
          <p:cNvPr id="4" name="Text Placeholder 3">
            <a:extLst>
              <a:ext uri="{FF2B5EF4-FFF2-40B4-BE49-F238E27FC236}">
                <a16:creationId xmlns:a16="http://schemas.microsoft.com/office/drawing/2014/main" id="{B928E9F8-8409-614D-AF40-1176C8D28648}"/>
              </a:ext>
            </a:extLst>
          </p:cNvPr>
          <p:cNvSpPr>
            <a:spLocks noGrp="1"/>
          </p:cNvSpPr>
          <p:nvPr>
            <p:ph type="body" idx="1"/>
          </p:nvPr>
        </p:nvSpPr>
        <p:spPr/>
        <p:txBody>
          <a:bodyPr>
            <a:normAutofit fontScale="62500" lnSpcReduction="20000"/>
          </a:bodyPr>
          <a:lstStyle/>
          <a:p>
            <a:endParaRPr lang="en-US"/>
          </a:p>
        </p:txBody>
      </p:sp>
      <p:sp>
        <p:nvSpPr>
          <p:cNvPr id="5" name="Google Shape;582;p82">
            <a:extLst>
              <a:ext uri="{FF2B5EF4-FFF2-40B4-BE49-F238E27FC236}">
                <a16:creationId xmlns:a16="http://schemas.microsoft.com/office/drawing/2014/main" id="{5114131C-6AA0-9E4E-8104-E78A8239D587}"/>
              </a:ext>
            </a:extLst>
          </p:cNvPr>
          <p:cNvSpPr txBox="1"/>
          <p:nvPr/>
        </p:nvSpPr>
        <p:spPr>
          <a:xfrm>
            <a:off x="1322121" y="2689916"/>
            <a:ext cx="9547757" cy="881156"/>
          </a:xfrm>
          <a:prstGeom prst="rect">
            <a:avLst/>
          </a:prstGeom>
          <a:ln w="28575">
            <a:solidFill>
              <a:schemeClr val="accent2">
                <a:lumMod val="20000"/>
                <a:lumOff val="80000"/>
              </a:schemeClr>
            </a:solidFill>
          </a:ln>
        </p:spPr>
        <p:txBody>
          <a:bodyPr spcFirstLastPara="1" wrap="square" lIns="91349" tIns="91349" rIns="91349" bIns="91349" anchor="t" anchorCtr="0">
            <a:noAutofit/>
          </a:bodyPr>
          <a:lstStyle/>
          <a:p>
            <a:r>
              <a:rPr lang="en" sz="2131" dirty="0">
                <a:solidFill>
                  <a:schemeClr val="dk1"/>
                </a:solidFill>
                <a:highlight>
                  <a:srgbClr val="FFFFFF"/>
                </a:highlight>
                <a:latin typeface="Courier New"/>
                <a:ea typeface="Courier New"/>
                <a:cs typeface="Courier New"/>
                <a:sym typeface="Courier New"/>
              </a:rPr>
              <a:t>kubectl autoscale deployment devops-deployment --min=5 --max=10 --cpu-percent=60</a:t>
            </a:r>
            <a:endParaRPr sz="2131" b="1" dirty="0">
              <a:solidFill>
                <a:schemeClr val="dk1"/>
              </a:solidFill>
              <a:highlight>
                <a:srgbClr val="FFFFFF"/>
              </a:highlight>
              <a:latin typeface="Courier New"/>
              <a:ea typeface="Courier New"/>
              <a:cs typeface="Courier New"/>
              <a:sym typeface="Courier New"/>
            </a:endParaRPr>
          </a:p>
        </p:txBody>
      </p:sp>
    </p:spTree>
    <p:extLst>
      <p:ext uri="{BB962C8B-B14F-4D97-AF65-F5344CB8AC3E}">
        <p14:creationId xmlns:p14="http://schemas.microsoft.com/office/powerpoint/2010/main" val="2852183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D1E8D2-4D9D-C244-A95C-5B2B5681B56C}"/>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2BF0CA39-7F2F-A740-B53E-73185CE2CC8B}"/>
              </a:ext>
            </a:extLst>
          </p:cNvPr>
          <p:cNvSpPr>
            <a:spLocks noGrp="1"/>
          </p:cNvSpPr>
          <p:nvPr>
            <p:ph type="title"/>
          </p:nvPr>
        </p:nvSpPr>
        <p:spPr/>
        <p:txBody>
          <a:bodyPr>
            <a:normAutofit fontScale="90000"/>
          </a:bodyPr>
          <a:lstStyle/>
          <a:p>
            <a:r>
              <a:rPr lang="en" dirty="0"/>
              <a:t>Adding the </a:t>
            </a:r>
            <a:r>
              <a:rPr lang="en" dirty="0" err="1"/>
              <a:t>Autoscaler</a:t>
            </a:r>
            <a:r>
              <a:rPr lang="en" dirty="0"/>
              <a:t> to Configuration</a:t>
            </a:r>
            <a:endParaRPr lang="en-US" dirty="0"/>
          </a:p>
        </p:txBody>
      </p:sp>
      <p:sp>
        <p:nvSpPr>
          <p:cNvPr id="4" name="Text Placeholder 3">
            <a:extLst>
              <a:ext uri="{FF2B5EF4-FFF2-40B4-BE49-F238E27FC236}">
                <a16:creationId xmlns:a16="http://schemas.microsoft.com/office/drawing/2014/main" id="{9F4E8CC9-21ED-2E47-9A8F-44B3373BC276}"/>
              </a:ext>
            </a:extLst>
          </p:cNvPr>
          <p:cNvSpPr>
            <a:spLocks noGrp="1"/>
          </p:cNvSpPr>
          <p:nvPr>
            <p:ph type="body" idx="1"/>
          </p:nvPr>
        </p:nvSpPr>
        <p:spPr/>
        <p:txBody>
          <a:bodyPr>
            <a:normAutofit fontScale="62500" lnSpcReduction="20000"/>
          </a:bodyPr>
          <a:lstStyle/>
          <a:p>
            <a:endParaRPr lang="en-US"/>
          </a:p>
        </p:txBody>
      </p:sp>
      <p:sp>
        <p:nvSpPr>
          <p:cNvPr id="5" name="Google Shape;588;p83">
            <a:extLst>
              <a:ext uri="{FF2B5EF4-FFF2-40B4-BE49-F238E27FC236}">
                <a16:creationId xmlns:a16="http://schemas.microsoft.com/office/drawing/2014/main" id="{DC1F5806-10E1-EA43-BDC9-F361D52FB598}"/>
              </a:ext>
            </a:extLst>
          </p:cNvPr>
          <p:cNvSpPr txBox="1"/>
          <p:nvPr/>
        </p:nvSpPr>
        <p:spPr>
          <a:xfrm>
            <a:off x="3488218" y="1640245"/>
            <a:ext cx="5215563" cy="4757837"/>
          </a:xfrm>
          <a:prstGeom prst="rect">
            <a:avLst/>
          </a:prstGeom>
          <a:ln w="28575">
            <a:solidFill>
              <a:schemeClr val="accent2">
                <a:lumMod val="20000"/>
                <a:lumOff val="80000"/>
              </a:schemeClr>
            </a:solidFill>
          </a:ln>
        </p:spPr>
        <p:txBody>
          <a:bodyPr spcFirstLastPara="1" wrap="square" lIns="91349" tIns="91349" rIns="91349" bIns="91349" anchor="t" anchorCtr="0">
            <a:noAutofit/>
          </a:bodyPr>
          <a:lstStyle/>
          <a:p>
            <a:r>
              <a:rPr lang="en" sz="1865" dirty="0">
                <a:solidFill>
                  <a:schemeClr val="dk1"/>
                </a:solidFill>
                <a:latin typeface="Courier New"/>
                <a:ea typeface="Courier New"/>
                <a:cs typeface="Courier New"/>
                <a:sym typeface="Courier New"/>
              </a:rPr>
              <a:t>apiVersion: autoscaling/v1</a:t>
            </a:r>
            <a:endParaRPr sz="1865" dirty="0">
              <a:solidFill>
                <a:schemeClr val="dk1"/>
              </a:solidFill>
              <a:latin typeface="Courier New"/>
              <a:ea typeface="Courier New"/>
              <a:cs typeface="Courier New"/>
              <a:sym typeface="Courier New"/>
            </a:endParaRPr>
          </a:p>
          <a:p>
            <a:r>
              <a:rPr lang="en" sz="1865" dirty="0">
                <a:solidFill>
                  <a:schemeClr val="dk1"/>
                </a:solidFill>
                <a:latin typeface="Courier New"/>
                <a:ea typeface="Courier New"/>
                <a:cs typeface="Courier New"/>
                <a:sym typeface="Courier New"/>
              </a:rPr>
              <a:t>kind: </a:t>
            </a:r>
            <a:r>
              <a:rPr lang="en" sz="1865" b="1" dirty="0">
                <a:solidFill>
                  <a:schemeClr val="dk1"/>
                </a:solidFill>
                <a:latin typeface="Courier New"/>
                <a:ea typeface="Courier New"/>
                <a:cs typeface="Courier New"/>
                <a:sym typeface="Courier New"/>
              </a:rPr>
              <a:t>HorizontalPodAutoscaler</a:t>
            </a:r>
            <a:endParaRPr sz="1865" b="1" dirty="0">
              <a:solidFill>
                <a:schemeClr val="dk1"/>
              </a:solidFill>
              <a:latin typeface="Courier New"/>
              <a:ea typeface="Courier New"/>
              <a:cs typeface="Courier New"/>
              <a:sym typeface="Courier New"/>
            </a:endParaRPr>
          </a:p>
          <a:p>
            <a:r>
              <a:rPr lang="en" sz="1865" dirty="0">
                <a:solidFill>
                  <a:schemeClr val="dk1"/>
                </a:solidFill>
                <a:latin typeface="Courier New"/>
                <a:ea typeface="Courier New"/>
                <a:cs typeface="Courier New"/>
                <a:sym typeface="Courier New"/>
              </a:rPr>
              <a:t>metadata:</a:t>
            </a:r>
            <a:endParaRPr sz="1865" dirty="0">
              <a:solidFill>
                <a:schemeClr val="dk1"/>
              </a:solidFill>
              <a:latin typeface="Courier New"/>
              <a:ea typeface="Courier New"/>
              <a:cs typeface="Courier New"/>
              <a:sym typeface="Courier New"/>
            </a:endParaRPr>
          </a:p>
          <a:p>
            <a:r>
              <a:rPr lang="en" sz="1865" dirty="0">
                <a:solidFill>
                  <a:schemeClr val="dk1"/>
                </a:solidFill>
                <a:latin typeface="Courier New"/>
                <a:ea typeface="Courier New"/>
                <a:cs typeface="Courier New"/>
                <a:sym typeface="Courier New"/>
              </a:rPr>
              <a:t>  name: devops-autoscaler</a:t>
            </a:r>
            <a:endParaRPr sz="1865" dirty="0">
              <a:solidFill>
                <a:schemeClr val="dk1"/>
              </a:solidFill>
              <a:latin typeface="Courier New"/>
              <a:ea typeface="Courier New"/>
              <a:cs typeface="Courier New"/>
              <a:sym typeface="Courier New"/>
            </a:endParaRPr>
          </a:p>
          <a:p>
            <a:r>
              <a:rPr lang="en" sz="1865" dirty="0">
                <a:solidFill>
                  <a:schemeClr val="dk1"/>
                </a:solidFill>
                <a:latin typeface="Courier New"/>
                <a:ea typeface="Courier New"/>
                <a:cs typeface="Courier New"/>
                <a:sym typeface="Courier New"/>
              </a:rPr>
              <a:t>spec:</a:t>
            </a:r>
            <a:endParaRPr sz="1865" dirty="0">
              <a:solidFill>
                <a:schemeClr val="dk1"/>
              </a:solidFill>
              <a:latin typeface="Courier New"/>
              <a:ea typeface="Courier New"/>
              <a:cs typeface="Courier New"/>
              <a:sym typeface="Courier New"/>
            </a:endParaRPr>
          </a:p>
          <a:p>
            <a:r>
              <a:rPr lang="en" sz="1865" dirty="0">
                <a:solidFill>
                  <a:schemeClr val="dk1"/>
                </a:solidFill>
                <a:latin typeface="Courier New"/>
                <a:ea typeface="Courier New"/>
                <a:cs typeface="Courier New"/>
                <a:sym typeface="Courier New"/>
              </a:rPr>
              <a:t>  scaleTargetRef:</a:t>
            </a:r>
            <a:endParaRPr sz="1865" dirty="0">
              <a:solidFill>
                <a:schemeClr val="dk1"/>
              </a:solidFill>
              <a:latin typeface="Courier New"/>
              <a:ea typeface="Courier New"/>
              <a:cs typeface="Courier New"/>
              <a:sym typeface="Courier New"/>
            </a:endParaRPr>
          </a:p>
          <a:p>
            <a:r>
              <a:rPr lang="en" sz="1865" dirty="0">
                <a:solidFill>
                  <a:schemeClr val="dk1"/>
                </a:solidFill>
                <a:latin typeface="Courier New"/>
                <a:ea typeface="Courier New"/>
                <a:cs typeface="Courier New"/>
                <a:sym typeface="Courier New"/>
              </a:rPr>
              <a:t>    apiVersion: apps/v1beta1</a:t>
            </a:r>
            <a:endParaRPr sz="1865" dirty="0">
              <a:solidFill>
                <a:schemeClr val="dk1"/>
              </a:solidFill>
              <a:latin typeface="Courier New"/>
              <a:ea typeface="Courier New"/>
              <a:cs typeface="Courier New"/>
              <a:sym typeface="Courier New"/>
            </a:endParaRPr>
          </a:p>
          <a:p>
            <a:r>
              <a:rPr lang="en" sz="1865" dirty="0">
                <a:solidFill>
                  <a:schemeClr val="dk1"/>
                </a:solidFill>
                <a:latin typeface="Courier New"/>
                <a:ea typeface="Courier New"/>
                <a:cs typeface="Courier New"/>
                <a:sym typeface="Courier New"/>
              </a:rPr>
              <a:t>    kind: Deployment</a:t>
            </a:r>
            <a:endParaRPr sz="1865" dirty="0">
              <a:solidFill>
                <a:schemeClr val="dk1"/>
              </a:solidFill>
              <a:latin typeface="Courier New"/>
              <a:ea typeface="Courier New"/>
              <a:cs typeface="Courier New"/>
              <a:sym typeface="Courier New"/>
            </a:endParaRPr>
          </a:p>
          <a:p>
            <a:r>
              <a:rPr lang="en" sz="1865" dirty="0">
                <a:solidFill>
                  <a:schemeClr val="dk1"/>
                </a:solidFill>
                <a:latin typeface="Courier New"/>
                <a:ea typeface="Courier New"/>
                <a:cs typeface="Courier New"/>
                <a:sym typeface="Courier New"/>
              </a:rPr>
              <a:t>    name: devops-deployment</a:t>
            </a:r>
            <a:endParaRPr sz="1865" dirty="0">
              <a:solidFill>
                <a:schemeClr val="dk1"/>
              </a:solidFill>
              <a:latin typeface="Courier New"/>
              <a:ea typeface="Courier New"/>
              <a:cs typeface="Courier New"/>
              <a:sym typeface="Courier New"/>
            </a:endParaRPr>
          </a:p>
          <a:p>
            <a:r>
              <a:rPr lang="en" sz="1865" dirty="0">
                <a:solidFill>
                  <a:schemeClr val="dk1"/>
                </a:solidFill>
                <a:latin typeface="Courier New"/>
                <a:ea typeface="Courier New"/>
                <a:cs typeface="Courier New"/>
                <a:sym typeface="Courier New"/>
              </a:rPr>
              <a:t>  </a:t>
            </a:r>
            <a:r>
              <a:rPr lang="en" sz="1865" b="1" dirty="0">
                <a:solidFill>
                  <a:schemeClr val="dk1"/>
                </a:solidFill>
                <a:latin typeface="Courier New"/>
                <a:ea typeface="Courier New"/>
                <a:cs typeface="Courier New"/>
                <a:sym typeface="Courier New"/>
              </a:rPr>
              <a:t>minReplicas: 3</a:t>
            </a:r>
            <a:endParaRPr sz="1865" b="1" dirty="0">
              <a:solidFill>
                <a:schemeClr val="dk1"/>
              </a:solidFill>
              <a:latin typeface="Courier New"/>
              <a:ea typeface="Courier New"/>
              <a:cs typeface="Courier New"/>
              <a:sym typeface="Courier New"/>
            </a:endParaRPr>
          </a:p>
          <a:p>
            <a:r>
              <a:rPr lang="en" sz="1865" b="1" dirty="0">
                <a:solidFill>
                  <a:schemeClr val="dk1"/>
                </a:solidFill>
                <a:latin typeface="Courier New"/>
                <a:ea typeface="Courier New"/>
                <a:cs typeface="Courier New"/>
                <a:sym typeface="Courier New"/>
              </a:rPr>
              <a:t>  maxReplicas: 10</a:t>
            </a:r>
            <a:endParaRPr sz="1865" b="1" dirty="0">
              <a:solidFill>
                <a:schemeClr val="dk1"/>
              </a:solidFill>
              <a:latin typeface="Courier New"/>
              <a:ea typeface="Courier New"/>
              <a:cs typeface="Courier New"/>
              <a:sym typeface="Courier New"/>
            </a:endParaRPr>
          </a:p>
          <a:p>
            <a:r>
              <a:rPr lang="en" sz="1865" dirty="0">
                <a:solidFill>
                  <a:schemeClr val="dk1"/>
                </a:solidFill>
                <a:latin typeface="Courier New"/>
                <a:ea typeface="Courier New"/>
                <a:cs typeface="Courier New"/>
                <a:sym typeface="Courier New"/>
              </a:rPr>
              <a:t>  </a:t>
            </a:r>
            <a:r>
              <a:rPr lang="en" sz="1865" b="1" dirty="0">
                <a:solidFill>
                  <a:schemeClr val="dk1"/>
                </a:solidFill>
                <a:latin typeface="Courier New"/>
                <a:ea typeface="Courier New"/>
                <a:cs typeface="Courier New"/>
                <a:sym typeface="Courier New"/>
              </a:rPr>
              <a:t>metrics:</a:t>
            </a:r>
            <a:endParaRPr sz="1865" b="1" dirty="0">
              <a:solidFill>
                <a:schemeClr val="dk1"/>
              </a:solidFill>
              <a:latin typeface="Courier New"/>
              <a:ea typeface="Courier New"/>
              <a:cs typeface="Courier New"/>
              <a:sym typeface="Courier New"/>
            </a:endParaRPr>
          </a:p>
          <a:p>
            <a:r>
              <a:rPr lang="en" sz="1865" b="1" dirty="0">
                <a:solidFill>
                  <a:schemeClr val="dk1"/>
                </a:solidFill>
                <a:latin typeface="Courier New"/>
                <a:ea typeface="Courier New"/>
                <a:cs typeface="Courier New"/>
                <a:sym typeface="Courier New"/>
              </a:rPr>
              <a:t>  - type: Resource</a:t>
            </a:r>
            <a:endParaRPr sz="1865" b="1" dirty="0">
              <a:solidFill>
                <a:schemeClr val="dk1"/>
              </a:solidFill>
              <a:latin typeface="Courier New"/>
              <a:ea typeface="Courier New"/>
              <a:cs typeface="Courier New"/>
              <a:sym typeface="Courier New"/>
            </a:endParaRPr>
          </a:p>
          <a:p>
            <a:r>
              <a:rPr lang="en" sz="1865" b="1" dirty="0">
                <a:solidFill>
                  <a:schemeClr val="dk1"/>
                </a:solidFill>
                <a:latin typeface="Courier New"/>
                <a:ea typeface="Courier New"/>
                <a:cs typeface="Courier New"/>
                <a:sym typeface="Courier New"/>
              </a:rPr>
              <a:t>    resource:</a:t>
            </a:r>
            <a:endParaRPr sz="1865" b="1" dirty="0">
              <a:solidFill>
                <a:schemeClr val="dk1"/>
              </a:solidFill>
              <a:latin typeface="Courier New"/>
              <a:ea typeface="Courier New"/>
              <a:cs typeface="Courier New"/>
              <a:sym typeface="Courier New"/>
            </a:endParaRPr>
          </a:p>
          <a:p>
            <a:r>
              <a:rPr lang="en" sz="1865" b="1" dirty="0">
                <a:solidFill>
                  <a:schemeClr val="dk1"/>
                </a:solidFill>
                <a:latin typeface="Courier New"/>
                <a:ea typeface="Courier New"/>
                <a:cs typeface="Courier New"/>
                <a:sym typeface="Courier New"/>
              </a:rPr>
              <a:t>      name: cpu</a:t>
            </a:r>
            <a:endParaRPr sz="1865" b="1" dirty="0">
              <a:solidFill>
                <a:schemeClr val="dk1"/>
              </a:solidFill>
              <a:latin typeface="Courier New"/>
              <a:ea typeface="Courier New"/>
              <a:cs typeface="Courier New"/>
              <a:sym typeface="Courier New"/>
            </a:endParaRPr>
          </a:p>
          <a:p>
            <a:r>
              <a:rPr lang="en" sz="1865" b="1" dirty="0">
                <a:solidFill>
                  <a:schemeClr val="dk1"/>
                </a:solidFill>
                <a:latin typeface="Courier New"/>
                <a:ea typeface="Courier New"/>
                <a:cs typeface="Courier New"/>
                <a:sym typeface="Courier New"/>
              </a:rPr>
              <a:t>      targetAverageUtilization: 60</a:t>
            </a:r>
            <a:endParaRPr sz="1865" b="1" dirty="0">
              <a:solidFill>
                <a:schemeClr val="dk1"/>
              </a:solidFill>
              <a:latin typeface="Courier New"/>
              <a:ea typeface="Courier New"/>
              <a:cs typeface="Courier New"/>
              <a:sym typeface="Courier New"/>
            </a:endParaRPr>
          </a:p>
          <a:p>
            <a:endParaRPr sz="1865" dirty="0">
              <a:solidFill>
                <a:schemeClr val="dk1"/>
              </a:solidFill>
              <a:latin typeface="Courier New"/>
              <a:ea typeface="Courier New"/>
              <a:cs typeface="Courier New"/>
              <a:sym typeface="Courier New"/>
            </a:endParaRPr>
          </a:p>
          <a:p>
            <a:endParaRPr sz="1865"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4097861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1A39B1-DB58-7744-B100-AEA6378B1832}"/>
              </a:ext>
            </a:extLst>
          </p:cNvPr>
          <p:cNvSpPr>
            <a:spLocks noGrp="1"/>
          </p:cNvSpPr>
          <p:nvPr>
            <p:ph type="body" sz="quarter" idx="12"/>
          </p:nvPr>
        </p:nvSpPr>
        <p:spPr/>
        <p:txBody>
          <a:bodyPr/>
          <a:lstStyle/>
          <a:p>
            <a:pPr marL="302404" indent="-302404">
              <a:spcBef>
                <a:spcPts val="0"/>
              </a:spcBef>
            </a:pPr>
            <a:r>
              <a:rPr lang="en-IN" dirty="0"/>
              <a:t>Use the delete command to destroy anything previously created</a:t>
            </a:r>
          </a:p>
          <a:p>
            <a:pPr marL="613266" lvl="1" indent="-310863">
              <a:spcBef>
                <a:spcPts val="0"/>
              </a:spcBef>
            </a:pPr>
            <a:r>
              <a:rPr lang="en-IN" dirty="0"/>
              <a:t>Specifying a configuration file will delete everything created from it</a:t>
            </a:r>
            <a:br>
              <a:rPr lang="en-IN" dirty="0"/>
            </a:br>
            <a:br>
              <a:rPr lang="en-IN" dirty="0"/>
            </a:br>
            <a:endParaRPr lang="en-IN" dirty="0"/>
          </a:p>
          <a:p>
            <a:pPr marL="302403" lvl="1" indent="0">
              <a:spcBef>
                <a:spcPts val="0"/>
              </a:spcBef>
              <a:buNone/>
            </a:pPr>
            <a:br>
              <a:rPr lang="en-IN" dirty="0"/>
            </a:br>
            <a:endParaRPr lang="en-IN" dirty="0"/>
          </a:p>
          <a:p>
            <a:pPr marL="302404" indent="-302404">
              <a:spcBef>
                <a:spcPts val="0"/>
              </a:spcBef>
            </a:pPr>
            <a:r>
              <a:rPr lang="en-IN" dirty="0"/>
              <a:t>Can also delete resources individually when created at the command line</a:t>
            </a:r>
          </a:p>
          <a:p>
            <a:endParaRPr lang="en-US" dirty="0"/>
          </a:p>
        </p:txBody>
      </p:sp>
      <p:sp>
        <p:nvSpPr>
          <p:cNvPr id="3" name="Title 2">
            <a:extLst>
              <a:ext uri="{FF2B5EF4-FFF2-40B4-BE49-F238E27FC236}">
                <a16:creationId xmlns:a16="http://schemas.microsoft.com/office/drawing/2014/main" id="{E422ED4C-2C1C-3647-87D9-F8A2B43A6D6C}"/>
              </a:ext>
            </a:extLst>
          </p:cNvPr>
          <p:cNvSpPr>
            <a:spLocks noGrp="1"/>
          </p:cNvSpPr>
          <p:nvPr>
            <p:ph type="title"/>
          </p:nvPr>
        </p:nvSpPr>
        <p:spPr/>
        <p:txBody>
          <a:bodyPr/>
          <a:lstStyle/>
          <a:p>
            <a:r>
              <a:rPr lang="en" dirty="0"/>
              <a:t>Deleting Deployments and Resources</a:t>
            </a:r>
            <a:endParaRPr lang="en-US" dirty="0"/>
          </a:p>
        </p:txBody>
      </p:sp>
      <p:sp>
        <p:nvSpPr>
          <p:cNvPr id="4" name="Text Placeholder 3">
            <a:extLst>
              <a:ext uri="{FF2B5EF4-FFF2-40B4-BE49-F238E27FC236}">
                <a16:creationId xmlns:a16="http://schemas.microsoft.com/office/drawing/2014/main" id="{5941C520-3FCF-E047-8FE9-764CE86B8033}"/>
              </a:ext>
            </a:extLst>
          </p:cNvPr>
          <p:cNvSpPr>
            <a:spLocks noGrp="1"/>
          </p:cNvSpPr>
          <p:nvPr>
            <p:ph type="body" idx="1"/>
          </p:nvPr>
        </p:nvSpPr>
        <p:spPr/>
        <p:txBody>
          <a:bodyPr>
            <a:normAutofit fontScale="62500" lnSpcReduction="20000"/>
          </a:bodyPr>
          <a:lstStyle/>
          <a:p>
            <a:endParaRPr lang="en-US"/>
          </a:p>
        </p:txBody>
      </p:sp>
      <p:sp>
        <p:nvSpPr>
          <p:cNvPr id="5" name="Google Shape;595;p84">
            <a:extLst>
              <a:ext uri="{FF2B5EF4-FFF2-40B4-BE49-F238E27FC236}">
                <a16:creationId xmlns:a16="http://schemas.microsoft.com/office/drawing/2014/main" id="{B443FA9A-BA26-8D4F-82BB-FDBEDDD4A4A5}"/>
              </a:ext>
            </a:extLst>
          </p:cNvPr>
          <p:cNvSpPr txBox="1"/>
          <p:nvPr/>
        </p:nvSpPr>
        <p:spPr>
          <a:xfrm>
            <a:off x="2439308" y="2514583"/>
            <a:ext cx="7313383" cy="575467"/>
          </a:xfrm>
          <a:prstGeom prst="rect">
            <a:avLst/>
          </a:prstGeom>
          <a:ln w="28575">
            <a:solidFill>
              <a:schemeClr val="accent2">
                <a:lumMod val="20000"/>
                <a:lumOff val="80000"/>
              </a:schemeClr>
            </a:solidFill>
          </a:ln>
        </p:spPr>
        <p:txBody>
          <a:bodyPr spcFirstLastPara="1" wrap="square" lIns="91349" tIns="91349" rIns="91349" bIns="91349" anchor="t" anchorCtr="0">
            <a:noAutofit/>
          </a:bodyPr>
          <a:lstStyle/>
          <a:p>
            <a:r>
              <a:rPr lang="en" sz="2131" dirty="0">
                <a:solidFill>
                  <a:schemeClr val="dk1"/>
                </a:solidFill>
                <a:highlight>
                  <a:srgbClr val="FFFFFF"/>
                </a:highlight>
                <a:latin typeface="Courier New"/>
                <a:ea typeface="Courier New"/>
                <a:cs typeface="Courier New"/>
                <a:sym typeface="Courier New"/>
              </a:rPr>
              <a:t>kubectl delete -f kubernetes-config.yaml</a:t>
            </a:r>
            <a:endParaRPr sz="2131" b="1" dirty="0">
              <a:solidFill>
                <a:schemeClr val="dk1"/>
              </a:solidFill>
              <a:highlight>
                <a:srgbClr val="FFFFFF"/>
              </a:highlight>
              <a:latin typeface="Courier New"/>
              <a:ea typeface="Courier New"/>
              <a:cs typeface="Courier New"/>
              <a:sym typeface="Courier New"/>
            </a:endParaRPr>
          </a:p>
        </p:txBody>
      </p:sp>
      <p:sp>
        <p:nvSpPr>
          <p:cNvPr id="6" name="Google Shape;596;p84">
            <a:extLst>
              <a:ext uri="{FF2B5EF4-FFF2-40B4-BE49-F238E27FC236}">
                <a16:creationId xmlns:a16="http://schemas.microsoft.com/office/drawing/2014/main" id="{F80D1856-522A-5F4A-B559-1BDE2C188C59}"/>
              </a:ext>
            </a:extLst>
          </p:cNvPr>
          <p:cNvSpPr txBox="1"/>
          <p:nvPr/>
        </p:nvSpPr>
        <p:spPr>
          <a:xfrm>
            <a:off x="2439308" y="3886270"/>
            <a:ext cx="7313383" cy="845357"/>
          </a:xfrm>
          <a:prstGeom prst="rect">
            <a:avLst/>
          </a:prstGeom>
          <a:ln w="28575">
            <a:solidFill>
              <a:schemeClr val="accent2">
                <a:lumMod val="20000"/>
                <a:lumOff val="80000"/>
              </a:schemeClr>
            </a:solidFill>
          </a:ln>
        </p:spPr>
        <p:txBody>
          <a:bodyPr spcFirstLastPara="1" wrap="square" lIns="91349" tIns="91349" rIns="91349" bIns="91349" anchor="t" anchorCtr="0">
            <a:noAutofit/>
          </a:bodyPr>
          <a:lstStyle/>
          <a:p>
            <a:r>
              <a:rPr lang="en" sz="2131" dirty="0">
                <a:solidFill>
                  <a:schemeClr val="dk1"/>
                </a:solidFill>
                <a:highlight>
                  <a:srgbClr val="FFFFFF"/>
                </a:highlight>
                <a:latin typeface="Courier New"/>
                <a:ea typeface="Courier New"/>
                <a:cs typeface="Courier New"/>
                <a:sym typeface="Courier New"/>
              </a:rPr>
              <a:t>kubectl </a:t>
            </a:r>
            <a:r>
              <a:rPr lang="en" sz="2131" b="1" dirty="0">
                <a:solidFill>
                  <a:schemeClr val="dk1"/>
                </a:solidFill>
                <a:highlight>
                  <a:srgbClr val="FFFFFF"/>
                </a:highlight>
                <a:latin typeface="Courier New"/>
                <a:ea typeface="Courier New"/>
                <a:cs typeface="Courier New"/>
                <a:sym typeface="Courier New"/>
              </a:rPr>
              <a:t>delete hpa</a:t>
            </a:r>
            <a:r>
              <a:rPr lang="en" sz="2131" dirty="0">
                <a:solidFill>
                  <a:schemeClr val="dk1"/>
                </a:solidFill>
                <a:highlight>
                  <a:srgbClr val="FFFFFF"/>
                </a:highlight>
                <a:latin typeface="Courier New"/>
                <a:ea typeface="Courier New"/>
                <a:cs typeface="Courier New"/>
                <a:sym typeface="Courier New"/>
              </a:rPr>
              <a:t> devops-autoscaler</a:t>
            </a:r>
            <a:endParaRPr sz="2131" dirty="0">
              <a:solidFill>
                <a:schemeClr val="dk1"/>
              </a:solidFill>
              <a:highlight>
                <a:srgbClr val="FFFFFF"/>
              </a:highlight>
              <a:latin typeface="Courier New"/>
              <a:ea typeface="Courier New"/>
              <a:cs typeface="Courier New"/>
              <a:sym typeface="Courier New"/>
            </a:endParaRPr>
          </a:p>
          <a:p>
            <a:r>
              <a:rPr lang="en" sz="2131" dirty="0">
                <a:solidFill>
                  <a:schemeClr val="dk1"/>
                </a:solidFill>
                <a:highlight>
                  <a:srgbClr val="FFFFFF"/>
                </a:highlight>
                <a:latin typeface="Courier New"/>
                <a:ea typeface="Courier New"/>
                <a:cs typeface="Courier New"/>
                <a:sym typeface="Courier New"/>
              </a:rPr>
              <a:t>kubectl </a:t>
            </a:r>
            <a:r>
              <a:rPr lang="en" sz="2131" b="1" dirty="0">
                <a:solidFill>
                  <a:schemeClr val="dk1"/>
                </a:solidFill>
                <a:highlight>
                  <a:srgbClr val="FFFFFF"/>
                </a:highlight>
                <a:latin typeface="Courier New"/>
                <a:ea typeface="Courier New"/>
                <a:cs typeface="Courier New"/>
                <a:sym typeface="Courier New"/>
              </a:rPr>
              <a:t>delete services</a:t>
            </a:r>
            <a:r>
              <a:rPr lang="en" sz="2131" dirty="0">
                <a:solidFill>
                  <a:schemeClr val="dk1"/>
                </a:solidFill>
                <a:highlight>
                  <a:srgbClr val="FFFFFF"/>
                </a:highlight>
                <a:latin typeface="Courier New"/>
                <a:ea typeface="Courier New"/>
                <a:cs typeface="Courier New"/>
                <a:sym typeface="Courier New"/>
              </a:rPr>
              <a:t> devops-loadbalancer</a:t>
            </a:r>
            <a:endParaRPr sz="2131" dirty="0">
              <a:solidFill>
                <a:schemeClr val="dk1"/>
              </a:solidFill>
              <a:highlight>
                <a:srgbClr val="FFFFFF"/>
              </a:highlight>
              <a:latin typeface="Courier New"/>
              <a:ea typeface="Courier New"/>
              <a:cs typeface="Courier New"/>
              <a:sym typeface="Courier New"/>
            </a:endParaRPr>
          </a:p>
          <a:p>
            <a:pPr>
              <a:buClr>
                <a:schemeClr val="dk1"/>
              </a:buClr>
              <a:buSzPts val="800"/>
            </a:pPr>
            <a:endParaRPr sz="2131" dirty="0">
              <a:solidFill>
                <a:schemeClr val="dk1"/>
              </a:solidFill>
              <a:highlight>
                <a:srgbClr val="FFFFFF"/>
              </a:highlight>
              <a:latin typeface="Courier New"/>
              <a:ea typeface="Courier New"/>
              <a:cs typeface="Courier New"/>
              <a:sym typeface="Courier New"/>
            </a:endParaRPr>
          </a:p>
          <a:p>
            <a:endParaRPr sz="2131" dirty="0">
              <a:solidFill>
                <a:schemeClr val="dk1"/>
              </a:solidFill>
              <a:highlight>
                <a:srgbClr val="FFFFFF"/>
              </a:highlight>
              <a:latin typeface="Courier New"/>
              <a:ea typeface="Courier New"/>
              <a:cs typeface="Courier New"/>
              <a:sym typeface="Courier New"/>
            </a:endParaRPr>
          </a:p>
          <a:p>
            <a:endParaRPr sz="2131" dirty="0">
              <a:solidFill>
                <a:schemeClr val="dk1"/>
              </a:solidFill>
              <a:highlight>
                <a:srgbClr val="FFFFFF"/>
              </a:highlight>
              <a:latin typeface="Courier New"/>
              <a:ea typeface="Courier New"/>
              <a:cs typeface="Courier New"/>
              <a:sym typeface="Courier New"/>
            </a:endParaRPr>
          </a:p>
          <a:p>
            <a:endParaRPr sz="2131" dirty="0">
              <a:solidFill>
                <a:schemeClr val="dk1"/>
              </a:solidFill>
              <a:highlight>
                <a:srgbClr val="FFFFFF"/>
              </a:highlight>
              <a:latin typeface="Courier New"/>
              <a:ea typeface="Courier New"/>
              <a:cs typeface="Courier New"/>
              <a:sym typeface="Courier New"/>
            </a:endParaRPr>
          </a:p>
        </p:txBody>
      </p:sp>
    </p:spTree>
    <p:extLst>
      <p:ext uri="{BB962C8B-B14F-4D97-AF65-F5344CB8AC3E}">
        <p14:creationId xmlns:p14="http://schemas.microsoft.com/office/powerpoint/2010/main" val="354624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739739" y="2748438"/>
            <a:ext cx="10685123"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Pods</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2"/>
              </a:buClr>
              <a:buSzPts val="1400"/>
              <a:buFont typeface="Lato"/>
              <a:buNone/>
            </a:pPr>
            <a:r>
              <a:rPr lang="en-US" dirty="0">
                <a:solidFill>
                  <a:schemeClr val="lt2"/>
                </a:solidFill>
                <a:latin typeface="Lato"/>
                <a:ea typeface="Lato"/>
                <a:cs typeface="Lato"/>
                <a:sym typeface="Lato"/>
              </a:rPr>
              <a:t>Running Applications</a:t>
            </a:r>
          </a:p>
        </p:txBody>
      </p:sp>
      <p:pic>
        <p:nvPicPr>
          <p:cNvPr id="3" name="Picture 2">
            <a:extLst>
              <a:ext uri="{FF2B5EF4-FFF2-40B4-BE49-F238E27FC236}">
                <a16:creationId xmlns:a16="http://schemas.microsoft.com/office/drawing/2014/main" id="{CE5F82EC-E596-8B4A-8AB5-F75EFA6788A3}"/>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3191512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739739" y="2748438"/>
            <a:ext cx="10685123"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4400" b="1" dirty="0"/>
              <a:t>Deployments – Updates &amp; Rollback</a:t>
            </a:r>
            <a:endParaRPr sz="4400"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lvl="0" algn="ctr">
              <a:lnSpc>
                <a:spcPct val="90000"/>
              </a:lnSpc>
              <a:buClr>
                <a:schemeClr val="lt2"/>
              </a:buClr>
              <a:buSzPts val="1400"/>
            </a:pPr>
            <a:r>
              <a:rPr lang="en-US" dirty="0">
                <a:solidFill>
                  <a:schemeClr val="lt2"/>
                </a:solidFill>
                <a:latin typeface="Lato"/>
                <a:ea typeface="Lato"/>
                <a:cs typeface="Lato"/>
                <a:sym typeface="Lato"/>
              </a:rPr>
              <a:t>Running Applications</a:t>
            </a:r>
          </a:p>
        </p:txBody>
      </p:sp>
      <p:pic>
        <p:nvPicPr>
          <p:cNvPr id="3" name="Picture 2">
            <a:extLst>
              <a:ext uri="{FF2B5EF4-FFF2-40B4-BE49-F238E27FC236}">
                <a16:creationId xmlns:a16="http://schemas.microsoft.com/office/drawing/2014/main" id="{CE5F82EC-E596-8B4A-8AB5-F75EFA6788A3}"/>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19723836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E4895D-D513-CF42-A1C8-3B452AF2C489}"/>
              </a:ext>
            </a:extLst>
          </p:cNvPr>
          <p:cNvSpPr>
            <a:spLocks noGrp="1"/>
          </p:cNvSpPr>
          <p:nvPr>
            <p:ph type="body" sz="quarter" idx="12"/>
          </p:nvPr>
        </p:nvSpPr>
        <p:spPr/>
        <p:txBody>
          <a:bodyPr/>
          <a:lstStyle/>
          <a:p>
            <a:pPr marL="302404" indent="-302404">
              <a:spcBef>
                <a:spcPts val="0"/>
              </a:spcBef>
            </a:pPr>
            <a:r>
              <a:rPr lang="en-IN" dirty="0"/>
              <a:t>Cloud services typically have multiple instances behind a load balancer</a:t>
            </a:r>
          </a:p>
          <a:p>
            <a:pPr marL="613266" lvl="1" indent="-310863">
              <a:spcBef>
                <a:spcPts val="0"/>
              </a:spcBef>
            </a:pPr>
            <a:r>
              <a:rPr lang="en-IN" dirty="0"/>
              <a:t>Multiple replicas of a pod in a Kubernetes cluster</a:t>
            </a:r>
          </a:p>
          <a:p>
            <a:pPr marL="302404" indent="-302404">
              <a:spcBef>
                <a:spcPts val="1066"/>
              </a:spcBef>
            </a:pPr>
            <a:r>
              <a:rPr lang="en-IN" dirty="0"/>
              <a:t>Rolling deployments update instances incrementally</a:t>
            </a:r>
          </a:p>
          <a:p>
            <a:pPr marL="613266" lvl="1" indent="-310863">
              <a:spcBef>
                <a:spcPts val="0"/>
              </a:spcBef>
            </a:pPr>
            <a:r>
              <a:rPr lang="en-IN" dirty="0"/>
              <a:t>One at a time, 10% at a time, etc.</a:t>
            </a:r>
          </a:p>
          <a:p>
            <a:pPr marL="613266" lvl="1" indent="-310863">
              <a:spcBef>
                <a:spcPts val="0"/>
              </a:spcBef>
            </a:pPr>
            <a:r>
              <a:rPr lang="en-IN" dirty="0"/>
              <a:t>Allows services to be updated with no downtime</a:t>
            </a:r>
          </a:p>
          <a:p>
            <a:pPr marL="302404" indent="-302404"/>
            <a:r>
              <a:rPr lang="en-IN" dirty="0"/>
              <a:t>Supported by managed instance groups</a:t>
            </a:r>
          </a:p>
          <a:p>
            <a:pPr marL="302404" indent="-302404">
              <a:spcBef>
                <a:spcPts val="1066"/>
              </a:spcBef>
            </a:pPr>
            <a:r>
              <a:rPr lang="en-IN" dirty="0"/>
              <a:t>Supported by Kubernetes using the apply command</a:t>
            </a:r>
          </a:p>
          <a:p>
            <a:pPr marL="613266" lvl="1" indent="-310863">
              <a:spcBef>
                <a:spcPts val="0"/>
              </a:spcBef>
            </a:pPr>
            <a:r>
              <a:rPr lang="en-IN" dirty="0"/>
              <a:t>Simply change the container image and re-apply the configuration</a:t>
            </a:r>
          </a:p>
          <a:p>
            <a:pPr marL="613266" lvl="1" indent="-310863">
              <a:spcBef>
                <a:spcPts val="0"/>
              </a:spcBef>
            </a:pPr>
            <a:r>
              <a:rPr lang="en-IN" dirty="0"/>
              <a:t>Can also roll back the update  </a:t>
            </a:r>
          </a:p>
          <a:p>
            <a:endParaRPr lang="en-US" dirty="0"/>
          </a:p>
        </p:txBody>
      </p:sp>
      <p:sp>
        <p:nvSpPr>
          <p:cNvPr id="3" name="Title 2">
            <a:extLst>
              <a:ext uri="{FF2B5EF4-FFF2-40B4-BE49-F238E27FC236}">
                <a16:creationId xmlns:a16="http://schemas.microsoft.com/office/drawing/2014/main" id="{6BB28F47-C75B-1D4D-A1BB-68DF14953BC9}"/>
              </a:ext>
            </a:extLst>
          </p:cNvPr>
          <p:cNvSpPr>
            <a:spLocks noGrp="1"/>
          </p:cNvSpPr>
          <p:nvPr>
            <p:ph type="title"/>
          </p:nvPr>
        </p:nvSpPr>
        <p:spPr/>
        <p:txBody>
          <a:bodyPr/>
          <a:lstStyle/>
          <a:p>
            <a:r>
              <a:rPr lang="en" dirty="0"/>
              <a:t>Rolling Updates</a:t>
            </a:r>
            <a:endParaRPr lang="en-US" dirty="0"/>
          </a:p>
        </p:txBody>
      </p:sp>
      <p:sp>
        <p:nvSpPr>
          <p:cNvPr id="4" name="Text Placeholder 3">
            <a:extLst>
              <a:ext uri="{FF2B5EF4-FFF2-40B4-BE49-F238E27FC236}">
                <a16:creationId xmlns:a16="http://schemas.microsoft.com/office/drawing/2014/main" id="{1A16E03C-F0DC-B94A-852B-09CFAD027822}"/>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1376278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58C213-2419-B140-9BB8-8691808F34DA}"/>
              </a:ext>
            </a:extLst>
          </p:cNvPr>
          <p:cNvSpPr>
            <a:spLocks noGrp="1"/>
          </p:cNvSpPr>
          <p:nvPr>
            <p:ph type="title"/>
          </p:nvPr>
        </p:nvSpPr>
        <p:spPr/>
        <p:txBody>
          <a:bodyPr/>
          <a:lstStyle/>
          <a:p>
            <a:r>
              <a:rPr lang="en-US" dirty="0"/>
              <a:t>Deployment Strategy</a:t>
            </a:r>
          </a:p>
        </p:txBody>
      </p:sp>
      <p:sp>
        <p:nvSpPr>
          <p:cNvPr id="4" name="Text Placeholder 3">
            <a:extLst>
              <a:ext uri="{FF2B5EF4-FFF2-40B4-BE49-F238E27FC236}">
                <a16:creationId xmlns:a16="http://schemas.microsoft.com/office/drawing/2014/main" id="{6DB2AA3E-74D2-554E-9E4C-46783D0B2197}"/>
              </a:ext>
            </a:extLst>
          </p:cNvPr>
          <p:cNvSpPr>
            <a:spLocks noGrp="1"/>
          </p:cNvSpPr>
          <p:nvPr>
            <p:ph type="body" idx="1"/>
          </p:nvPr>
        </p:nvSpPr>
        <p:spPr/>
        <p:txBody>
          <a:bodyPr>
            <a:normAutofit fontScale="62500" lnSpcReduction="20000"/>
          </a:bodyPr>
          <a:lstStyle/>
          <a:p>
            <a:endParaRPr lang="en-US"/>
          </a:p>
        </p:txBody>
      </p:sp>
      <p:pic>
        <p:nvPicPr>
          <p:cNvPr id="2" name="Picture 1">
            <a:extLst>
              <a:ext uri="{FF2B5EF4-FFF2-40B4-BE49-F238E27FC236}">
                <a16:creationId xmlns:a16="http://schemas.microsoft.com/office/drawing/2014/main" id="{AC06EB39-A75F-1949-BF4F-6D717F7D15AC}"/>
              </a:ext>
            </a:extLst>
          </p:cNvPr>
          <p:cNvPicPr>
            <a:picLocks noChangeAspect="1"/>
          </p:cNvPicPr>
          <p:nvPr/>
        </p:nvPicPr>
        <p:blipFill>
          <a:blip r:embed="rId2"/>
          <a:stretch>
            <a:fillRect/>
          </a:stretch>
        </p:blipFill>
        <p:spPr>
          <a:xfrm>
            <a:off x="0" y="1402436"/>
            <a:ext cx="12192000" cy="4316785"/>
          </a:xfrm>
          <a:prstGeom prst="rect">
            <a:avLst/>
          </a:prstGeom>
        </p:spPr>
      </p:pic>
    </p:spTree>
    <p:extLst>
      <p:ext uri="{BB962C8B-B14F-4D97-AF65-F5344CB8AC3E}">
        <p14:creationId xmlns:p14="http://schemas.microsoft.com/office/powerpoint/2010/main" val="1684714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632F3A-4552-164C-B2AD-5AEE2E8E403B}"/>
              </a:ext>
            </a:extLst>
          </p:cNvPr>
          <p:cNvSpPr>
            <a:spLocks noGrp="1"/>
          </p:cNvSpPr>
          <p:nvPr>
            <p:ph type="body" sz="quarter" idx="12"/>
          </p:nvPr>
        </p:nvSpPr>
        <p:spPr/>
        <p:txBody>
          <a:bodyPr/>
          <a:lstStyle/>
          <a:p>
            <a:r>
              <a:rPr lang="en-IN" dirty="0"/>
              <a:t>Initially a deployment creates a single </a:t>
            </a:r>
            <a:r>
              <a:rPr lang="en-IN" dirty="0" err="1"/>
              <a:t>ReplicaSet</a:t>
            </a:r>
            <a:endParaRPr lang="en-IN" dirty="0"/>
          </a:p>
          <a:p>
            <a:endParaRPr lang="en-US" dirty="0"/>
          </a:p>
        </p:txBody>
      </p:sp>
      <p:sp>
        <p:nvSpPr>
          <p:cNvPr id="3" name="Title 2">
            <a:extLst>
              <a:ext uri="{FF2B5EF4-FFF2-40B4-BE49-F238E27FC236}">
                <a16:creationId xmlns:a16="http://schemas.microsoft.com/office/drawing/2014/main" id="{51E3860D-D993-4C44-9A15-8A8BB6283077}"/>
              </a:ext>
            </a:extLst>
          </p:cNvPr>
          <p:cNvSpPr>
            <a:spLocks noGrp="1"/>
          </p:cNvSpPr>
          <p:nvPr>
            <p:ph type="title"/>
          </p:nvPr>
        </p:nvSpPr>
        <p:spPr/>
        <p:txBody>
          <a:bodyPr/>
          <a:lstStyle/>
          <a:p>
            <a:r>
              <a:rPr lang="en" dirty="0"/>
              <a:t>Rolling Update with Kubernetes</a:t>
            </a:r>
            <a:endParaRPr lang="en-US" dirty="0"/>
          </a:p>
        </p:txBody>
      </p:sp>
      <p:sp>
        <p:nvSpPr>
          <p:cNvPr id="4" name="Text Placeholder 3">
            <a:extLst>
              <a:ext uri="{FF2B5EF4-FFF2-40B4-BE49-F238E27FC236}">
                <a16:creationId xmlns:a16="http://schemas.microsoft.com/office/drawing/2014/main" id="{B5D00895-5C12-B742-ADB0-C5C47C182F92}"/>
              </a:ext>
            </a:extLst>
          </p:cNvPr>
          <p:cNvSpPr>
            <a:spLocks noGrp="1"/>
          </p:cNvSpPr>
          <p:nvPr>
            <p:ph type="body" idx="1"/>
          </p:nvPr>
        </p:nvSpPr>
        <p:spPr/>
        <p:txBody>
          <a:bodyPr>
            <a:normAutofit fontScale="62500" lnSpcReduction="20000"/>
          </a:bodyPr>
          <a:lstStyle/>
          <a:p>
            <a:endParaRPr lang="en-US"/>
          </a:p>
        </p:txBody>
      </p:sp>
      <p:grpSp>
        <p:nvGrpSpPr>
          <p:cNvPr id="5" name="Group 4">
            <a:extLst>
              <a:ext uri="{FF2B5EF4-FFF2-40B4-BE49-F238E27FC236}">
                <a16:creationId xmlns:a16="http://schemas.microsoft.com/office/drawing/2014/main" id="{04DE76FD-7BF1-D345-B213-A3E426E80512}"/>
              </a:ext>
            </a:extLst>
          </p:cNvPr>
          <p:cNvGrpSpPr/>
          <p:nvPr/>
        </p:nvGrpSpPr>
        <p:grpSpPr>
          <a:xfrm>
            <a:off x="1132396" y="2524335"/>
            <a:ext cx="9927208" cy="3501225"/>
            <a:chOff x="536075" y="1800156"/>
            <a:chExt cx="7452300" cy="2628350"/>
          </a:xfrm>
        </p:grpSpPr>
        <p:sp>
          <p:nvSpPr>
            <p:cNvPr id="6" name="Google Shape;596;p84">
              <a:extLst>
                <a:ext uri="{FF2B5EF4-FFF2-40B4-BE49-F238E27FC236}">
                  <a16:creationId xmlns:a16="http://schemas.microsoft.com/office/drawing/2014/main" id="{1D3FCC9B-9BCE-EB4B-9504-E138DAA7B176}"/>
                </a:ext>
              </a:extLst>
            </p:cNvPr>
            <p:cNvSpPr/>
            <p:nvPr/>
          </p:nvSpPr>
          <p:spPr>
            <a:xfrm>
              <a:off x="536075" y="1800156"/>
              <a:ext cx="7452300" cy="1525500"/>
            </a:xfrm>
            <a:prstGeom prst="roundRect">
              <a:avLst>
                <a:gd name="adj" fmla="val 16667"/>
              </a:avLst>
            </a:prstGeom>
            <a:solidFill>
              <a:schemeClr val="bg2">
                <a:lumMod val="40000"/>
                <a:lumOff val="6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7" name="Google Shape;597;p84">
              <a:extLst>
                <a:ext uri="{FF2B5EF4-FFF2-40B4-BE49-F238E27FC236}">
                  <a16:creationId xmlns:a16="http://schemas.microsoft.com/office/drawing/2014/main" id="{4CD3C4D2-3949-6C49-A5F3-A4F05D1C5413}"/>
                </a:ext>
              </a:extLst>
            </p:cNvPr>
            <p:cNvSpPr/>
            <p:nvPr/>
          </p:nvSpPr>
          <p:spPr>
            <a:xfrm>
              <a:off x="670075" y="2336156"/>
              <a:ext cx="3030600" cy="845100"/>
            </a:xfrm>
            <a:prstGeom prst="rect">
              <a:avLst/>
            </a:prstGeom>
            <a:solidFill>
              <a:srgbClr val="C9DAF8"/>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8" name="Google Shape;598;p84">
              <a:extLst>
                <a:ext uri="{FF2B5EF4-FFF2-40B4-BE49-F238E27FC236}">
                  <a16:creationId xmlns:a16="http://schemas.microsoft.com/office/drawing/2014/main" id="{010D8579-2C72-B94F-9F26-CA764BB060D7}"/>
                </a:ext>
              </a:extLst>
            </p:cNvPr>
            <p:cNvSpPr txBox="1"/>
            <p:nvPr/>
          </p:nvSpPr>
          <p:spPr>
            <a:xfrm>
              <a:off x="3938100" y="1800157"/>
              <a:ext cx="1267800" cy="400086"/>
            </a:xfrm>
            <a:prstGeom prst="rect">
              <a:avLst/>
            </a:prstGeom>
            <a:noFill/>
            <a:ln>
              <a:noFill/>
            </a:ln>
          </p:spPr>
          <p:txBody>
            <a:bodyPr spcFirstLastPara="1" wrap="square" lIns="121787" tIns="121787" rIns="121787" bIns="121787" anchor="t" anchorCtr="0">
              <a:spAutoFit/>
            </a:bodyPr>
            <a:lstStyle/>
            <a:p>
              <a:r>
                <a:rPr lang="en" sz="1865">
                  <a:solidFill>
                    <a:schemeClr val="tx1"/>
                  </a:solidFill>
                  <a:latin typeface="+mj-lt"/>
                </a:rPr>
                <a:t>Deployment</a:t>
              </a:r>
              <a:endParaRPr sz="1865" dirty="0">
                <a:solidFill>
                  <a:schemeClr val="tx1"/>
                </a:solidFill>
                <a:latin typeface="+mj-lt"/>
              </a:endParaRPr>
            </a:p>
          </p:txBody>
        </p:sp>
        <p:sp>
          <p:nvSpPr>
            <p:cNvPr id="9" name="Google Shape;599;p84">
              <a:extLst>
                <a:ext uri="{FF2B5EF4-FFF2-40B4-BE49-F238E27FC236}">
                  <a16:creationId xmlns:a16="http://schemas.microsoft.com/office/drawing/2014/main" id="{6594AEBC-056B-304F-8309-DDF02F74EF5B}"/>
                </a:ext>
              </a:extLst>
            </p:cNvPr>
            <p:cNvSpPr txBox="1"/>
            <p:nvPr/>
          </p:nvSpPr>
          <p:spPr>
            <a:xfrm>
              <a:off x="670050" y="2257357"/>
              <a:ext cx="3030600" cy="400086"/>
            </a:xfrm>
            <a:prstGeom prst="rect">
              <a:avLst/>
            </a:prstGeom>
            <a:noFill/>
            <a:ln>
              <a:noFill/>
            </a:ln>
          </p:spPr>
          <p:txBody>
            <a:bodyPr spcFirstLastPara="1" wrap="square" lIns="121787" tIns="121787" rIns="121787" bIns="121787" anchor="t" anchorCtr="0">
              <a:spAutoFit/>
            </a:bodyPr>
            <a:lstStyle/>
            <a:p>
              <a:pPr algn="ctr"/>
              <a:r>
                <a:rPr lang="en" sz="1865">
                  <a:solidFill>
                    <a:schemeClr val="tx1"/>
                  </a:solidFill>
                  <a:latin typeface="+mj-lt"/>
                </a:rPr>
                <a:t>ReplicaSet - version 1</a:t>
              </a:r>
              <a:endParaRPr sz="1865" dirty="0">
                <a:solidFill>
                  <a:schemeClr val="tx1"/>
                </a:solidFill>
                <a:latin typeface="+mj-lt"/>
              </a:endParaRPr>
            </a:p>
          </p:txBody>
        </p:sp>
        <p:sp>
          <p:nvSpPr>
            <p:cNvPr id="10" name="Google Shape;600;p84">
              <a:extLst>
                <a:ext uri="{FF2B5EF4-FFF2-40B4-BE49-F238E27FC236}">
                  <a16:creationId xmlns:a16="http://schemas.microsoft.com/office/drawing/2014/main" id="{5C9C9F85-3281-A941-B1D0-AD734534D9D6}"/>
                </a:ext>
              </a:extLst>
            </p:cNvPr>
            <p:cNvSpPr/>
            <p:nvPr/>
          </p:nvSpPr>
          <p:spPr>
            <a:xfrm>
              <a:off x="804075" y="26969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dirty="0">
                  <a:solidFill>
                    <a:schemeClr val="tx1"/>
                  </a:solidFill>
                  <a:latin typeface="+mj-lt"/>
                </a:rPr>
                <a:t>Pod</a:t>
              </a:r>
              <a:endParaRPr sz="1865" dirty="0">
                <a:solidFill>
                  <a:schemeClr val="tx1"/>
                </a:solidFill>
                <a:latin typeface="+mj-lt"/>
              </a:endParaRPr>
            </a:p>
          </p:txBody>
        </p:sp>
        <p:sp>
          <p:nvSpPr>
            <p:cNvPr id="11" name="Google Shape;601;p84">
              <a:extLst>
                <a:ext uri="{FF2B5EF4-FFF2-40B4-BE49-F238E27FC236}">
                  <a16:creationId xmlns:a16="http://schemas.microsoft.com/office/drawing/2014/main" id="{2880E050-3900-784D-AC86-D2A47D158A9A}"/>
                </a:ext>
              </a:extLst>
            </p:cNvPr>
            <p:cNvSpPr/>
            <p:nvPr/>
          </p:nvSpPr>
          <p:spPr>
            <a:xfrm>
              <a:off x="1870875" y="26969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dirty="0">
                  <a:solidFill>
                    <a:schemeClr val="tx1"/>
                  </a:solidFill>
                  <a:latin typeface="+mj-lt"/>
                </a:rPr>
                <a:t>Pod</a:t>
              </a:r>
              <a:endParaRPr sz="1865" dirty="0">
                <a:solidFill>
                  <a:schemeClr val="tx1"/>
                </a:solidFill>
                <a:latin typeface="+mj-lt"/>
              </a:endParaRPr>
            </a:p>
          </p:txBody>
        </p:sp>
        <p:sp>
          <p:nvSpPr>
            <p:cNvPr id="12" name="Google Shape;602;p84">
              <a:extLst>
                <a:ext uri="{FF2B5EF4-FFF2-40B4-BE49-F238E27FC236}">
                  <a16:creationId xmlns:a16="http://schemas.microsoft.com/office/drawing/2014/main" id="{2BDB4501-A51F-D248-9D5C-0C00A6DFC2B3}"/>
                </a:ext>
              </a:extLst>
            </p:cNvPr>
            <p:cNvSpPr/>
            <p:nvPr/>
          </p:nvSpPr>
          <p:spPr>
            <a:xfrm>
              <a:off x="2861475" y="26969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dirty="0">
                  <a:solidFill>
                    <a:schemeClr val="tx1"/>
                  </a:solidFill>
                  <a:latin typeface="+mj-lt"/>
                </a:rPr>
                <a:t>Pod</a:t>
              </a:r>
              <a:endParaRPr sz="1865" dirty="0">
                <a:solidFill>
                  <a:schemeClr val="tx1"/>
                </a:solidFill>
                <a:latin typeface="+mj-lt"/>
              </a:endParaRPr>
            </a:p>
          </p:txBody>
        </p:sp>
        <p:sp>
          <p:nvSpPr>
            <p:cNvPr id="13" name="Google Shape;603;p84">
              <a:extLst>
                <a:ext uri="{FF2B5EF4-FFF2-40B4-BE49-F238E27FC236}">
                  <a16:creationId xmlns:a16="http://schemas.microsoft.com/office/drawing/2014/main" id="{0EF6AB14-6F8F-F547-83DF-48F22D1EB634}"/>
                </a:ext>
              </a:extLst>
            </p:cNvPr>
            <p:cNvSpPr/>
            <p:nvPr/>
          </p:nvSpPr>
          <p:spPr>
            <a:xfrm>
              <a:off x="2717250" y="3855806"/>
              <a:ext cx="3545700" cy="572700"/>
            </a:xfrm>
            <a:prstGeom prst="frame">
              <a:avLst>
                <a:gd name="adj1" fmla="val 12500"/>
              </a:avLst>
            </a:prstGeom>
            <a:solidFill>
              <a:schemeClr val="accent5"/>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dirty="0">
                  <a:solidFill>
                    <a:schemeClr val="tx1"/>
                  </a:solidFill>
                  <a:latin typeface="+mj-lt"/>
                </a:rPr>
                <a:t>Service</a:t>
              </a:r>
              <a:endParaRPr sz="1865" dirty="0">
                <a:solidFill>
                  <a:schemeClr val="tx1"/>
                </a:solidFill>
                <a:latin typeface="+mj-lt"/>
              </a:endParaRPr>
            </a:p>
          </p:txBody>
        </p:sp>
        <p:cxnSp>
          <p:nvCxnSpPr>
            <p:cNvPr id="14" name="Google Shape;604;p84">
              <a:extLst>
                <a:ext uri="{FF2B5EF4-FFF2-40B4-BE49-F238E27FC236}">
                  <a16:creationId xmlns:a16="http://schemas.microsoft.com/office/drawing/2014/main" id="{B7EEA355-B9AC-284C-8620-DD795E493537}"/>
                </a:ext>
              </a:extLst>
            </p:cNvPr>
            <p:cNvCxnSpPr>
              <a:stCxn id="13" idx="0"/>
              <a:endCxn id="10" idx="2"/>
            </p:cNvCxnSpPr>
            <p:nvPr/>
          </p:nvCxnSpPr>
          <p:spPr>
            <a:xfrm rot="10800000">
              <a:off x="1108200" y="3097106"/>
              <a:ext cx="3381900" cy="758700"/>
            </a:xfrm>
            <a:prstGeom prst="straightConnector1">
              <a:avLst/>
            </a:prstGeom>
            <a:noFill/>
            <a:ln w="19050" cap="flat" cmpd="sng">
              <a:solidFill>
                <a:schemeClr val="tx1"/>
              </a:solidFill>
              <a:prstDash val="solid"/>
              <a:round/>
              <a:headEnd type="none" w="med" len="med"/>
              <a:tailEnd type="triangle" w="med" len="med"/>
            </a:ln>
          </p:spPr>
        </p:cxnSp>
        <p:cxnSp>
          <p:nvCxnSpPr>
            <p:cNvPr id="15" name="Google Shape;605;p84">
              <a:extLst>
                <a:ext uri="{FF2B5EF4-FFF2-40B4-BE49-F238E27FC236}">
                  <a16:creationId xmlns:a16="http://schemas.microsoft.com/office/drawing/2014/main" id="{92E8E81E-615E-4C48-9992-3B7E3D52FCE3}"/>
                </a:ext>
              </a:extLst>
            </p:cNvPr>
            <p:cNvCxnSpPr>
              <a:stCxn id="13" idx="0"/>
              <a:endCxn id="12" idx="2"/>
            </p:cNvCxnSpPr>
            <p:nvPr/>
          </p:nvCxnSpPr>
          <p:spPr>
            <a:xfrm rot="10800000">
              <a:off x="3165600" y="3097106"/>
              <a:ext cx="1324500" cy="758700"/>
            </a:xfrm>
            <a:prstGeom prst="straightConnector1">
              <a:avLst/>
            </a:prstGeom>
            <a:noFill/>
            <a:ln w="19050" cap="flat" cmpd="sng">
              <a:solidFill>
                <a:schemeClr val="tx1"/>
              </a:solidFill>
              <a:prstDash val="solid"/>
              <a:round/>
              <a:headEnd type="none" w="med" len="med"/>
              <a:tailEnd type="triangle" w="med" len="med"/>
            </a:ln>
          </p:spPr>
        </p:cxnSp>
        <p:cxnSp>
          <p:nvCxnSpPr>
            <p:cNvPr id="16" name="Google Shape;606;p84">
              <a:extLst>
                <a:ext uri="{FF2B5EF4-FFF2-40B4-BE49-F238E27FC236}">
                  <a16:creationId xmlns:a16="http://schemas.microsoft.com/office/drawing/2014/main" id="{9B9FED9E-55AD-DE46-A8F1-E7E7D6BA22EF}"/>
                </a:ext>
              </a:extLst>
            </p:cNvPr>
            <p:cNvCxnSpPr>
              <a:stCxn id="13" idx="0"/>
              <a:endCxn id="11" idx="2"/>
            </p:cNvCxnSpPr>
            <p:nvPr/>
          </p:nvCxnSpPr>
          <p:spPr>
            <a:xfrm rot="10800000">
              <a:off x="2175000" y="3097106"/>
              <a:ext cx="2315100" cy="758700"/>
            </a:xfrm>
            <a:prstGeom prst="straightConnector1">
              <a:avLst/>
            </a:prstGeom>
            <a:noFill/>
            <a:ln w="19050" cap="flat" cmpd="sng">
              <a:solidFill>
                <a:schemeClr val="tx1"/>
              </a:solidFill>
              <a:prstDash val="solid"/>
              <a:round/>
              <a:headEnd type="none" w="med" len="med"/>
              <a:tailEnd type="triangle" w="med" len="med"/>
            </a:ln>
          </p:spPr>
        </p:cxnSp>
      </p:grpSp>
    </p:spTree>
    <p:extLst>
      <p:ext uri="{BB962C8B-B14F-4D97-AF65-F5344CB8AC3E}">
        <p14:creationId xmlns:p14="http://schemas.microsoft.com/office/powerpoint/2010/main" val="4210135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196F90-640F-C642-9ECB-541264F98741}"/>
              </a:ext>
            </a:extLst>
          </p:cNvPr>
          <p:cNvSpPr>
            <a:spLocks noGrp="1"/>
          </p:cNvSpPr>
          <p:nvPr>
            <p:ph type="body" sz="quarter" idx="12"/>
          </p:nvPr>
        </p:nvSpPr>
        <p:spPr/>
        <p:txBody>
          <a:bodyPr/>
          <a:lstStyle/>
          <a:p>
            <a:pPr marL="302404" indent="-302404">
              <a:spcBef>
                <a:spcPts val="0"/>
              </a:spcBef>
            </a:pPr>
            <a:r>
              <a:rPr lang="en-IN" dirty="0"/>
              <a:t>When a container update is applied</a:t>
            </a:r>
          </a:p>
          <a:p>
            <a:pPr marL="613266" lvl="1" indent="-310863">
              <a:spcBef>
                <a:spcPts val="0"/>
              </a:spcBef>
            </a:pPr>
            <a:r>
              <a:rPr lang="en-IN" dirty="0"/>
              <a:t>A new </a:t>
            </a:r>
            <a:r>
              <a:rPr lang="en-IN" dirty="0" err="1"/>
              <a:t>ReplicaSet</a:t>
            </a:r>
            <a:r>
              <a:rPr lang="en-IN" dirty="0"/>
              <a:t> is created in the same deployment</a:t>
            </a:r>
          </a:p>
          <a:p>
            <a:endParaRPr lang="en-US" dirty="0"/>
          </a:p>
        </p:txBody>
      </p:sp>
      <p:sp>
        <p:nvSpPr>
          <p:cNvPr id="3" name="Title 2">
            <a:extLst>
              <a:ext uri="{FF2B5EF4-FFF2-40B4-BE49-F238E27FC236}">
                <a16:creationId xmlns:a16="http://schemas.microsoft.com/office/drawing/2014/main" id="{A44A26E6-B2D2-084F-AF5A-7C9AC5724393}"/>
              </a:ext>
            </a:extLst>
          </p:cNvPr>
          <p:cNvSpPr>
            <a:spLocks noGrp="1"/>
          </p:cNvSpPr>
          <p:nvPr>
            <p:ph type="title"/>
          </p:nvPr>
        </p:nvSpPr>
        <p:spPr/>
        <p:txBody>
          <a:bodyPr>
            <a:normAutofit fontScale="90000"/>
          </a:bodyPr>
          <a:lstStyle/>
          <a:p>
            <a:r>
              <a:rPr lang="en" dirty="0"/>
              <a:t>Rolling Update with Kubernetes (continued) </a:t>
            </a:r>
            <a:endParaRPr lang="en-US" dirty="0"/>
          </a:p>
        </p:txBody>
      </p:sp>
      <p:sp>
        <p:nvSpPr>
          <p:cNvPr id="4" name="Text Placeholder 3">
            <a:extLst>
              <a:ext uri="{FF2B5EF4-FFF2-40B4-BE49-F238E27FC236}">
                <a16:creationId xmlns:a16="http://schemas.microsoft.com/office/drawing/2014/main" id="{06CC9488-FDEA-C348-8DF4-2FCCC45BB0E1}"/>
              </a:ext>
            </a:extLst>
          </p:cNvPr>
          <p:cNvSpPr>
            <a:spLocks noGrp="1"/>
          </p:cNvSpPr>
          <p:nvPr>
            <p:ph type="body" idx="1"/>
          </p:nvPr>
        </p:nvSpPr>
        <p:spPr/>
        <p:txBody>
          <a:bodyPr>
            <a:normAutofit fontScale="62500" lnSpcReduction="20000"/>
          </a:bodyPr>
          <a:lstStyle/>
          <a:p>
            <a:endParaRPr lang="en-US"/>
          </a:p>
        </p:txBody>
      </p:sp>
      <p:grpSp>
        <p:nvGrpSpPr>
          <p:cNvPr id="5" name="Group 4">
            <a:extLst>
              <a:ext uri="{FF2B5EF4-FFF2-40B4-BE49-F238E27FC236}">
                <a16:creationId xmlns:a16="http://schemas.microsoft.com/office/drawing/2014/main" id="{B14E55FD-CB95-CD40-9B39-396660537A98}"/>
              </a:ext>
            </a:extLst>
          </p:cNvPr>
          <p:cNvGrpSpPr/>
          <p:nvPr/>
        </p:nvGrpSpPr>
        <p:grpSpPr>
          <a:xfrm>
            <a:off x="1132396" y="2743428"/>
            <a:ext cx="9927208" cy="3501225"/>
            <a:chOff x="536075" y="1800156"/>
            <a:chExt cx="7452300" cy="2628350"/>
          </a:xfrm>
        </p:grpSpPr>
        <p:sp>
          <p:nvSpPr>
            <p:cNvPr id="6" name="Google Shape;613;p85">
              <a:extLst>
                <a:ext uri="{FF2B5EF4-FFF2-40B4-BE49-F238E27FC236}">
                  <a16:creationId xmlns:a16="http://schemas.microsoft.com/office/drawing/2014/main" id="{ABA52C3F-F6E9-A945-B97F-47EE96C0E13B}"/>
                </a:ext>
              </a:extLst>
            </p:cNvPr>
            <p:cNvSpPr/>
            <p:nvPr/>
          </p:nvSpPr>
          <p:spPr>
            <a:xfrm>
              <a:off x="536075" y="1800156"/>
              <a:ext cx="7452300" cy="1525500"/>
            </a:xfrm>
            <a:prstGeom prst="roundRect">
              <a:avLst>
                <a:gd name="adj" fmla="val 16667"/>
              </a:avLst>
            </a:prstGeom>
            <a:solidFill>
              <a:schemeClr val="bg2">
                <a:lumMod val="40000"/>
                <a:lumOff val="6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7" name="Google Shape;614;p85">
              <a:extLst>
                <a:ext uri="{FF2B5EF4-FFF2-40B4-BE49-F238E27FC236}">
                  <a16:creationId xmlns:a16="http://schemas.microsoft.com/office/drawing/2014/main" id="{1580FA32-669D-F240-BB47-B40E62D1940D}"/>
                </a:ext>
              </a:extLst>
            </p:cNvPr>
            <p:cNvSpPr/>
            <p:nvPr/>
          </p:nvSpPr>
          <p:spPr>
            <a:xfrm>
              <a:off x="670075" y="2336156"/>
              <a:ext cx="3030600" cy="845100"/>
            </a:xfrm>
            <a:prstGeom prst="rect">
              <a:avLst/>
            </a:prstGeom>
            <a:solidFill>
              <a:srgbClr val="C9DAF8"/>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8" name="Google Shape;615;p85">
              <a:extLst>
                <a:ext uri="{FF2B5EF4-FFF2-40B4-BE49-F238E27FC236}">
                  <a16:creationId xmlns:a16="http://schemas.microsoft.com/office/drawing/2014/main" id="{5C6A8A9B-751D-9549-9544-D11CDB4D2C0A}"/>
                </a:ext>
              </a:extLst>
            </p:cNvPr>
            <p:cNvSpPr txBox="1"/>
            <p:nvPr/>
          </p:nvSpPr>
          <p:spPr>
            <a:xfrm>
              <a:off x="3704346" y="1800157"/>
              <a:ext cx="1267800" cy="400086"/>
            </a:xfrm>
            <a:prstGeom prst="rect">
              <a:avLst/>
            </a:prstGeom>
            <a:noFill/>
            <a:ln>
              <a:noFill/>
            </a:ln>
          </p:spPr>
          <p:txBody>
            <a:bodyPr spcFirstLastPara="1" wrap="square" lIns="121787" tIns="121787" rIns="121787" bIns="121787" anchor="t" anchorCtr="0">
              <a:spAutoFit/>
            </a:bodyPr>
            <a:lstStyle/>
            <a:p>
              <a:r>
                <a:rPr lang="en" sz="1865" dirty="0">
                  <a:solidFill>
                    <a:schemeClr val="tx1"/>
                  </a:solidFill>
                  <a:latin typeface="+mj-lt"/>
                </a:rPr>
                <a:t>Deployment</a:t>
              </a:r>
              <a:endParaRPr sz="1865" dirty="0">
                <a:solidFill>
                  <a:schemeClr val="tx1"/>
                </a:solidFill>
                <a:latin typeface="+mj-lt"/>
              </a:endParaRPr>
            </a:p>
          </p:txBody>
        </p:sp>
        <p:sp>
          <p:nvSpPr>
            <p:cNvPr id="9" name="Google Shape;616;p85">
              <a:extLst>
                <a:ext uri="{FF2B5EF4-FFF2-40B4-BE49-F238E27FC236}">
                  <a16:creationId xmlns:a16="http://schemas.microsoft.com/office/drawing/2014/main" id="{F520AA73-3BED-7543-85AF-08B15159784A}"/>
                </a:ext>
              </a:extLst>
            </p:cNvPr>
            <p:cNvSpPr txBox="1"/>
            <p:nvPr/>
          </p:nvSpPr>
          <p:spPr>
            <a:xfrm>
              <a:off x="670050" y="2257357"/>
              <a:ext cx="3030600" cy="400086"/>
            </a:xfrm>
            <a:prstGeom prst="rect">
              <a:avLst/>
            </a:prstGeom>
            <a:noFill/>
            <a:ln>
              <a:noFill/>
            </a:ln>
          </p:spPr>
          <p:txBody>
            <a:bodyPr spcFirstLastPara="1" wrap="square" lIns="121787" tIns="121787" rIns="121787" bIns="121787" anchor="t" anchorCtr="0">
              <a:spAutoFit/>
            </a:bodyPr>
            <a:lstStyle/>
            <a:p>
              <a:pPr algn="ctr"/>
              <a:r>
                <a:rPr lang="en" sz="1865">
                  <a:solidFill>
                    <a:schemeClr val="tx1"/>
                  </a:solidFill>
                  <a:latin typeface="+mj-lt"/>
                </a:rPr>
                <a:t>ReplicaSet - version 1</a:t>
              </a:r>
              <a:endParaRPr sz="1865" dirty="0">
                <a:solidFill>
                  <a:schemeClr val="tx1"/>
                </a:solidFill>
                <a:latin typeface="+mj-lt"/>
              </a:endParaRPr>
            </a:p>
          </p:txBody>
        </p:sp>
        <p:sp>
          <p:nvSpPr>
            <p:cNvPr id="10" name="Google Shape;617;p85">
              <a:extLst>
                <a:ext uri="{FF2B5EF4-FFF2-40B4-BE49-F238E27FC236}">
                  <a16:creationId xmlns:a16="http://schemas.microsoft.com/office/drawing/2014/main" id="{1FDA2431-5F60-2442-8C19-EB1AED6BEF1A}"/>
                </a:ext>
              </a:extLst>
            </p:cNvPr>
            <p:cNvSpPr/>
            <p:nvPr/>
          </p:nvSpPr>
          <p:spPr>
            <a:xfrm>
              <a:off x="804075" y="26969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dirty="0">
                  <a:solidFill>
                    <a:schemeClr val="tx1"/>
                  </a:solidFill>
                  <a:latin typeface="+mj-lt"/>
                </a:rPr>
                <a:t>Pod</a:t>
              </a:r>
              <a:endParaRPr sz="1865" dirty="0">
                <a:solidFill>
                  <a:schemeClr val="tx1"/>
                </a:solidFill>
                <a:latin typeface="+mj-lt"/>
              </a:endParaRPr>
            </a:p>
          </p:txBody>
        </p:sp>
        <p:sp>
          <p:nvSpPr>
            <p:cNvPr id="11" name="Google Shape;618;p85">
              <a:extLst>
                <a:ext uri="{FF2B5EF4-FFF2-40B4-BE49-F238E27FC236}">
                  <a16:creationId xmlns:a16="http://schemas.microsoft.com/office/drawing/2014/main" id="{5508DF81-DE13-B340-B93D-0A8DC1BE6507}"/>
                </a:ext>
              </a:extLst>
            </p:cNvPr>
            <p:cNvSpPr/>
            <p:nvPr/>
          </p:nvSpPr>
          <p:spPr>
            <a:xfrm>
              <a:off x="1870875" y="26969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dirty="0">
                  <a:solidFill>
                    <a:schemeClr val="tx1"/>
                  </a:solidFill>
                  <a:latin typeface="+mj-lt"/>
                </a:rPr>
                <a:t>Pod</a:t>
              </a:r>
              <a:endParaRPr sz="1865" dirty="0">
                <a:solidFill>
                  <a:schemeClr val="tx1"/>
                </a:solidFill>
                <a:latin typeface="+mj-lt"/>
              </a:endParaRPr>
            </a:p>
          </p:txBody>
        </p:sp>
        <p:sp>
          <p:nvSpPr>
            <p:cNvPr id="12" name="Google Shape;619;p85">
              <a:extLst>
                <a:ext uri="{FF2B5EF4-FFF2-40B4-BE49-F238E27FC236}">
                  <a16:creationId xmlns:a16="http://schemas.microsoft.com/office/drawing/2014/main" id="{9517F99E-80DE-3341-997C-372583574DAF}"/>
                </a:ext>
              </a:extLst>
            </p:cNvPr>
            <p:cNvSpPr/>
            <p:nvPr/>
          </p:nvSpPr>
          <p:spPr>
            <a:xfrm>
              <a:off x="2861475" y="26969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dirty="0">
                  <a:solidFill>
                    <a:schemeClr val="tx1"/>
                  </a:solidFill>
                  <a:latin typeface="+mj-lt"/>
                </a:rPr>
                <a:t>Pod</a:t>
              </a:r>
              <a:endParaRPr sz="1865" dirty="0">
                <a:solidFill>
                  <a:schemeClr val="tx1"/>
                </a:solidFill>
                <a:latin typeface="+mj-lt"/>
              </a:endParaRPr>
            </a:p>
          </p:txBody>
        </p:sp>
        <p:sp>
          <p:nvSpPr>
            <p:cNvPr id="13" name="Google Shape;620;p85">
              <a:extLst>
                <a:ext uri="{FF2B5EF4-FFF2-40B4-BE49-F238E27FC236}">
                  <a16:creationId xmlns:a16="http://schemas.microsoft.com/office/drawing/2014/main" id="{60FEAF41-5776-7A46-8990-EA51D2A4200F}"/>
                </a:ext>
              </a:extLst>
            </p:cNvPr>
            <p:cNvSpPr/>
            <p:nvPr/>
          </p:nvSpPr>
          <p:spPr>
            <a:xfrm>
              <a:off x="2717250" y="3855806"/>
              <a:ext cx="3545700" cy="572700"/>
            </a:xfrm>
            <a:prstGeom prst="frame">
              <a:avLst>
                <a:gd name="adj1" fmla="val 12500"/>
              </a:avLst>
            </a:prstGeom>
            <a:solidFill>
              <a:schemeClr val="accent5"/>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Service</a:t>
              </a:r>
              <a:endParaRPr sz="1865" dirty="0">
                <a:solidFill>
                  <a:schemeClr val="tx1"/>
                </a:solidFill>
                <a:latin typeface="+mj-lt"/>
              </a:endParaRPr>
            </a:p>
          </p:txBody>
        </p:sp>
        <p:cxnSp>
          <p:nvCxnSpPr>
            <p:cNvPr id="14" name="Google Shape;621;p85">
              <a:extLst>
                <a:ext uri="{FF2B5EF4-FFF2-40B4-BE49-F238E27FC236}">
                  <a16:creationId xmlns:a16="http://schemas.microsoft.com/office/drawing/2014/main" id="{8657B614-EEEE-FF4E-9C23-D05CCC08F7BD}"/>
                </a:ext>
              </a:extLst>
            </p:cNvPr>
            <p:cNvCxnSpPr>
              <a:stCxn id="13" idx="0"/>
              <a:endCxn id="10" idx="2"/>
            </p:cNvCxnSpPr>
            <p:nvPr/>
          </p:nvCxnSpPr>
          <p:spPr>
            <a:xfrm rot="10800000">
              <a:off x="1108200" y="3097106"/>
              <a:ext cx="3381900" cy="758700"/>
            </a:xfrm>
            <a:prstGeom prst="straightConnector1">
              <a:avLst/>
            </a:prstGeom>
            <a:noFill/>
            <a:ln w="19050" cap="flat" cmpd="sng">
              <a:solidFill>
                <a:schemeClr val="tx1"/>
              </a:solidFill>
              <a:prstDash val="solid"/>
              <a:round/>
              <a:headEnd type="none" w="med" len="med"/>
              <a:tailEnd type="triangle" w="med" len="med"/>
            </a:ln>
          </p:spPr>
        </p:cxnSp>
        <p:cxnSp>
          <p:nvCxnSpPr>
            <p:cNvPr id="15" name="Google Shape;622;p85">
              <a:extLst>
                <a:ext uri="{FF2B5EF4-FFF2-40B4-BE49-F238E27FC236}">
                  <a16:creationId xmlns:a16="http://schemas.microsoft.com/office/drawing/2014/main" id="{1E3961C4-A2D7-4347-8705-807D14EF5967}"/>
                </a:ext>
              </a:extLst>
            </p:cNvPr>
            <p:cNvCxnSpPr>
              <a:stCxn id="13" idx="0"/>
              <a:endCxn id="12" idx="2"/>
            </p:cNvCxnSpPr>
            <p:nvPr/>
          </p:nvCxnSpPr>
          <p:spPr>
            <a:xfrm rot="10800000">
              <a:off x="3165600" y="3097106"/>
              <a:ext cx="1324500" cy="758700"/>
            </a:xfrm>
            <a:prstGeom prst="straightConnector1">
              <a:avLst/>
            </a:prstGeom>
            <a:noFill/>
            <a:ln w="19050" cap="flat" cmpd="sng">
              <a:solidFill>
                <a:schemeClr val="tx1"/>
              </a:solidFill>
              <a:prstDash val="solid"/>
              <a:round/>
              <a:headEnd type="none" w="med" len="med"/>
              <a:tailEnd type="triangle" w="med" len="med"/>
            </a:ln>
          </p:spPr>
        </p:cxnSp>
        <p:cxnSp>
          <p:nvCxnSpPr>
            <p:cNvPr id="16" name="Google Shape;623;p85">
              <a:extLst>
                <a:ext uri="{FF2B5EF4-FFF2-40B4-BE49-F238E27FC236}">
                  <a16:creationId xmlns:a16="http://schemas.microsoft.com/office/drawing/2014/main" id="{3E9FB560-D496-EB43-92AF-195D7F5EF196}"/>
                </a:ext>
              </a:extLst>
            </p:cNvPr>
            <p:cNvCxnSpPr>
              <a:stCxn id="13" idx="0"/>
              <a:endCxn id="11" idx="2"/>
            </p:cNvCxnSpPr>
            <p:nvPr/>
          </p:nvCxnSpPr>
          <p:spPr>
            <a:xfrm rot="10800000">
              <a:off x="2175000" y="3097106"/>
              <a:ext cx="2315100" cy="758700"/>
            </a:xfrm>
            <a:prstGeom prst="straightConnector1">
              <a:avLst/>
            </a:prstGeom>
            <a:noFill/>
            <a:ln w="19050" cap="flat" cmpd="sng">
              <a:solidFill>
                <a:schemeClr val="tx1"/>
              </a:solidFill>
              <a:prstDash val="solid"/>
              <a:round/>
              <a:headEnd type="none" w="med" len="med"/>
              <a:tailEnd type="triangle" w="med" len="med"/>
            </a:ln>
          </p:spPr>
        </p:cxnSp>
        <p:sp>
          <p:nvSpPr>
            <p:cNvPr id="17" name="Google Shape;625;p85">
              <a:extLst>
                <a:ext uri="{FF2B5EF4-FFF2-40B4-BE49-F238E27FC236}">
                  <a16:creationId xmlns:a16="http://schemas.microsoft.com/office/drawing/2014/main" id="{4BDD7CC3-D7B5-8F48-96A3-C955BB79845D}"/>
                </a:ext>
              </a:extLst>
            </p:cNvPr>
            <p:cNvSpPr/>
            <p:nvPr/>
          </p:nvSpPr>
          <p:spPr>
            <a:xfrm>
              <a:off x="4784875" y="2336156"/>
              <a:ext cx="3030600" cy="845100"/>
            </a:xfrm>
            <a:prstGeom prst="rect">
              <a:avLst/>
            </a:prstGeom>
            <a:solidFill>
              <a:srgbClr val="D9EAD3"/>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18" name="Google Shape;626;p85">
              <a:extLst>
                <a:ext uri="{FF2B5EF4-FFF2-40B4-BE49-F238E27FC236}">
                  <a16:creationId xmlns:a16="http://schemas.microsoft.com/office/drawing/2014/main" id="{F54F5CE5-EC38-B941-B186-7B5491D9CE95}"/>
                </a:ext>
              </a:extLst>
            </p:cNvPr>
            <p:cNvSpPr txBox="1"/>
            <p:nvPr/>
          </p:nvSpPr>
          <p:spPr>
            <a:xfrm>
              <a:off x="4784850" y="2257357"/>
              <a:ext cx="3030600" cy="400086"/>
            </a:xfrm>
            <a:prstGeom prst="rect">
              <a:avLst/>
            </a:prstGeom>
            <a:noFill/>
            <a:ln>
              <a:noFill/>
            </a:ln>
          </p:spPr>
          <p:txBody>
            <a:bodyPr spcFirstLastPara="1" wrap="square" lIns="121787" tIns="121787" rIns="121787" bIns="121787" anchor="t" anchorCtr="0">
              <a:spAutoFit/>
            </a:bodyPr>
            <a:lstStyle/>
            <a:p>
              <a:pPr algn="ctr"/>
              <a:r>
                <a:rPr lang="en" sz="1865">
                  <a:solidFill>
                    <a:schemeClr val="tx1"/>
                  </a:solidFill>
                  <a:latin typeface="+mj-lt"/>
                </a:rPr>
                <a:t>ReplicaSet - version 2</a:t>
              </a:r>
              <a:endParaRPr sz="1865" dirty="0">
                <a:solidFill>
                  <a:schemeClr val="tx1"/>
                </a:solidFill>
                <a:latin typeface="+mj-lt"/>
              </a:endParaRPr>
            </a:p>
          </p:txBody>
        </p:sp>
        <p:sp>
          <p:nvSpPr>
            <p:cNvPr id="19" name="Google Shape;627;p85">
              <a:extLst>
                <a:ext uri="{FF2B5EF4-FFF2-40B4-BE49-F238E27FC236}">
                  <a16:creationId xmlns:a16="http://schemas.microsoft.com/office/drawing/2014/main" id="{4E12EA28-249F-D043-BBEF-027F5A7AF538}"/>
                </a:ext>
              </a:extLst>
            </p:cNvPr>
            <p:cNvSpPr/>
            <p:nvPr/>
          </p:nvSpPr>
          <p:spPr>
            <a:xfrm>
              <a:off x="4918875" y="26969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dirty="0">
                  <a:solidFill>
                    <a:schemeClr val="tx1"/>
                  </a:solidFill>
                  <a:latin typeface="+mj-lt"/>
                </a:rPr>
                <a:t>Pod</a:t>
              </a:r>
              <a:endParaRPr sz="1865" dirty="0">
                <a:solidFill>
                  <a:schemeClr val="tx1"/>
                </a:solidFill>
                <a:latin typeface="+mj-lt"/>
              </a:endParaRPr>
            </a:p>
          </p:txBody>
        </p:sp>
        <p:cxnSp>
          <p:nvCxnSpPr>
            <p:cNvPr id="20" name="Google Shape;628;p85">
              <a:extLst>
                <a:ext uri="{FF2B5EF4-FFF2-40B4-BE49-F238E27FC236}">
                  <a16:creationId xmlns:a16="http://schemas.microsoft.com/office/drawing/2014/main" id="{9EBD2FEF-EAB3-8F45-A34B-4E6435919F2F}"/>
                </a:ext>
              </a:extLst>
            </p:cNvPr>
            <p:cNvCxnSpPr>
              <a:stCxn id="13" idx="0"/>
              <a:endCxn id="19" idx="2"/>
            </p:cNvCxnSpPr>
            <p:nvPr/>
          </p:nvCxnSpPr>
          <p:spPr>
            <a:xfrm rot="10800000" flipH="1">
              <a:off x="4490100" y="3097106"/>
              <a:ext cx="732900" cy="758700"/>
            </a:xfrm>
            <a:prstGeom prst="straightConnector1">
              <a:avLst/>
            </a:prstGeom>
            <a:noFill/>
            <a:ln w="19050" cap="flat" cmpd="sng">
              <a:solidFill>
                <a:schemeClr val="tx1"/>
              </a:solidFill>
              <a:prstDash val="solid"/>
              <a:round/>
              <a:headEnd type="none" w="med" len="med"/>
              <a:tailEnd type="triangle" w="med" len="med"/>
            </a:ln>
          </p:spPr>
        </p:cxnSp>
      </p:grpSp>
    </p:spTree>
    <p:extLst>
      <p:ext uri="{BB962C8B-B14F-4D97-AF65-F5344CB8AC3E}">
        <p14:creationId xmlns:p14="http://schemas.microsoft.com/office/powerpoint/2010/main" val="1251490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1B487F-FFEA-224E-B094-AEFAF41920BD}"/>
              </a:ext>
            </a:extLst>
          </p:cNvPr>
          <p:cNvSpPr>
            <a:spLocks noGrp="1"/>
          </p:cNvSpPr>
          <p:nvPr>
            <p:ph type="body" sz="quarter" idx="12"/>
          </p:nvPr>
        </p:nvSpPr>
        <p:spPr/>
        <p:txBody>
          <a:bodyPr/>
          <a:lstStyle/>
          <a:p>
            <a:r>
              <a:rPr lang="en-IN" dirty="0"/>
              <a:t>A pod in the old </a:t>
            </a:r>
            <a:r>
              <a:rPr lang="en-IN" dirty="0" err="1"/>
              <a:t>ReplicaSet</a:t>
            </a:r>
            <a:r>
              <a:rPr lang="en-IN" dirty="0"/>
              <a:t> is deleted</a:t>
            </a:r>
          </a:p>
          <a:p>
            <a:endParaRPr lang="en-US" dirty="0"/>
          </a:p>
        </p:txBody>
      </p:sp>
      <p:sp>
        <p:nvSpPr>
          <p:cNvPr id="3" name="Title 2">
            <a:extLst>
              <a:ext uri="{FF2B5EF4-FFF2-40B4-BE49-F238E27FC236}">
                <a16:creationId xmlns:a16="http://schemas.microsoft.com/office/drawing/2014/main" id="{36C350DD-3741-C940-80B3-F29A6EF6E0D1}"/>
              </a:ext>
            </a:extLst>
          </p:cNvPr>
          <p:cNvSpPr>
            <a:spLocks noGrp="1"/>
          </p:cNvSpPr>
          <p:nvPr>
            <p:ph type="title"/>
          </p:nvPr>
        </p:nvSpPr>
        <p:spPr/>
        <p:txBody>
          <a:bodyPr>
            <a:normAutofit fontScale="90000"/>
          </a:bodyPr>
          <a:lstStyle/>
          <a:p>
            <a:r>
              <a:rPr lang="en" dirty="0"/>
              <a:t>Rolling Update with Kubernetes (continued) </a:t>
            </a:r>
            <a:endParaRPr lang="en-US" dirty="0"/>
          </a:p>
        </p:txBody>
      </p:sp>
      <p:sp>
        <p:nvSpPr>
          <p:cNvPr id="4" name="Text Placeholder 3">
            <a:extLst>
              <a:ext uri="{FF2B5EF4-FFF2-40B4-BE49-F238E27FC236}">
                <a16:creationId xmlns:a16="http://schemas.microsoft.com/office/drawing/2014/main" id="{12DCCF03-5404-004A-B0D9-2C9446914B93}"/>
              </a:ext>
            </a:extLst>
          </p:cNvPr>
          <p:cNvSpPr>
            <a:spLocks noGrp="1"/>
          </p:cNvSpPr>
          <p:nvPr>
            <p:ph type="body" idx="1"/>
          </p:nvPr>
        </p:nvSpPr>
        <p:spPr/>
        <p:txBody>
          <a:bodyPr>
            <a:normAutofit fontScale="62500" lnSpcReduction="20000"/>
          </a:bodyPr>
          <a:lstStyle/>
          <a:p>
            <a:endParaRPr lang="en-US"/>
          </a:p>
        </p:txBody>
      </p:sp>
      <p:grpSp>
        <p:nvGrpSpPr>
          <p:cNvPr id="5" name="Group 4">
            <a:extLst>
              <a:ext uri="{FF2B5EF4-FFF2-40B4-BE49-F238E27FC236}">
                <a16:creationId xmlns:a16="http://schemas.microsoft.com/office/drawing/2014/main" id="{F8FBC8A3-D676-BD47-B90F-FC756C02A244}"/>
              </a:ext>
            </a:extLst>
          </p:cNvPr>
          <p:cNvGrpSpPr/>
          <p:nvPr/>
        </p:nvGrpSpPr>
        <p:grpSpPr>
          <a:xfrm>
            <a:off x="1132396" y="2668514"/>
            <a:ext cx="9927208" cy="3501225"/>
            <a:chOff x="536075" y="1800156"/>
            <a:chExt cx="7452300" cy="2628350"/>
          </a:xfrm>
        </p:grpSpPr>
        <p:sp>
          <p:nvSpPr>
            <p:cNvPr id="6" name="Google Shape;634;p86">
              <a:extLst>
                <a:ext uri="{FF2B5EF4-FFF2-40B4-BE49-F238E27FC236}">
                  <a16:creationId xmlns:a16="http://schemas.microsoft.com/office/drawing/2014/main" id="{EB6F4BAA-E319-1D40-BE9D-770221F0A937}"/>
                </a:ext>
              </a:extLst>
            </p:cNvPr>
            <p:cNvSpPr/>
            <p:nvPr/>
          </p:nvSpPr>
          <p:spPr>
            <a:xfrm>
              <a:off x="536075" y="1800156"/>
              <a:ext cx="7452300" cy="1525500"/>
            </a:xfrm>
            <a:prstGeom prst="roundRect">
              <a:avLst>
                <a:gd name="adj" fmla="val 16667"/>
              </a:avLst>
            </a:prstGeom>
            <a:solidFill>
              <a:schemeClr val="bg2">
                <a:lumMod val="40000"/>
                <a:lumOff val="6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7" name="Google Shape;635;p86">
              <a:extLst>
                <a:ext uri="{FF2B5EF4-FFF2-40B4-BE49-F238E27FC236}">
                  <a16:creationId xmlns:a16="http://schemas.microsoft.com/office/drawing/2014/main" id="{190E4908-D818-DC4C-B2FA-195DE6825D64}"/>
                </a:ext>
              </a:extLst>
            </p:cNvPr>
            <p:cNvSpPr/>
            <p:nvPr/>
          </p:nvSpPr>
          <p:spPr>
            <a:xfrm>
              <a:off x="670075" y="2336156"/>
              <a:ext cx="3030600" cy="845100"/>
            </a:xfrm>
            <a:prstGeom prst="rect">
              <a:avLst/>
            </a:prstGeom>
            <a:solidFill>
              <a:srgbClr val="C9DAF8"/>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8" name="Google Shape;636;p86">
              <a:extLst>
                <a:ext uri="{FF2B5EF4-FFF2-40B4-BE49-F238E27FC236}">
                  <a16:creationId xmlns:a16="http://schemas.microsoft.com/office/drawing/2014/main" id="{DF6F3CEB-FDB0-9E4B-96E2-AAA4BF5B3687}"/>
                </a:ext>
              </a:extLst>
            </p:cNvPr>
            <p:cNvSpPr txBox="1"/>
            <p:nvPr/>
          </p:nvSpPr>
          <p:spPr>
            <a:xfrm>
              <a:off x="3697466" y="1800157"/>
              <a:ext cx="1267800" cy="400086"/>
            </a:xfrm>
            <a:prstGeom prst="rect">
              <a:avLst/>
            </a:prstGeom>
            <a:noFill/>
            <a:ln>
              <a:noFill/>
            </a:ln>
          </p:spPr>
          <p:txBody>
            <a:bodyPr spcFirstLastPara="1" wrap="square" lIns="121787" tIns="121787" rIns="121787" bIns="121787" anchor="t" anchorCtr="0">
              <a:spAutoFit/>
            </a:bodyPr>
            <a:lstStyle/>
            <a:p>
              <a:r>
                <a:rPr lang="en" sz="1865" dirty="0">
                  <a:solidFill>
                    <a:schemeClr val="tx1"/>
                  </a:solidFill>
                  <a:latin typeface="+mj-lt"/>
                </a:rPr>
                <a:t>Deployment</a:t>
              </a:r>
              <a:endParaRPr sz="1865" dirty="0">
                <a:solidFill>
                  <a:schemeClr val="tx1"/>
                </a:solidFill>
                <a:latin typeface="+mj-lt"/>
              </a:endParaRPr>
            </a:p>
          </p:txBody>
        </p:sp>
        <p:sp>
          <p:nvSpPr>
            <p:cNvPr id="9" name="Google Shape;637;p86">
              <a:extLst>
                <a:ext uri="{FF2B5EF4-FFF2-40B4-BE49-F238E27FC236}">
                  <a16:creationId xmlns:a16="http://schemas.microsoft.com/office/drawing/2014/main" id="{18FA49F5-F076-EC41-87DC-2241C03277FF}"/>
                </a:ext>
              </a:extLst>
            </p:cNvPr>
            <p:cNvSpPr txBox="1"/>
            <p:nvPr/>
          </p:nvSpPr>
          <p:spPr>
            <a:xfrm>
              <a:off x="670050" y="2257357"/>
              <a:ext cx="3030600" cy="400086"/>
            </a:xfrm>
            <a:prstGeom prst="rect">
              <a:avLst/>
            </a:prstGeom>
            <a:noFill/>
            <a:ln>
              <a:noFill/>
            </a:ln>
          </p:spPr>
          <p:txBody>
            <a:bodyPr spcFirstLastPara="1" wrap="square" lIns="121787" tIns="121787" rIns="121787" bIns="121787" anchor="t" anchorCtr="0">
              <a:spAutoFit/>
            </a:bodyPr>
            <a:lstStyle/>
            <a:p>
              <a:pPr algn="ctr"/>
              <a:r>
                <a:rPr lang="en" sz="1865">
                  <a:solidFill>
                    <a:schemeClr val="tx1"/>
                  </a:solidFill>
                  <a:latin typeface="+mj-lt"/>
                </a:rPr>
                <a:t>ReplicaSet - version 1</a:t>
              </a:r>
              <a:endParaRPr sz="1865" dirty="0">
                <a:solidFill>
                  <a:schemeClr val="tx1"/>
                </a:solidFill>
                <a:latin typeface="+mj-lt"/>
              </a:endParaRPr>
            </a:p>
          </p:txBody>
        </p:sp>
        <p:sp>
          <p:nvSpPr>
            <p:cNvPr id="10" name="Google Shape;638;p86">
              <a:extLst>
                <a:ext uri="{FF2B5EF4-FFF2-40B4-BE49-F238E27FC236}">
                  <a16:creationId xmlns:a16="http://schemas.microsoft.com/office/drawing/2014/main" id="{C5417E12-C767-3144-AF5B-6E1CA20EC1D5}"/>
                </a:ext>
              </a:extLst>
            </p:cNvPr>
            <p:cNvSpPr/>
            <p:nvPr/>
          </p:nvSpPr>
          <p:spPr>
            <a:xfrm>
              <a:off x="804075" y="26969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dirty="0">
                  <a:solidFill>
                    <a:schemeClr val="tx1"/>
                  </a:solidFill>
                  <a:latin typeface="+mj-lt"/>
                </a:rPr>
                <a:t>Pod</a:t>
              </a:r>
              <a:endParaRPr sz="1865" dirty="0">
                <a:solidFill>
                  <a:schemeClr val="tx1"/>
                </a:solidFill>
                <a:latin typeface="+mj-lt"/>
              </a:endParaRPr>
            </a:p>
          </p:txBody>
        </p:sp>
        <p:sp>
          <p:nvSpPr>
            <p:cNvPr id="11" name="Google Shape;639;p86">
              <a:extLst>
                <a:ext uri="{FF2B5EF4-FFF2-40B4-BE49-F238E27FC236}">
                  <a16:creationId xmlns:a16="http://schemas.microsoft.com/office/drawing/2014/main" id="{7BA96B89-5F17-854A-AF53-6FB1E584DEC3}"/>
                </a:ext>
              </a:extLst>
            </p:cNvPr>
            <p:cNvSpPr/>
            <p:nvPr/>
          </p:nvSpPr>
          <p:spPr>
            <a:xfrm>
              <a:off x="1870875" y="26969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dirty="0">
                  <a:solidFill>
                    <a:schemeClr val="tx1"/>
                  </a:solidFill>
                  <a:latin typeface="+mj-lt"/>
                </a:rPr>
                <a:t>Pod</a:t>
              </a:r>
              <a:endParaRPr sz="1865" dirty="0">
                <a:solidFill>
                  <a:schemeClr val="tx1"/>
                </a:solidFill>
                <a:latin typeface="+mj-lt"/>
              </a:endParaRPr>
            </a:p>
          </p:txBody>
        </p:sp>
        <p:sp>
          <p:nvSpPr>
            <p:cNvPr id="12" name="Google Shape;640;p86">
              <a:extLst>
                <a:ext uri="{FF2B5EF4-FFF2-40B4-BE49-F238E27FC236}">
                  <a16:creationId xmlns:a16="http://schemas.microsoft.com/office/drawing/2014/main" id="{465A43CA-8D44-C246-A91C-47DD567A521A}"/>
                </a:ext>
              </a:extLst>
            </p:cNvPr>
            <p:cNvSpPr/>
            <p:nvPr/>
          </p:nvSpPr>
          <p:spPr>
            <a:xfrm>
              <a:off x="2717250" y="3855806"/>
              <a:ext cx="3545700" cy="572700"/>
            </a:xfrm>
            <a:prstGeom prst="frame">
              <a:avLst>
                <a:gd name="adj1" fmla="val 12500"/>
              </a:avLst>
            </a:prstGeom>
            <a:solidFill>
              <a:schemeClr val="accent5"/>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Service</a:t>
              </a:r>
              <a:endParaRPr sz="1865" dirty="0">
                <a:solidFill>
                  <a:schemeClr val="tx1"/>
                </a:solidFill>
                <a:latin typeface="+mj-lt"/>
              </a:endParaRPr>
            </a:p>
          </p:txBody>
        </p:sp>
        <p:cxnSp>
          <p:nvCxnSpPr>
            <p:cNvPr id="13" name="Google Shape;641;p86">
              <a:extLst>
                <a:ext uri="{FF2B5EF4-FFF2-40B4-BE49-F238E27FC236}">
                  <a16:creationId xmlns:a16="http://schemas.microsoft.com/office/drawing/2014/main" id="{47E9CFC8-20D6-CC4B-A27D-C02DF8395E82}"/>
                </a:ext>
              </a:extLst>
            </p:cNvPr>
            <p:cNvCxnSpPr>
              <a:stCxn id="12" idx="0"/>
              <a:endCxn id="10" idx="2"/>
            </p:cNvCxnSpPr>
            <p:nvPr/>
          </p:nvCxnSpPr>
          <p:spPr>
            <a:xfrm rot="10800000">
              <a:off x="1108200" y="3097106"/>
              <a:ext cx="3381900" cy="758700"/>
            </a:xfrm>
            <a:prstGeom prst="straightConnector1">
              <a:avLst/>
            </a:prstGeom>
            <a:noFill/>
            <a:ln w="19050" cap="flat" cmpd="sng">
              <a:solidFill>
                <a:schemeClr val="tx1"/>
              </a:solidFill>
              <a:prstDash val="solid"/>
              <a:round/>
              <a:headEnd type="none" w="med" len="med"/>
              <a:tailEnd type="triangle" w="med" len="med"/>
            </a:ln>
          </p:spPr>
        </p:cxnSp>
        <p:cxnSp>
          <p:nvCxnSpPr>
            <p:cNvPr id="14" name="Google Shape;642;p86">
              <a:extLst>
                <a:ext uri="{FF2B5EF4-FFF2-40B4-BE49-F238E27FC236}">
                  <a16:creationId xmlns:a16="http://schemas.microsoft.com/office/drawing/2014/main" id="{AE1BF9FD-F030-0F4F-84EA-9D0E78688B3A}"/>
                </a:ext>
              </a:extLst>
            </p:cNvPr>
            <p:cNvCxnSpPr>
              <a:stCxn id="12" idx="0"/>
              <a:endCxn id="11" idx="2"/>
            </p:cNvCxnSpPr>
            <p:nvPr/>
          </p:nvCxnSpPr>
          <p:spPr>
            <a:xfrm rot="10800000">
              <a:off x="2175000" y="3097106"/>
              <a:ext cx="2315100" cy="758700"/>
            </a:xfrm>
            <a:prstGeom prst="straightConnector1">
              <a:avLst/>
            </a:prstGeom>
            <a:noFill/>
            <a:ln w="19050" cap="flat" cmpd="sng">
              <a:solidFill>
                <a:schemeClr val="tx1"/>
              </a:solidFill>
              <a:prstDash val="solid"/>
              <a:round/>
              <a:headEnd type="none" w="med" len="med"/>
              <a:tailEnd type="triangle" w="med" len="med"/>
            </a:ln>
          </p:spPr>
        </p:cxnSp>
        <p:sp>
          <p:nvSpPr>
            <p:cNvPr id="15" name="Google Shape;644;p86">
              <a:extLst>
                <a:ext uri="{FF2B5EF4-FFF2-40B4-BE49-F238E27FC236}">
                  <a16:creationId xmlns:a16="http://schemas.microsoft.com/office/drawing/2014/main" id="{CDB00A20-604D-A941-8048-9DB0387BCAC6}"/>
                </a:ext>
              </a:extLst>
            </p:cNvPr>
            <p:cNvSpPr/>
            <p:nvPr/>
          </p:nvSpPr>
          <p:spPr>
            <a:xfrm>
              <a:off x="4784875" y="2336156"/>
              <a:ext cx="3030600" cy="845100"/>
            </a:xfrm>
            <a:prstGeom prst="rect">
              <a:avLst/>
            </a:prstGeom>
            <a:solidFill>
              <a:srgbClr val="D9EAD3"/>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16" name="Google Shape;645;p86">
              <a:extLst>
                <a:ext uri="{FF2B5EF4-FFF2-40B4-BE49-F238E27FC236}">
                  <a16:creationId xmlns:a16="http://schemas.microsoft.com/office/drawing/2014/main" id="{A4F8B409-BA67-3640-979C-2B2D55656778}"/>
                </a:ext>
              </a:extLst>
            </p:cNvPr>
            <p:cNvSpPr txBox="1"/>
            <p:nvPr/>
          </p:nvSpPr>
          <p:spPr>
            <a:xfrm>
              <a:off x="4784850" y="2257357"/>
              <a:ext cx="3030600" cy="400086"/>
            </a:xfrm>
            <a:prstGeom prst="rect">
              <a:avLst/>
            </a:prstGeom>
            <a:noFill/>
            <a:ln>
              <a:noFill/>
            </a:ln>
          </p:spPr>
          <p:txBody>
            <a:bodyPr spcFirstLastPara="1" wrap="square" lIns="121787" tIns="121787" rIns="121787" bIns="121787" anchor="t" anchorCtr="0">
              <a:spAutoFit/>
            </a:bodyPr>
            <a:lstStyle/>
            <a:p>
              <a:pPr algn="ctr"/>
              <a:r>
                <a:rPr lang="en" sz="1865">
                  <a:solidFill>
                    <a:schemeClr val="tx1"/>
                  </a:solidFill>
                  <a:latin typeface="+mj-lt"/>
                </a:rPr>
                <a:t>ReplicaSet - version 2</a:t>
              </a:r>
              <a:endParaRPr sz="1865" dirty="0">
                <a:solidFill>
                  <a:schemeClr val="tx1"/>
                </a:solidFill>
                <a:latin typeface="+mj-lt"/>
              </a:endParaRPr>
            </a:p>
          </p:txBody>
        </p:sp>
        <p:sp>
          <p:nvSpPr>
            <p:cNvPr id="17" name="Google Shape;646;p86">
              <a:extLst>
                <a:ext uri="{FF2B5EF4-FFF2-40B4-BE49-F238E27FC236}">
                  <a16:creationId xmlns:a16="http://schemas.microsoft.com/office/drawing/2014/main" id="{5878788B-D0EC-874A-8AB6-066B246B010A}"/>
                </a:ext>
              </a:extLst>
            </p:cNvPr>
            <p:cNvSpPr/>
            <p:nvPr/>
          </p:nvSpPr>
          <p:spPr>
            <a:xfrm>
              <a:off x="4918875" y="26969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dirty="0">
                  <a:solidFill>
                    <a:schemeClr val="tx1"/>
                  </a:solidFill>
                  <a:latin typeface="+mj-lt"/>
                </a:rPr>
                <a:t>Pod</a:t>
              </a:r>
              <a:endParaRPr sz="1865" dirty="0">
                <a:solidFill>
                  <a:schemeClr val="tx1"/>
                </a:solidFill>
                <a:latin typeface="+mj-lt"/>
              </a:endParaRPr>
            </a:p>
          </p:txBody>
        </p:sp>
        <p:cxnSp>
          <p:nvCxnSpPr>
            <p:cNvPr id="18" name="Google Shape;647;p86">
              <a:extLst>
                <a:ext uri="{FF2B5EF4-FFF2-40B4-BE49-F238E27FC236}">
                  <a16:creationId xmlns:a16="http://schemas.microsoft.com/office/drawing/2014/main" id="{B0849A3A-C406-6D48-BD7F-99FA7C0D1DC0}"/>
                </a:ext>
              </a:extLst>
            </p:cNvPr>
            <p:cNvCxnSpPr>
              <a:stCxn id="12" idx="0"/>
              <a:endCxn id="17" idx="2"/>
            </p:cNvCxnSpPr>
            <p:nvPr/>
          </p:nvCxnSpPr>
          <p:spPr>
            <a:xfrm rot="10800000" flipH="1">
              <a:off x="4490100" y="3097106"/>
              <a:ext cx="732900" cy="758700"/>
            </a:xfrm>
            <a:prstGeom prst="straightConnector1">
              <a:avLst/>
            </a:prstGeom>
            <a:noFill/>
            <a:ln w="19050" cap="flat" cmpd="sng">
              <a:solidFill>
                <a:schemeClr val="tx1"/>
              </a:solidFill>
              <a:prstDash val="solid"/>
              <a:round/>
              <a:headEnd type="none" w="med" len="med"/>
              <a:tailEnd type="triangle" w="med" len="med"/>
            </a:ln>
          </p:spPr>
        </p:cxnSp>
      </p:grpSp>
    </p:spTree>
    <p:extLst>
      <p:ext uri="{BB962C8B-B14F-4D97-AF65-F5344CB8AC3E}">
        <p14:creationId xmlns:p14="http://schemas.microsoft.com/office/powerpoint/2010/main" val="3188365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F73383-3206-EF46-8A5A-6E221885CDE1}"/>
              </a:ext>
            </a:extLst>
          </p:cNvPr>
          <p:cNvSpPr>
            <a:spLocks noGrp="1"/>
          </p:cNvSpPr>
          <p:nvPr>
            <p:ph type="body" sz="quarter" idx="12"/>
          </p:nvPr>
        </p:nvSpPr>
        <p:spPr/>
        <p:txBody>
          <a:bodyPr/>
          <a:lstStyle/>
          <a:p>
            <a:r>
              <a:rPr lang="en-IN" dirty="0"/>
              <a:t>This is repeated</a:t>
            </a:r>
          </a:p>
          <a:p>
            <a:endParaRPr lang="en-US" dirty="0"/>
          </a:p>
        </p:txBody>
      </p:sp>
      <p:sp>
        <p:nvSpPr>
          <p:cNvPr id="3" name="Title 2">
            <a:extLst>
              <a:ext uri="{FF2B5EF4-FFF2-40B4-BE49-F238E27FC236}">
                <a16:creationId xmlns:a16="http://schemas.microsoft.com/office/drawing/2014/main" id="{99D6243B-23A6-CB43-96C5-76E9420E3AF1}"/>
              </a:ext>
            </a:extLst>
          </p:cNvPr>
          <p:cNvSpPr>
            <a:spLocks noGrp="1"/>
          </p:cNvSpPr>
          <p:nvPr>
            <p:ph type="title"/>
          </p:nvPr>
        </p:nvSpPr>
        <p:spPr/>
        <p:txBody>
          <a:bodyPr>
            <a:normAutofit fontScale="90000"/>
          </a:bodyPr>
          <a:lstStyle/>
          <a:p>
            <a:r>
              <a:rPr lang="en" dirty="0"/>
              <a:t>Rolling Update with Kubernetes (continued) </a:t>
            </a:r>
            <a:endParaRPr lang="en-US" dirty="0"/>
          </a:p>
        </p:txBody>
      </p:sp>
      <p:sp>
        <p:nvSpPr>
          <p:cNvPr id="4" name="Text Placeholder 3">
            <a:extLst>
              <a:ext uri="{FF2B5EF4-FFF2-40B4-BE49-F238E27FC236}">
                <a16:creationId xmlns:a16="http://schemas.microsoft.com/office/drawing/2014/main" id="{3AA00D29-A021-BA46-8A77-50D0A0DBEFE4}"/>
              </a:ext>
            </a:extLst>
          </p:cNvPr>
          <p:cNvSpPr>
            <a:spLocks noGrp="1"/>
          </p:cNvSpPr>
          <p:nvPr>
            <p:ph type="body" idx="1"/>
          </p:nvPr>
        </p:nvSpPr>
        <p:spPr/>
        <p:txBody>
          <a:bodyPr>
            <a:normAutofit fontScale="62500" lnSpcReduction="20000"/>
          </a:bodyPr>
          <a:lstStyle/>
          <a:p>
            <a:endParaRPr lang="en-US"/>
          </a:p>
        </p:txBody>
      </p:sp>
      <p:grpSp>
        <p:nvGrpSpPr>
          <p:cNvPr id="5" name="Group 4">
            <a:extLst>
              <a:ext uri="{FF2B5EF4-FFF2-40B4-BE49-F238E27FC236}">
                <a16:creationId xmlns:a16="http://schemas.microsoft.com/office/drawing/2014/main" id="{DFA82301-82B1-C645-8E90-A192C9A65C45}"/>
              </a:ext>
            </a:extLst>
          </p:cNvPr>
          <p:cNvGrpSpPr/>
          <p:nvPr/>
        </p:nvGrpSpPr>
        <p:grpSpPr>
          <a:xfrm>
            <a:off x="1139957" y="2668514"/>
            <a:ext cx="9927208" cy="3501225"/>
            <a:chOff x="536075" y="1800156"/>
            <a:chExt cx="7452300" cy="2628350"/>
          </a:xfrm>
        </p:grpSpPr>
        <p:sp>
          <p:nvSpPr>
            <p:cNvPr id="6" name="Google Shape;653;p87">
              <a:extLst>
                <a:ext uri="{FF2B5EF4-FFF2-40B4-BE49-F238E27FC236}">
                  <a16:creationId xmlns:a16="http://schemas.microsoft.com/office/drawing/2014/main" id="{B997C830-2FB8-8E4F-B9C4-424A9A3E32FC}"/>
                </a:ext>
              </a:extLst>
            </p:cNvPr>
            <p:cNvSpPr/>
            <p:nvPr/>
          </p:nvSpPr>
          <p:spPr>
            <a:xfrm>
              <a:off x="536075" y="1800156"/>
              <a:ext cx="7452300" cy="1525500"/>
            </a:xfrm>
            <a:prstGeom prst="roundRect">
              <a:avLst>
                <a:gd name="adj" fmla="val 16667"/>
              </a:avLst>
            </a:prstGeom>
            <a:solidFill>
              <a:schemeClr val="bg2">
                <a:lumMod val="40000"/>
                <a:lumOff val="6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7" name="Google Shape;654;p87">
              <a:extLst>
                <a:ext uri="{FF2B5EF4-FFF2-40B4-BE49-F238E27FC236}">
                  <a16:creationId xmlns:a16="http://schemas.microsoft.com/office/drawing/2014/main" id="{2841E1E4-880E-A143-A515-05B0205017E3}"/>
                </a:ext>
              </a:extLst>
            </p:cNvPr>
            <p:cNvSpPr/>
            <p:nvPr/>
          </p:nvSpPr>
          <p:spPr>
            <a:xfrm>
              <a:off x="670075" y="2336156"/>
              <a:ext cx="3030600" cy="845100"/>
            </a:xfrm>
            <a:prstGeom prst="rect">
              <a:avLst/>
            </a:prstGeom>
            <a:solidFill>
              <a:srgbClr val="C9DAF8"/>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8" name="Google Shape;655;p87">
              <a:extLst>
                <a:ext uri="{FF2B5EF4-FFF2-40B4-BE49-F238E27FC236}">
                  <a16:creationId xmlns:a16="http://schemas.microsoft.com/office/drawing/2014/main" id="{710DA3E6-D559-1F48-90D4-4D8BE1175A7C}"/>
                </a:ext>
              </a:extLst>
            </p:cNvPr>
            <p:cNvSpPr txBox="1"/>
            <p:nvPr/>
          </p:nvSpPr>
          <p:spPr>
            <a:xfrm>
              <a:off x="3697468" y="1800157"/>
              <a:ext cx="1267800" cy="400086"/>
            </a:xfrm>
            <a:prstGeom prst="rect">
              <a:avLst/>
            </a:prstGeom>
            <a:noFill/>
            <a:ln>
              <a:noFill/>
            </a:ln>
          </p:spPr>
          <p:txBody>
            <a:bodyPr spcFirstLastPara="1" wrap="square" lIns="121787" tIns="121787" rIns="121787" bIns="121787" anchor="t" anchorCtr="0">
              <a:spAutoFit/>
            </a:bodyPr>
            <a:lstStyle/>
            <a:p>
              <a:r>
                <a:rPr lang="en" sz="1865" dirty="0">
                  <a:solidFill>
                    <a:schemeClr val="tx1"/>
                  </a:solidFill>
                  <a:latin typeface="+mj-lt"/>
                </a:rPr>
                <a:t>Deployment</a:t>
              </a:r>
              <a:endParaRPr sz="1865" dirty="0">
                <a:solidFill>
                  <a:schemeClr val="tx1"/>
                </a:solidFill>
                <a:latin typeface="+mj-lt"/>
              </a:endParaRPr>
            </a:p>
          </p:txBody>
        </p:sp>
        <p:sp>
          <p:nvSpPr>
            <p:cNvPr id="9" name="Google Shape;656;p87">
              <a:extLst>
                <a:ext uri="{FF2B5EF4-FFF2-40B4-BE49-F238E27FC236}">
                  <a16:creationId xmlns:a16="http://schemas.microsoft.com/office/drawing/2014/main" id="{69089D0F-8067-D148-9B07-EBC4D6CF3305}"/>
                </a:ext>
              </a:extLst>
            </p:cNvPr>
            <p:cNvSpPr txBox="1"/>
            <p:nvPr/>
          </p:nvSpPr>
          <p:spPr>
            <a:xfrm>
              <a:off x="670050" y="2257357"/>
              <a:ext cx="3030600" cy="400086"/>
            </a:xfrm>
            <a:prstGeom prst="rect">
              <a:avLst/>
            </a:prstGeom>
            <a:noFill/>
            <a:ln>
              <a:noFill/>
            </a:ln>
          </p:spPr>
          <p:txBody>
            <a:bodyPr spcFirstLastPara="1" wrap="square" lIns="121787" tIns="121787" rIns="121787" bIns="121787" anchor="t" anchorCtr="0">
              <a:spAutoFit/>
            </a:bodyPr>
            <a:lstStyle/>
            <a:p>
              <a:pPr algn="ctr"/>
              <a:r>
                <a:rPr lang="en" sz="1865">
                  <a:solidFill>
                    <a:schemeClr val="tx1"/>
                  </a:solidFill>
                  <a:latin typeface="+mj-lt"/>
                </a:rPr>
                <a:t>ReplicaSet - version 1</a:t>
              </a:r>
              <a:endParaRPr sz="1865" dirty="0">
                <a:solidFill>
                  <a:schemeClr val="tx1"/>
                </a:solidFill>
                <a:latin typeface="+mj-lt"/>
              </a:endParaRPr>
            </a:p>
          </p:txBody>
        </p:sp>
        <p:sp>
          <p:nvSpPr>
            <p:cNvPr id="10" name="Google Shape;657;p87">
              <a:extLst>
                <a:ext uri="{FF2B5EF4-FFF2-40B4-BE49-F238E27FC236}">
                  <a16:creationId xmlns:a16="http://schemas.microsoft.com/office/drawing/2014/main" id="{88D9B87B-37BF-B148-960B-2D4B8F1666C7}"/>
                </a:ext>
              </a:extLst>
            </p:cNvPr>
            <p:cNvSpPr/>
            <p:nvPr/>
          </p:nvSpPr>
          <p:spPr>
            <a:xfrm>
              <a:off x="804075" y="26969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dirty="0">
                  <a:solidFill>
                    <a:schemeClr val="tx1"/>
                  </a:solidFill>
                  <a:latin typeface="+mj-lt"/>
                </a:rPr>
                <a:t>Pod</a:t>
              </a:r>
              <a:endParaRPr sz="1865" dirty="0">
                <a:solidFill>
                  <a:schemeClr val="tx1"/>
                </a:solidFill>
                <a:latin typeface="+mj-lt"/>
              </a:endParaRPr>
            </a:p>
          </p:txBody>
        </p:sp>
        <p:sp>
          <p:nvSpPr>
            <p:cNvPr id="11" name="Google Shape;658;p87">
              <a:extLst>
                <a:ext uri="{FF2B5EF4-FFF2-40B4-BE49-F238E27FC236}">
                  <a16:creationId xmlns:a16="http://schemas.microsoft.com/office/drawing/2014/main" id="{7DF3EA85-C6F5-884A-9F0A-5C094E295810}"/>
                </a:ext>
              </a:extLst>
            </p:cNvPr>
            <p:cNvSpPr/>
            <p:nvPr/>
          </p:nvSpPr>
          <p:spPr>
            <a:xfrm>
              <a:off x="1870875" y="26969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dirty="0">
                  <a:solidFill>
                    <a:schemeClr val="tx1"/>
                  </a:solidFill>
                  <a:latin typeface="+mj-lt"/>
                </a:rPr>
                <a:t>Pod</a:t>
              </a:r>
              <a:endParaRPr sz="1865" dirty="0">
                <a:solidFill>
                  <a:schemeClr val="tx1"/>
                </a:solidFill>
                <a:latin typeface="+mj-lt"/>
              </a:endParaRPr>
            </a:p>
          </p:txBody>
        </p:sp>
        <p:sp>
          <p:nvSpPr>
            <p:cNvPr id="12" name="Google Shape;659;p87">
              <a:extLst>
                <a:ext uri="{FF2B5EF4-FFF2-40B4-BE49-F238E27FC236}">
                  <a16:creationId xmlns:a16="http://schemas.microsoft.com/office/drawing/2014/main" id="{A317B00B-B798-3540-A1CF-CB47A0C21E92}"/>
                </a:ext>
              </a:extLst>
            </p:cNvPr>
            <p:cNvSpPr/>
            <p:nvPr/>
          </p:nvSpPr>
          <p:spPr>
            <a:xfrm>
              <a:off x="2717250" y="3855806"/>
              <a:ext cx="3545700" cy="572700"/>
            </a:xfrm>
            <a:prstGeom prst="frame">
              <a:avLst>
                <a:gd name="adj1" fmla="val 12500"/>
              </a:avLst>
            </a:prstGeom>
            <a:solidFill>
              <a:schemeClr val="accent5"/>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Service</a:t>
              </a:r>
              <a:endParaRPr sz="1865" dirty="0">
                <a:solidFill>
                  <a:schemeClr val="tx1"/>
                </a:solidFill>
                <a:latin typeface="+mj-lt"/>
              </a:endParaRPr>
            </a:p>
          </p:txBody>
        </p:sp>
        <p:cxnSp>
          <p:nvCxnSpPr>
            <p:cNvPr id="13" name="Google Shape;660;p87">
              <a:extLst>
                <a:ext uri="{FF2B5EF4-FFF2-40B4-BE49-F238E27FC236}">
                  <a16:creationId xmlns:a16="http://schemas.microsoft.com/office/drawing/2014/main" id="{2B6E9546-FC74-7846-906E-F6691F9C0A59}"/>
                </a:ext>
              </a:extLst>
            </p:cNvPr>
            <p:cNvCxnSpPr>
              <a:stCxn id="12" idx="0"/>
              <a:endCxn id="10" idx="2"/>
            </p:cNvCxnSpPr>
            <p:nvPr/>
          </p:nvCxnSpPr>
          <p:spPr>
            <a:xfrm rot="10800000">
              <a:off x="1108200" y="3097106"/>
              <a:ext cx="3381900" cy="758700"/>
            </a:xfrm>
            <a:prstGeom prst="straightConnector1">
              <a:avLst/>
            </a:prstGeom>
            <a:noFill/>
            <a:ln w="19050" cap="flat" cmpd="sng">
              <a:solidFill>
                <a:schemeClr val="tx1"/>
              </a:solidFill>
              <a:prstDash val="solid"/>
              <a:round/>
              <a:headEnd type="none" w="med" len="med"/>
              <a:tailEnd type="triangle" w="med" len="med"/>
            </a:ln>
          </p:spPr>
        </p:cxnSp>
        <p:cxnSp>
          <p:nvCxnSpPr>
            <p:cNvPr id="14" name="Google Shape;661;p87">
              <a:extLst>
                <a:ext uri="{FF2B5EF4-FFF2-40B4-BE49-F238E27FC236}">
                  <a16:creationId xmlns:a16="http://schemas.microsoft.com/office/drawing/2014/main" id="{5473D58E-32A6-8E4F-B251-9F8ED2564AF9}"/>
                </a:ext>
              </a:extLst>
            </p:cNvPr>
            <p:cNvCxnSpPr>
              <a:stCxn id="12" idx="0"/>
              <a:endCxn id="11" idx="2"/>
            </p:cNvCxnSpPr>
            <p:nvPr/>
          </p:nvCxnSpPr>
          <p:spPr>
            <a:xfrm rot="10800000">
              <a:off x="2175000" y="3097106"/>
              <a:ext cx="2315100" cy="758700"/>
            </a:xfrm>
            <a:prstGeom prst="straightConnector1">
              <a:avLst/>
            </a:prstGeom>
            <a:noFill/>
            <a:ln w="19050" cap="flat" cmpd="sng">
              <a:solidFill>
                <a:schemeClr val="tx1"/>
              </a:solidFill>
              <a:prstDash val="solid"/>
              <a:round/>
              <a:headEnd type="none" w="med" len="med"/>
              <a:tailEnd type="triangle" w="med" len="med"/>
            </a:ln>
          </p:spPr>
        </p:cxnSp>
        <p:sp>
          <p:nvSpPr>
            <p:cNvPr id="15" name="Google Shape;663;p87">
              <a:extLst>
                <a:ext uri="{FF2B5EF4-FFF2-40B4-BE49-F238E27FC236}">
                  <a16:creationId xmlns:a16="http://schemas.microsoft.com/office/drawing/2014/main" id="{D769AA4C-9A18-2E44-8AD1-E3AFD5FD46F3}"/>
                </a:ext>
              </a:extLst>
            </p:cNvPr>
            <p:cNvSpPr/>
            <p:nvPr/>
          </p:nvSpPr>
          <p:spPr>
            <a:xfrm>
              <a:off x="4784875" y="2336156"/>
              <a:ext cx="3030600" cy="845100"/>
            </a:xfrm>
            <a:prstGeom prst="rect">
              <a:avLst/>
            </a:prstGeom>
            <a:solidFill>
              <a:srgbClr val="D9EAD3"/>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16" name="Google Shape;664;p87">
              <a:extLst>
                <a:ext uri="{FF2B5EF4-FFF2-40B4-BE49-F238E27FC236}">
                  <a16:creationId xmlns:a16="http://schemas.microsoft.com/office/drawing/2014/main" id="{4B235B95-41E0-094A-9861-F70C8ACE50E7}"/>
                </a:ext>
              </a:extLst>
            </p:cNvPr>
            <p:cNvSpPr txBox="1"/>
            <p:nvPr/>
          </p:nvSpPr>
          <p:spPr>
            <a:xfrm>
              <a:off x="4784850" y="2257357"/>
              <a:ext cx="3030600" cy="400086"/>
            </a:xfrm>
            <a:prstGeom prst="rect">
              <a:avLst/>
            </a:prstGeom>
            <a:noFill/>
            <a:ln>
              <a:noFill/>
            </a:ln>
          </p:spPr>
          <p:txBody>
            <a:bodyPr spcFirstLastPara="1" wrap="square" lIns="121787" tIns="121787" rIns="121787" bIns="121787" anchor="t" anchorCtr="0">
              <a:spAutoFit/>
            </a:bodyPr>
            <a:lstStyle/>
            <a:p>
              <a:pPr algn="ctr"/>
              <a:r>
                <a:rPr lang="en" sz="1865">
                  <a:solidFill>
                    <a:schemeClr val="tx1"/>
                  </a:solidFill>
                  <a:latin typeface="+mj-lt"/>
                </a:rPr>
                <a:t>ReplicaSet - version 2</a:t>
              </a:r>
              <a:endParaRPr sz="1865" dirty="0">
                <a:solidFill>
                  <a:schemeClr val="tx1"/>
                </a:solidFill>
                <a:latin typeface="+mj-lt"/>
              </a:endParaRPr>
            </a:p>
          </p:txBody>
        </p:sp>
        <p:sp>
          <p:nvSpPr>
            <p:cNvPr id="17" name="Google Shape;665;p87">
              <a:extLst>
                <a:ext uri="{FF2B5EF4-FFF2-40B4-BE49-F238E27FC236}">
                  <a16:creationId xmlns:a16="http://schemas.microsoft.com/office/drawing/2014/main" id="{FA91085A-B51D-E549-81F8-CC4D47D2D374}"/>
                </a:ext>
              </a:extLst>
            </p:cNvPr>
            <p:cNvSpPr/>
            <p:nvPr/>
          </p:nvSpPr>
          <p:spPr>
            <a:xfrm>
              <a:off x="4918875" y="26969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dirty="0">
                  <a:solidFill>
                    <a:schemeClr val="tx1"/>
                  </a:solidFill>
                  <a:latin typeface="+mj-lt"/>
                </a:rPr>
                <a:t>Pod</a:t>
              </a:r>
              <a:endParaRPr sz="1865" dirty="0">
                <a:solidFill>
                  <a:schemeClr val="tx1"/>
                </a:solidFill>
                <a:latin typeface="+mj-lt"/>
              </a:endParaRPr>
            </a:p>
          </p:txBody>
        </p:sp>
        <p:cxnSp>
          <p:nvCxnSpPr>
            <p:cNvPr id="18" name="Google Shape;666;p87">
              <a:extLst>
                <a:ext uri="{FF2B5EF4-FFF2-40B4-BE49-F238E27FC236}">
                  <a16:creationId xmlns:a16="http://schemas.microsoft.com/office/drawing/2014/main" id="{A01FF614-25F1-3F4D-BB93-FE9E6CB8C8E4}"/>
                </a:ext>
              </a:extLst>
            </p:cNvPr>
            <p:cNvCxnSpPr>
              <a:stCxn id="12" idx="0"/>
              <a:endCxn id="17" idx="2"/>
            </p:cNvCxnSpPr>
            <p:nvPr/>
          </p:nvCxnSpPr>
          <p:spPr>
            <a:xfrm rot="10800000" flipH="1">
              <a:off x="4490100" y="3097106"/>
              <a:ext cx="732900" cy="758700"/>
            </a:xfrm>
            <a:prstGeom prst="straightConnector1">
              <a:avLst/>
            </a:prstGeom>
            <a:noFill/>
            <a:ln w="19050" cap="flat" cmpd="sng">
              <a:solidFill>
                <a:schemeClr val="tx1"/>
              </a:solidFill>
              <a:prstDash val="solid"/>
              <a:round/>
              <a:headEnd type="none" w="med" len="med"/>
              <a:tailEnd type="triangle" w="med" len="med"/>
            </a:ln>
          </p:spPr>
        </p:cxnSp>
        <p:sp>
          <p:nvSpPr>
            <p:cNvPr id="19" name="Google Shape;667;p87">
              <a:extLst>
                <a:ext uri="{FF2B5EF4-FFF2-40B4-BE49-F238E27FC236}">
                  <a16:creationId xmlns:a16="http://schemas.microsoft.com/office/drawing/2014/main" id="{14011D59-1929-6D48-9143-6591F72D40F4}"/>
                </a:ext>
              </a:extLst>
            </p:cNvPr>
            <p:cNvSpPr/>
            <p:nvPr/>
          </p:nvSpPr>
          <p:spPr>
            <a:xfrm>
              <a:off x="5985675" y="26969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dirty="0">
                  <a:solidFill>
                    <a:schemeClr val="tx1"/>
                  </a:solidFill>
                  <a:latin typeface="+mj-lt"/>
                </a:rPr>
                <a:t>Pod</a:t>
              </a:r>
              <a:endParaRPr sz="1865" dirty="0">
                <a:solidFill>
                  <a:schemeClr val="tx1"/>
                </a:solidFill>
                <a:latin typeface="+mj-lt"/>
              </a:endParaRPr>
            </a:p>
          </p:txBody>
        </p:sp>
        <p:cxnSp>
          <p:nvCxnSpPr>
            <p:cNvPr id="20" name="Google Shape;668;p87">
              <a:extLst>
                <a:ext uri="{FF2B5EF4-FFF2-40B4-BE49-F238E27FC236}">
                  <a16:creationId xmlns:a16="http://schemas.microsoft.com/office/drawing/2014/main" id="{12E26D2A-A149-FF44-850C-009A2A277386}"/>
                </a:ext>
              </a:extLst>
            </p:cNvPr>
            <p:cNvCxnSpPr>
              <a:stCxn id="12" idx="0"/>
              <a:endCxn id="19" idx="2"/>
            </p:cNvCxnSpPr>
            <p:nvPr/>
          </p:nvCxnSpPr>
          <p:spPr>
            <a:xfrm rot="10800000" flipH="1">
              <a:off x="4490100" y="3097106"/>
              <a:ext cx="1799700" cy="758700"/>
            </a:xfrm>
            <a:prstGeom prst="straightConnector1">
              <a:avLst/>
            </a:prstGeom>
            <a:noFill/>
            <a:ln w="19050" cap="flat" cmpd="sng">
              <a:solidFill>
                <a:schemeClr val="tx1"/>
              </a:solidFill>
              <a:prstDash val="solid"/>
              <a:round/>
              <a:headEnd type="none" w="med" len="med"/>
              <a:tailEnd type="triangle" w="med" len="med"/>
            </a:ln>
          </p:spPr>
        </p:cxnSp>
      </p:grpSp>
    </p:spTree>
    <p:extLst>
      <p:ext uri="{BB962C8B-B14F-4D97-AF65-F5344CB8AC3E}">
        <p14:creationId xmlns:p14="http://schemas.microsoft.com/office/powerpoint/2010/main" val="1411148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62A72C-F08E-204F-93F2-BAB61BD7C140}"/>
              </a:ext>
            </a:extLst>
          </p:cNvPr>
          <p:cNvSpPr>
            <a:spLocks noGrp="1"/>
          </p:cNvSpPr>
          <p:nvPr>
            <p:ph type="body" sz="quarter" idx="12"/>
          </p:nvPr>
        </p:nvSpPr>
        <p:spPr/>
        <p:txBody>
          <a:bodyPr/>
          <a:lstStyle/>
          <a:p>
            <a:r>
              <a:rPr lang="en-IN" dirty="0"/>
              <a:t>This is repeated</a:t>
            </a:r>
          </a:p>
          <a:p>
            <a:endParaRPr lang="en-US" dirty="0"/>
          </a:p>
        </p:txBody>
      </p:sp>
      <p:sp>
        <p:nvSpPr>
          <p:cNvPr id="3" name="Title 2">
            <a:extLst>
              <a:ext uri="{FF2B5EF4-FFF2-40B4-BE49-F238E27FC236}">
                <a16:creationId xmlns:a16="http://schemas.microsoft.com/office/drawing/2014/main" id="{579E4540-77FC-A346-86DA-1AB9D112D7FC}"/>
              </a:ext>
            </a:extLst>
          </p:cNvPr>
          <p:cNvSpPr>
            <a:spLocks noGrp="1"/>
          </p:cNvSpPr>
          <p:nvPr>
            <p:ph type="title"/>
          </p:nvPr>
        </p:nvSpPr>
        <p:spPr/>
        <p:txBody>
          <a:bodyPr>
            <a:normAutofit fontScale="90000"/>
          </a:bodyPr>
          <a:lstStyle/>
          <a:p>
            <a:r>
              <a:rPr lang="en" dirty="0"/>
              <a:t>Rolling Update with Kubernetes (continued) </a:t>
            </a:r>
            <a:endParaRPr lang="en-US" dirty="0"/>
          </a:p>
        </p:txBody>
      </p:sp>
      <p:sp>
        <p:nvSpPr>
          <p:cNvPr id="4" name="Text Placeholder 3">
            <a:extLst>
              <a:ext uri="{FF2B5EF4-FFF2-40B4-BE49-F238E27FC236}">
                <a16:creationId xmlns:a16="http://schemas.microsoft.com/office/drawing/2014/main" id="{3224EE2D-559B-2147-AF10-FD320DC3FFEE}"/>
              </a:ext>
            </a:extLst>
          </p:cNvPr>
          <p:cNvSpPr>
            <a:spLocks noGrp="1"/>
          </p:cNvSpPr>
          <p:nvPr>
            <p:ph type="body" idx="1"/>
          </p:nvPr>
        </p:nvSpPr>
        <p:spPr/>
        <p:txBody>
          <a:bodyPr>
            <a:normAutofit fontScale="62500" lnSpcReduction="20000"/>
          </a:bodyPr>
          <a:lstStyle/>
          <a:p>
            <a:endParaRPr lang="en-US"/>
          </a:p>
        </p:txBody>
      </p:sp>
      <p:grpSp>
        <p:nvGrpSpPr>
          <p:cNvPr id="5" name="Group 4">
            <a:extLst>
              <a:ext uri="{FF2B5EF4-FFF2-40B4-BE49-F238E27FC236}">
                <a16:creationId xmlns:a16="http://schemas.microsoft.com/office/drawing/2014/main" id="{1CFED75A-91E5-E640-8C02-7358E9B3242B}"/>
              </a:ext>
            </a:extLst>
          </p:cNvPr>
          <p:cNvGrpSpPr/>
          <p:nvPr/>
        </p:nvGrpSpPr>
        <p:grpSpPr>
          <a:xfrm>
            <a:off x="1139957" y="2750010"/>
            <a:ext cx="9927208" cy="3501225"/>
            <a:chOff x="536075" y="1800156"/>
            <a:chExt cx="7452300" cy="2628350"/>
          </a:xfrm>
        </p:grpSpPr>
        <p:sp>
          <p:nvSpPr>
            <p:cNvPr id="6" name="Google Shape;674;p88">
              <a:extLst>
                <a:ext uri="{FF2B5EF4-FFF2-40B4-BE49-F238E27FC236}">
                  <a16:creationId xmlns:a16="http://schemas.microsoft.com/office/drawing/2014/main" id="{032BAD55-5E8C-CD47-A7AC-D12CAA461A3B}"/>
                </a:ext>
              </a:extLst>
            </p:cNvPr>
            <p:cNvSpPr/>
            <p:nvPr/>
          </p:nvSpPr>
          <p:spPr>
            <a:xfrm>
              <a:off x="536075" y="1800156"/>
              <a:ext cx="7452300" cy="1525500"/>
            </a:xfrm>
            <a:prstGeom prst="roundRect">
              <a:avLst>
                <a:gd name="adj" fmla="val 16667"/>
              </a:avLst>
            </a:prstGeom>
            <a:solidFill>
              <a:schemeClr val="bg2">
                <a:lumMod val="40000"/>
                <a:lumOff val="6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7" name="Google Shape;675;p88">
              <a:extLst>
                <a:ext uri="{FF2B5EF4-FFF2-40B4-BE49-F238E27FC236}">
                  <a16:creationId xmlns:a16="http://schemas.microsoft.com/office/drawing/2014/main" id="{BF2C86AC-4BB0-914A-8596-A78C7A5D85DB}"/>
                </a:ext>
              </a:extLst>
            </p:cNvPr>
            <p:cNvSpPr/>
            <p:nvPr/>
          </p:nvSpPr>
          <p:spPr>
            <a:xfrm>
              <a:off x="670075" y="2336156"/>
              <a:ext cx="3030600" cy="845100"/>
            </a:xfrm>
            <a:prstGeom prst="rect">
              <a:avLst/>
            </a:prstGeom>
            <a:solidFill>
              <a:srgbClr val="C9DAF8"/>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8" name="Google Shape;676;p88">
              <a:extLst>
                <a:ext uri="{FF2B5EF4-FFF2-40B4-BE49-F238E27FC236}">
                  <a16:creationId xmlns:a16="http://schemas.microsoft.com/office/drawing/2014/main" id="{72DD1492-D6ED-2F43-9485-8562FE89840C}"/>
                </a:ext>
              </a:extLst>
            </p:cNvPr>
            <p:cNvSpPr txBox="1"/>
            <p:nvPr/>
          </p:nvSpPr>
          <p:spPr>
            <a:xfrm>
              <a:off x="3711219" y="1800157"/>
              <a:ext cx="1267800" cy="400086"/>
            </a:xfrm>
            <a:prstGeom prst="rect">
              <a:avLst/>
            </a:prstGeom>
            <a:noFill/>
            <a:ln>
              <a:noFill/>
            </a:ln>
          </p:spPr>
          <p:txBody>
            <a:bodyPr spcFirstLastPara="1" wrap="square" lIns="121787" tIns="121787" rIns="121787" bIns="121787" anchor="t" anchorCtr="0">
              <a:spAutoFit/>
            </a:bodyPr>
            <a:lstStyle/>
            <a:p>
              <a:r>
                <a:rPr lang="en" sz="1865">
                  <a:solidFill>
                    <a:schemeClr val="tx1"/>
                  </a:solidFill>
                  <a:latin typeface="+mj-lt"/>
                </a:rPr>
                <a:t>Deployment</a:t>
              </a:r>
              <a:endParaRPr sz="1865" dirty="0">
                <a:solidFill>
                  <a:schemeClr val="tx1"/>
                </a:solidFill>
                <a:latin typeface="+mj-lt"/>
              </a:endParaRPr>
            </a:p>
          </p:txBody>
        </p:sp>
        <p:sp>
          <p:nvSpPr>
            <p:cNvPr id="9" name="Google Shape;677;p88">
              <a:extLst>
                <a:ext uri="{FF2B5EF4-FFF2-40B4-BE49-F238E27FC236}">
                  <a16:creationId xmlns:a16="http://schemas.microsoft.com/office/drawing/2014/main" id="{43554A66-93FE-7544-8FD1-E6289B20BE91}"/>
                </a:ext>
              </a:extLst>
            </p:cNvPr>
            <p:cNvSpPr txBox="1"/>
            <p:nvPr/>
          </p:nvSpPr>
          <p:spPr>
            <a:xfrm>
              <a:off x="670050" y="2257357"/>
              <a:ext cx="3030600" cy="400086"/>
            </a:xfrm>
            <a:prstGeom prst="rect">
              <a:avLst/>
            </a:prstGeom>
            <a:noFill/>
            <a:ln>
              <a:noFill/>
            </a:ln>
          </p:spPr>
          <p:txBody>
            <a:bodyPr spcFirstLastPara="1" wrap="square" lIns="121787" tIns="121787" rIns="121787" bIns="121787" anchor="t" anchorCtr="0">
              <a:spAutoFit/>
            </a:bodyPr>
            <a:lstStyle/>
            <a:p>
              <a:pPr algn="ctr"/>
              <a:r>
                <a:rPr lang="en" sz="1865">
                  <a:solidFill>
                    <a:schemeClr val="tx1"/>
                  </a:solidFill>
                  <a:latin typeface="+mj-lt"/>
                </a:rPr>
                <a:t>ReplicaSet - version 1</a:t>
              </a:r>
              <a:endParaRPr sz="1865" dirty="0">
                <a:solidFill>
                  <a:schemeClr val="tx1"/>
                </a:solidFill>
                <a:latin typeface="+mj-lt"/>
              </a:endParaRPr>
            </a:p>
          </p:txBody>
        </p:sp>
        <p:sp>
          <p:nvSpPr>
            <p:cNvPr id="10" name="Google Shape;678;p88">
              <a:extLst>
                <a:ext uri="{FF2B5EF4-FFF2-40B4-BE49-F238E27FC236}">
                  <a16:creationId xmlns:a16="http://schemas.microsoft.com/office/drawing/2014/main" id="{63D4B015-A802-7C4C-B698-7E04932E5F2F}"/>
                </a:ext>
              </a:extLst>
            </p:cNvPr>
            <p:cNvSpPr/>
            <p:nvPr/>
          </p:nvSpPr>
          <p:spPr>
            <a:xfrm>
              <a:off x="804075" y="26969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sp>
          <p:nvSpPr>
            <p:cNvPr id="11" name="Google Shape;679;p88">
              <a:extLst>
                <a:ext uri="{FF2B5EF4-FFF2-40B4-BE49-F238E27FC236}">
                  <a16:creationId xmlns:a16="http://schemas.microsoft.com/office/drawing/2014/main" id="{78966AF8-77D5-5847-B162-72E0027B6520}"/>
                </a:ext>
              </a:extLst>
            </p:cNvPr>
            <p:cNvSpPr/>
            <p:nvPr/>
          </p:nvSpPr>
          <p:spPr>
            <a:xfrm>
              <a:off x="2717250" y="3855806"/>
              <a:ext cx="3545700" cy="572700"/>
            </a:xfrm>
            <a:prstGeom prst="frame">
              <a:avLst>
                <a:gd name="adj1" fmla="val 12500"/>
              </a:avLst>
            </a:prstGeom>
            <a:solidFill>
              <a:schemeClr val="accent5"/>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Service</a:t>
              </a:r>
              <a:endParaRPr sz="1865" dirty="0">
                <a:solidFill>
                  <a:schemeClr val="tx1"/>
                </a:solidFill>
                <a:latin typeface="+mj-lt"/>
              </a:endParaRPr>
            </a:p>
          </p:txBody>
        </p:sp>
        <p:cxnSp>
          <p:nvCxnSpPr>
            <p:cNvPr id="12" name="Google Shape;680;p88">
              <a:extLst>
                <a:ext uri="{FF2B5EF4-FFF2-40B4-BE49-F238E27FC236}">
                  <a16:creationId xmlns:a16="http://schemas.microsoft.com/office/drawing/2014/main" id="{7B46460A-3ACC-474F-987A-6018B0BE8933}"/>
                </a:ext>
              </a:extLst>
            </p:cNvPr>
            <p:cNvCxnSpPr>
              <a:stCxn id="11" idx="0"/>
              <a:endCxn id="10" idx="2"/>
            </p:cNvCxnSpPr>
            <p:nvPr/>
          </p:nvCxnSpPr>
          <p:spPr>
            <a:xfrm rot="10800000">
              <a:off x="1108200" y="3097106"/>
              <a:ext cx="3381900" cy="758700"/>
            </a:xfrm>
            <a:prstGeom prst="straightConnector1">
              <a:avLst/>
            </a:prstGeom>
            <a:noFill/>
            <a:ln w="19050" cap="flat" cmpd="sng">
              <a:solidFill>
                <a:schemeClr val="tx1"/>
              </a:solidFill>
              <a:prstDash val="solid"/>
              <a:round/>
              <a:headEnd type="none" w="med" len="med"/>
              <a:tailEnd type="triangle" w="med" len="med"/>
            </a:ln>
          </p:spPr>
        </p:cxnSp>
        <p:sp>
          <p:nvSpPr>
            <p:cNvPr id="13" name="Google Shape;682;p88">
              <a:extLst>
                <a:ext uri="{FF2B5EF4-FFF2-40B4-BE49-F238E27FC236}">
                  <a16:creationId xmlns:a16="http://schemas.microsoft.com/office/drawing/2014/main" id="{B6AE029A-6B8B-C248-B069-85E26D88B0CF}"/>
                </a:ext>
              </a:extLst>
            </p:cNvPr>
            <p:cNvSpPr/>
            <p:nvPr/>
          </p:nvSpPr>
          <p:spPr>
            <a:xfrm>
              <a:off x="4784875" y="2336156"/>
              <a:ext cx="3030600" cy="845100"/>
            </a:xfrm>
            <a:prstGeom prst="rect">
              <a:avLst/>
            </a:prstGeom>
            <a:solidFill>
              <a:srgbClr val="D9EAD3"/>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14" name="Google Shape;683;p88">
              <a:extLst>
                <a:ext uri="{FF2B5EF4-FFF2-40B4-BE49-F238E27FC236}">
                  <a16:creationId xmlns:a16="http://schemas.microsoft.com/office/drawing/2014/main" id="{76D9C6AB-D090-DC46-BBD5-F229E503AC1C}"/>
                </a:ext>
              </a:extLst>
            </p:cNvPr>
            <p:cNvSpPr txBox="1"/>
            <p:nvPr/>
          </p:nvSpPr>
          <p:spPr>
            <a:xfrm>
              <a:off x="4784850" y="2257357"/>
              <a:ext cx="3030600" cy="400086"/>
            </a:xfrm>
            <a:prstGeom prst="rect">
              <a:avLst/>
            </a:prstGeom>
            <a:noFill/>
            <a:ln>
              <a:noFill/>
            </a:ln>
          </p:spPr>
          <p:txBody>
            <a:bodyPr spcFirstLastPara="1" wrap="square" lIns="121787" tIns="121787" rIns="121787" bIns="121787" anchor="t" anchorCtr="0">
              <a:spAutoFit/>
            </a:bodyPr>
            <a:lstStyle/>
            <a:p>
              <a:pPr algn="ctr"/>
              <a:r>
                <a:rPr lang="en" sz="1865">
                  <a:solidFill>
                    <a:schemeClr val="tx1"/>
                  </a:solidFill>
                  <a:latin typeface="+mj-lt"/>
                </a:rPr>
                <a:t>ReplicaSet - version 2</a:t>
              </a:r>
              <a:endParaRPr sz="1865" dirty="0">
                <a:solidFill>
                  <a:schemeClr val="tx1"/>
                </a:solidFill>
                <a:latin typeface="+mj-lt"/>
              </a:endParaRPr>
            </a:p>
          </p:txBody>
        </p:sp>
        <p:sp>
          <p:nvSpPr>
            <p:cNvPr id="15" name="Google Shape;684;p88">
              <a:extLst>
                <a:ext uri="{FF2B5EF4-FFF2-40B4-BE49-F238E27FC236}">
                  <a16:creationId xmlns:a16="http://schemas.microsoft.com/office/drawing/2014/main" id="{96B5DCD4-F4AC-C446-8DAF-74B88DD92975}"/>
                </a:ext>
              </a:extLst>
            </p:cNvPr>
            <p:cNvSpPr/>
            <p:nvPr/>
          </p:nvSpPr>
          <p:spPr>
            <a:xfrm>
              <a:off x="4918875" y="26969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cxnSp>
          <p:nvCxnSpPr>
            <p:cNvPr id="16" name="Google Shape;685;p88">
              <a:extLst>
                <a:ext uri="{FF2B5EF4-FFF2-40B4-BE49-F238E27FC236}">
                  <a16:creationId xmlns:a16="http://schemas.microsoft.com/office/drawing/2014/main" id="{FC2DDFA3-B1A2-2A4D-A033-83EF7F4055DA}"/>
                </a:ext>
              </a:extLst>
            </p:cNvPr>
            <p:cNvCxnSpPr>
              <a:stCxn id="11" idx="0"/>
              <a:endCxn id="15" idx="2"/>
            </p:cNvCxnSpPr>
            <p:nvPr/>
          </p:nvCxnSpPr>
          <p:spPr>
            <a:xfrm rot="10800000" flipH="1">
              <a:off x="4490100" y="3097106"/>
              <a:ext cx="732900" cy="758700"/>
            </a:xfrm>
            <a:prstGeom prst="straightConnector1">
              <a:avLst/>
            </a:prstGeom>
            <a:noFill/>
            <a:ln w="19050" cap="flat" cmpd="sng">
              <a:solidFill>
                <a:schemeClr val="tx1"/>
              </a:solidFill>
              <a:prstDash val="solid"/>
              <a:round/>
              <a:headEnd type="none" w="med" len="med"/>
              <a:tailEnd type="triangle" w="med" len="med"/>
            </a:ln>
          </p:spPr>
        </p:cxnSp>
        <p:sp>
          <p:nvSpPr>
            <p:cNvPr id="17" name="Google Shape;686;p88">
              <a:extLst>
                <a:ext uri="{FF2B5EF4-FFF2-40B4-BE49-F238E27FC236}">
                  <a16:creationId xmlns:a16="http://schemas.microsoft.com/office/drawing/2014/main" id="{DE9E0D53-248D-EB4A-9CA2-0ACB5E67CC23}"/>
                </a:ext>
              </a:extLst>
            </p:cNvPr>
            <p:cNvSpPr/>
            <p:nvPr/>
          </p:nvSpPr>
          <p:spPr>
            <a:xfrm>
              <a:off x="5985675" y="26969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dirty="0">
                  <a:solidFill>
                    <a:schemeClr val="tx1"/>
                  </a:solidFill>
                  <a:latin typeface="+mj-lt"/>
                </a:rPr>
                <a:t>Pod</a:t>
              </a:r>
              <a:endParaRPr sz="1865" dirty="0">
                <a:solidFill>
                  <a:schemeClr val="tx1"/>
                </a:solidFill>
                <a:latin typeface="+mj-lt"/>
              </a:endParaRPr>
            </a:p>
          </p:txBody>
        </p:sp>
        <p:cxnSp>
          <p:nvCxnSpPr>
            <p:cNvPr id="18" name="Google Shape;687;p88">
              <a:extLst>
                <a:ext uri="{FF2B5EF4-FFF2-40B4-BE49-F238E27FC236}">
                  <a16:creationId xmlns:a16="http://schemas.microsoft.com/office/drawing/2014/main" id="{7D0094D2-59ED-234D-8C84-5CF16DC29A8E}"/>
                </a:ext>
              </a:extLst>
            </p:cNvPr>
            <p:cNvCxnSpPr>
              <a:stCxn id="11" idx="0"/>
              <a:endCxn id="17" idx="2"/>
            </p:cNvCxnSpPr>
            <p:nvPr/>
          </p:nvCxnSpPr>
          <p:spPr>
            <a:xfrm rot="10800000" flipH="1">
              <a:off x="4490100" y="3097106"/>
              <a:ext cx="1799700" cy="758700"/>
            </a:xfrm>
            <a:prstGeom prst="straightConnector1">
              <a:avLst/>
            </a:prstGeom>
            <a:noFill/>
            <a:ln w="19050" cap="flat" cmpd="sng">
              <a:solidFill>
                <a:schemeClr val="tx1"/>
              </a:solidFill>
              <a:prstDash val="solid"/>
              <a:round/>
              <a:headEnd type="none" w="med" len="med"/>
              <a:tailEnd type="triangle" w="med" len="med"/>
            </a:ln>
          </p:spPr>
        </p:cxnSp>
      </p:grpSp>
    </p:spTree>
    <p:extLst>
      <p:ext uri="{BB962C8B-B14F-4D97-AF65-F5344CB8AC3E}">
        <p14:creationId xmlns:p14="http://schemas.microsoft.com/office/powerpoint/2010/main" val="433259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E1AD80-1AFC-0E47-9340-658FC5B476EF}"/>
              </a:ext>
            </a:extLst>
          </p:cNvPr>
          <p:cNvSpPr>
            <a:spLocks noGrp="1"/>
          </p:cNvSpPr>
          <p:nvPr>
            <p:ph type="body" sz="quarter" idx="12"/>
          </p:nvPr>
        </p:nvSpPr>
        <p:spPr/>
        <p:txBody>
          <a:bodyPr/>
          <a:lstStyle/>
          <a:p>
            <a:r>
              <a:rPr lang="en-IN" dirty="0"/>
              <a:t>Until all pods have been updated</a:t>
            </a:r>
          </a:p>
          <a:p>
            <a:endParaRPr lang="en-US" dirty="0"/>
          </a:p>
        </p:txBody>
      </p:sp>
      <p:sp>
        <p:nvSpPr>
          <p:cNvPr id="3" name="Title 2">
            <a:extLst>
              <a:ext uri="{FF2B5EF4-FFF2-40B4-BE49-F238E27FC236}">
                <a16:creationId xmlns:a16="http://schemas.microsoft.com/office/drawing/2014/main" id="{195852AA-A002-1446-8F23-3ABFC61BF128}"/>
              </a:ext>
            </a:extLst>
          </p:cNvPr>
          <p:cNvSpPr>
            <a:spLocks noGrp="1"/>
          </p:cNvSpPr>
          <p:nvPr>
            <p:ph type="title"/>
          </p:nvPr>
        </p:nvSpPr>
        <p:spPr/>
        <p:txBody>
          <a:bodyPr>
            <a:normAutofit fontScale="90000"/>
          </a:bodyPr>
          <a:lstStyle/>
          <a:p>
            <a:r>
              <a:rPr lang="en" dirty="0"/>
              <a:t>Rolling Update with Kubernetes (continued) </a:t>
            </a:r>
            <a:endParaRPr lang="en-US" dirty="0"/>
          </a:p>
        </p:txBody>
      </p:sp>
      <p:sp>
        <p:nvSpPr>
          <p:cNvPr id="4" name="Text Placeholder 3">
            <a:extLst>
              <a:ext uri="{FF2B5EF4-FFF2-40B4-BE49-F238E27FC236}">
                <a16:creationId xmlns:a16="http://schemas.microsoft.com/office/drawing/2014/main" id="{F84AAC22-D592-114E-8043-99671C6A3967}"/>
              </a:ext>
            </a:extLst>
          </p:cNvPr>
          <p:cNvSpPr>
            <a:spLocks noGrp="1"/>
          </p:cNvSpPr>
          <p:nvPr>
            <p:ph type="body" idx="1"/>
          </p:nvPr>
        </p:nvSpPr>
        <p:spPr/>
        <p:txBody>
          <a:bodyPr>
            <a:normAutofit fontScale="62500" lnSpcReduction="20000"/>
          </a:bodyPr>
          <a:lstStyle/>
          <a:p>
            <a:endParaRPr lang="en-US"/>
          </a:p>
        </p:txBody>
      </p:sp>
      <p:grpSp>
        <p:nvGrpSpPr>
          <p:cNvPr id="5" name="Group 4">
            <a:extLst>
              <a:ext uri="{FF2B5EF4-FFF2-40B4-BE49-F238E27FC236}">
                <a16:creationId xmlns:a16="http://schemas.microsoft.com/office/drawing/2014/main" id="{5E3E8879-BF3F-3346-8E13-B6EB634C857B}"/>
              </a:ext>
            </a:extLst>
          </p:cNvPr>
          <p:cNvGrpSpPr/>
          <p:nvPr/>
        </p:nvGrpSpPr>
        <p:grpSpPr>
          <a:xfrm>
            <a:off x="1139957" y="2760168"/>
            <a:ext cx="9927208" cy="3501225"/>
            <a:chOff x="536075" y="1800156"/>
            <a:chExt cx="7452300" cy="2628350"/>
          </a:xfrm>
        </p:grpSpPr>
        <p:sp>
          <p:nvSpPr>
            <p:cNvPr id="6" name="Google Shape;693;p89">
              <a:extLst>
                <a:ext uri="{FF2B5EF4-FFF2-40B4-BE49-F238E27FC236}">
                  <a16:creationId xmlns:a16="http://schemas.microsoft.com/office/drawing/2014/main" id="{3224DB26-CB2E-274F-B374-9152BD2B3B90}"/>
                </a:ext>
              </a:extLst>
            </p:cNvPr>
            <p:cNvSpPr/>
            <p:nvPr/>
          </p:nvSpPr>
          <p:spPr>
            <a:xfrm>
              <a:off x="536075" y="1800156"/>
              <a:ext cx="7452300" cy="1525500"/>
            </a:xfrm>
            <a:prstGeom prst="roundRect">
              <a:avLst>
                <a:gd name="adj" fmla="val 16667"/>
              </a:avLst>
            </a:prstGeom>
            <a:solidFill>
              <a:schemeClr val="bg2">
                <a:lumMod val="40000"/>
                <a:lumOff val="6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7" name="Google Shape;694;p89">
              <a:extLst>
                <a:ext uri="{FF2B5EF4-FFF2-40B4-BE49-F238E27FC236}">
                  <a16:creationId xmlns:a16="http://schemas.microsoft.com/office/drawing/2014/main" id="{F68AD613-5E0A-2E47-BAAE-2DE6023AEA14}"/>
                </a:ext>
              </a:extLst>
            </p:cNvPr>
            <p:cNvSpPr/>
            <p:nvPr/>
          </p:nvSpPr>
          <p:spPr>
            <a:xfrm>
              <a:off x="670075" y="2336156"/>
              <a:ext cx="3030600" cy="845100"/>
            </a:xfrm>
            <a:prstGeom prst="rect">
              <a:avLst/>
            </a:prstGeom>
            <a:solidFill>
              <a:srgbClr val="C9DAF8"/>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8" name="Google Shape;695;p89">
              <a:extLst>
                <a:ext uri="{FF2B5EF4-FFF2-40B4-BE49-F238E27FC236}">
                  <a16:creationId xmlns:a16="http://schemas.microsoft.com/office/drawing/2014/main" id="{21096502-A234-DF46-A675-4DE32C8C8FC6}"/>
                </a:ext>
              </a:extLst>
            </p:cNvPr>
            <p:cNvSpPr txBox="1"/>
            <p:nvPr/>
          </p:nvSpPr>
          <p:spPr>
            <a:xfrm>
              <a:off x="3711218" y="1800157"/>
              <a:ext cx="1267800" cy="400086"/>
            </a:xfrm>
            <a:prstGeom prst="rect">
              <a:avLst/>
            </a:prstGeom>
            <a:noFill/>
            <a:ln>
              <a:noFill/>
            </a:ln>
          </p:spPr>
          <p:txBody>
            <a:bodyPr spcFirstLastPara="1" wrap="square" lIns="121787" tIns="121787" rIns="121787" bIns="121787" anchor="t" anchorCtr="0">
              <a:spAutoFit/>
            </a:bodyPr>
            <a:lstStyle/>
            <a:p>
              <a:r>
                <a:rPr lang="en" sz="1865" dirty="0">
                  <a:solidFill>
                    <a:schemeClr val="tx1"/>
                  </a:solidFill>
                  <a:latin typeface="+mj-lt"/>
                </a:rPr>
                <a:t>Deployment</a:t>
              </a:r>
              <a:endParaRPr sz="1865" dirty="0">
                <a:solidFill>
                  <a:schemeClr val="tx1"/>
                </a:solidFill>
                <a:latin typeface="+mj-lt"/>
              </a:endParaRPr>
            </a:p>
          </p:txBody>
        </p:sp>
        <p:sp>
          <p:nvSpPr>
            <p:cNvPr id="9" name="Google Shape;696;p89">
              <a:extLst>
                <a:ext uri="{FF2B5EF4-FFF2-40B4-BE49-F238E27FC236}">
                  <a16:creationId xmlns:a16="http://schemas.microsoft.com/office/drawing/2014/main" id="{4CD2E1FF-CAAD-FB4D-8355-83CAFDCA535A}"/>
                </a:ext>
              </a:extLst>
            </p:cNvPr>
            <p:cNvSpPr txBox="1"/>
            <p:nvPr/>
          </p:nvSpPr>
          <p:spPr>
            <a:xfrm>
              <a:off x="670050" y="2257357"/>
              <a:ext cx="3030600" cy="400086"/>
            </a:xfrm>
            <a:prstGeom prst="rect">
              <a:avLst/>
            </a:prstGeom>
            <a:noFill/>
            <a:ln>
              <a:noFill/>
            </a:ln>
          </p:spPr>
          <p:txBody>
            <a:bodyPr spcFirstLastPara="1" wrap="square" lIns="121787" tIns="121787" rIns="121787" bIns="121787" anchor="t" anchorCtr="0">
              <a:spAutoFit/>
            </a:bodyPr>
            <a:lstStyle/>
            <a:p>
              <a:pPr algn="ctr"/>
              <a:r>
                <a:rPr lang="en" sz="1865">
                  <a:solidFill>
                    <a:schemeClr val="tx1"/>
                  </a:solidFill>
                  <a:latin typeface="+mj-lt"/>
                </a:rPr>
                <a:t>ReplicaSet - version 1</a:t>
              </a:r>
              <a:endParaRPr sz="1865" dirty="0">
                <a:solidFill>
                  <a:schemeClr val="tx1"/>
                </a:solidFill>
                <a:latin typeface="+mj-lt"/>
              </a:endParaRPr>
            </a:p>
          </p:txBody>
        </p:sp>
        <p:sp>
          <p:nvSpPr>
            <p:cNvPr id="10" name="Google Shape;697;p89">
              <a:extLst>
                <a:ext uri="{FF2B5EF4-FFF2-40B4-BE49-F238E27FC236}">
                  <a16:creationId xmlns:a16="http://schemas.microsoft.com/office/drawing/2014/main" id="{E355BA35-DE2C-6A4F-9F4A-C46DD1D72155}"/>
                </a:ext>
              </a:extLst>
            </p:cNvPr>
            <p:cNvSpPr/>
            <p:nvPr/>
          </p:nvSpPr>
          <p:spPr>
            <a:xfrm>
              <a:off x="2717250" y="3855806"/>
              <a:ext cx="3545700" cy="572700"/>
            </a:xfrm>
            <a:prstGeom prst="frame">
              <a:avLst>
                <a:gd name="adj1" fmla="val 12500"/>
              </a:avLst>
            </a:prstGeom>
            <a:solidFill>
              <a:schemeClr val="accent5"/>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Service</a:t>
              </a:r>
              <a:endParaRPr sz="1865" dirty="0">
                <a:solidFill>
                  <a:schemeClr val="tx1"/>
                </a:solidFill>
                <a:latin typeface="+mj-lt"/>
              </a:endParaRPr>
            </a:p>
          </p:txBody>
        </p:sp>
        <p:sp>
          <p:nvSpPr>
            <p:cNvPr id="11" name="Google Shape;699;p89">
              <a:extLst>
                <a:ext uri="{FF2B5EF4-FFF2-40B4-BE49-F238E27FC236}">
                  <a16:creationId xmlns:a16="http://schemas.microsoft.com/office/drawing/2014/main" id="{6250F456-7076-624D-87F5-412547C2BCEA}"/>
                </a:ext>
              </a:extLst>
            </p:cNvPr>
            <p:cNvSpPr/>
            <p:nvPr/>
          </p:nvSpPr>
          <p:spPr>
            <a:xfrm>
              <a:off x="4784875" y="2336156"/>
              <a:ext cx="3030600" cy="845100"/>
            </a:xfrm>
            <a:prstGeom prst="rect">
              <a:avLst/>
            </a:prstGeom>
            <a:solidFill>
              <a:srgbClr val="D9EAD3"/>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12" name="Google Shape;700;p89">
              <a:extLst>
                <a:ext uri="{FF2B5EF4-FFF2-40B4-BE49-F238E27FC236}">
                  <a16:creationId xmlns:a16="http://schemas.microsoft.com/office/drawing/2014/main" id="{A5EAC40E-2709-9E4D-A2AA-193DCF7C7ED9}"/>
                </a:ext>
              </a:extLst>
            </p:cNvPr>
            <p:cNvSpPr txBox="1"/>
            <p:nvPr/>
          </p:nvSpPr>
          <p:spPr>
            <a:xfrm>
              <a:off x="4784850" y="2257357"/>
              <a:ext cx="3030600" cy="400086"/>
            </a:xfrm>
            <a:prstGeom prst="rect">
              <a:avLst/>
            </a:prstGeom>
            <a:noFill/>
            <a:ln>
              <a:noFill/>
            </a:ln>
          </p:spPr>
          <p:txBody>
            <a:bodyPr spcFirstLastPara="1" wrap="square" lIns="121787" tIns="121787" rIns="121787" bIns="121787" anchor="t" anchorCtr="0">
              <a:spAutoFit/>
            </a:bodyPr>
            <a:lstStyle/>
            <a:p>
              <a:pPr algn="ctr"/>
              <a:r>
                <a:rPr lang="en" sz="1865">
                  <a:solidFill>
                    <a:schemeClr val="tx1"/>
                  </a:solidFill>
                  <a:latin typeface="+mj-lt"/>
                </a:rPr>
                <a:t>ReplicaSet - version 2</a:t>
              </a:r>
              <a:endParaRPr sz="1865" dirty="0">
                <a:solidFill>
                  <a:schemeClr val="tx1"/>
                </a:solidFill>
                <a:latin typeface="+mj-lt"/>
              </a:endParaRPr>
            </a:p>
          </p:txBody>
        </p:sp>
        <p:sp>
          <p:nvSpPr>
            <p:cNvPr id="13" name="Google Shape;701;p89">
              <a:extLst>
                <a:ext uri="{FF2B5EF4-FFF2-40B4-BE49-F238E27FC236}">
                  <a16:creationId xmlns:a16="http://schemas.microsoft.com/office/drawing/2014/main" id="{EE44ABCA-64AA-EA42-B5F5-07E150DF8814}"/>
                </a:ext>
              </a:extLst>
            </p:cNvPr>
            <p:cNvSpPr/>
            <p:nvPr/>
          </p:nvSpPr>
          <p:spPr>
            <a:xfrm>
              <a:off x="4918875" y="26969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cxnSp>
          <p:nvCxnSpPr>
            <p:cNvPr id="14" name="Google Shape;702;p89">
              <a:extLst>
                <a:ext uri="{FF2B5EF4-FFF2-40B4-BE49-F238E27FC236}">
                  <a16:creationId xmlns:a16="http://schemas.microsoft.com/office/drawing/2014/main" id="{5C462FCA-F6E9-AA40-9839-F1761E8479D9}"/>
                </a:ext>
              </a:extLst>
            </p:cNvPr>
            <p:cNvCxnSpPr>
              <a:stCxn id="10" idx="0"/>
              <a:endCxn id="13" idx="2"/>
            </p:cNvCxnSpPr>
            <p:nvPr/>
          </p:nvCxnSpPr>
          <p:spPr>
            <a:xfrm rot="10800000" flipH="1">
              <a:off x="4490100" y="3097106"/>
              <a:ext cx="732900" cy="758700"/>
            </a:xfrm>
            <a:prstGeom prst="straightConnector1">
              <a:avLst/>
            </a:prstGeom>
            <a:noFill/>
            <a:ln w="19050" cap="flat" cmpd="sng">
              <a:solidFill>
                <a:schemeClr val="tx1"/>
              </a:solidFill>
              <a:prstDash val="solid"/>
              <a:round/>
              <a:headEnd type="none" w="med" len="med"/>
              <a:tailEnd type="triangle" w="med" len="med"/>
            </a:ln>
          </p:spPr>
        </p:cxnSp>
        <p:sp>
          <p:nvSpPr>
            <p:cNvPr id="15" name="Google Shape;703;p89">
              <a:extLst>
                <a:ext uri="{FF2B5EF4-FFF2-40B4-BE49-F238E27FC236}">
                  <a16:creationId xmlns:a16="http://schemas.microsoft.com/office/drawing/2014/main" id="{A71F566B-52BD-7A46-8DBF-CD1CC4C2E7DB}"/>
                </a:ext>
              </a:extLst>
            </p:cNvPr>
            <p:cNvSpPr/>
            <p:nvPr/>
          </p:nvSpPr>
          <p:spPr>
            <a:xfrm>
              <a:off x="5985675" y="26969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cxnSp>
          <p:nvCxnSpPr>
            <p:cNvPr id="16" name="Google Shape;704;p89">
              <a:extLst>
                <a:ext uri="{FF2B5EF4-FFF2-40B4-BE49-F238E27FC236}">
                  <a16:creationId xmlns:a16="http://schemas.microsoft.com/office/drawing/2014/main" id="{17D42FDA-3159-B745-9F3B-AED739445B60}"/>
                </a:ext>
              </a:extLst>
            </p:cNvPr>
            <p:cNvCxnSpPr>
              <a:stCxn id="10" idx="0"/>
              <a:endCxn id="15" idx="2"/>
            </p:cNvCxnSpPr>
            <p:nvPr/>
          </p:nvCxnSpPr>
          <p:spPr>
            <a:xfrm rot="10800000" flipH="1">
              <a:off x="4490100" y="3097106"/>
              <a:ext cx="1799700" cy="758700"/>
            </a:xfrm>
            <a:prstGeom prst="straightConnector1">
              <a:avLst/>
            </a:prstGeom>
            <a:noFill/>
            <a:ln w="19050" cap="flat" cmpd="sng">
              <a:solidFill>
                <a:schemeClr val="tx1"/>
              </a:solidFill>
              <a:prstDash val="solid"/>
              <a:round/>
              <a:headEnd type="none" w="med" len="med"/>
              <a:tailEnd type="triangle" w="med" len="med"/>
            </a:ln>
          </p:spPr>
        </p:cxnSp>
        <p:sp>
          <p:nvSpPr>
            <p:cNvPr id="17" name="Google Shape;705;p89">
              <a:extLst>
                <a:ext uri="{FF2B5EF4-FFF2-40B4-BE49-F238E27FC236}">
                  <a16:creationId xmlns:a16="http://schemas.microsoft.com/office/drawing/2014/main" id="{F69A51D3-CF52-DC45-A8D6-299133408665}"/>
                </a:ext>
              </a:extLst>
            </p:cNvPr>
            <p:cNvSpPr/>
            <p:nvPr/>
          </p:nvSpPr>
          <p:spPr>
            <a:xfrm>
              <a:off x="7052475" y="26969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cxnSp>
          <p:nvCxnSpPr>
            <p:cNvPr id="18" name="Google Shape;706;p89">
              <a:extLst>
                <a:ext uri="{FF2B5EF4-FFF2-40B4-BE49-F238E27FC236}">
                  <a16:creationId xmlns:a16="http://schemas.microsoft.com/office/drawing/2014/main" id="{A7D38B1B-8DCC-F949-AAFF-91A21DDBDCE6}"/>
                </a:ext>
              </a:extLst>
            </p:cNvPr>
            <p:cNvCxnSpPr>
              <a:stCxn id="10" idx="0"/>
              <a:endCxn id="17" idx="2"/>
            </p:cNvCxnSpPr>
            <p:nvPr/>
          </p:nvCxnSpPr>
          <p:spPr>
            <a:xfrm rot="10800000" flipH="1">
              <a:off x="4490100" y="3097106"/>
              <a:ext cx="2866500" cy="758700"/>
            </a:xfrm>
            <a:prstGeom prst="straightConnector1">
              <a:avLst/>
            </a:prstGeom>
            <a:noFill/>
            <a:ln w="19050" cap="flat" cmpd="sng">
              <a:solidFill>
                <a:schemeClr val="tx1"/>
              </a:solidFill>
              <a:prstDash val="solid"/>
              <a:round/>
              <a:headEnd type="none" w="med" len="med"/>
              <a:tailEnd type="triangle" w="med" len="med"/>
            </a:ln>
          </p:spPr>
        </p:cxnSp>
      </p:grpSp>
    </p:spTree>
    <p:extLst>
      <p:ext uri="{BB962C8B-B14F-4D97-AF65-F5344CB8AC3E}">
        <p14:creationId xmlns:p14="http://schemas.microsoft.com/office/powerpoint/2010/main" val="1969811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BD9AF0-4163-8E4D-BBE5-ECF40C991687}"/>
              </a:ext>
            </a:extLst>
          </p:cNvPr>
          <p:cNvSpPr>
            <a:spLocks noGrp="1"/>
          </p:cNvSpPr>
          <p:nvPr>
            <p:ph type="body" sz="quarter" idx="12"/>
          </p:nvPr>
        </p:nvSpPr>
        <p:spPr/>
        <p:txBody>
          <a:bodyPr/>
          <a:lstStyle/>
          <a:p>
            <a:pPr marL="302404" indent="-302404">
              <a:spcBef>
                <a:spcPts val="0"/>
              </a:spcBef>
            </a:pPr>
            <a:r>
              <a:rPr lang="en-IN" dirty="0"/>
              <a:t>Allows new revisions to be deployed with less risk and no downtime</a:t>
            </a:r>
          </a:p>
          <a:p>
            <a:pPr marL="302404" indent="-302404">
              <a:spcBef>
                <a:spcPts val="1066"/>
              </a:spcBef>
            </a:pPr>
            <a:r>
              <a:rPr lang="en-IN" dirty="0"/>
              <a:t>There are two copies of the production environment</a:t>
            </a:r>
          </a:p>
          <a:p>
            <a:pPr marL="613266" lvl="1" indent="-310863">
              <a:spcBef>
                <a:spcPts val="0"/>
              </a:spcBef>
            </a:pPr>
            <a:r>
              <a:rPr lang="en-IN" dirty="0"/>
              <a:t>Blue environment is taking requests</a:t>
            </a:r>
          </a:p>
          <a:p>
            <a:pPr marL="613266" lvl="1" indent="-310863">
              <a:spcBef>
                <a:spcPts val="0"/>
              </a:spcBef>
            </a:pPr>
            <a:r>
              <a:rPr lang="en-IN" dirty="0"/>
              <a:t>Green environment is idle</a:t>
            </a:r>
          </a:p>
          <a:p>
            <a:pPr marL="302404" indent="-302404">
              <a:spcBef>
                <a:spcPts val="1066"/>
              </a:spcBef>
            </a:pPr>
            <a:r>
              <a:rPr lang="en-IN" dirty="0"/>
              <a:t>When deploying a new version:</a:t>
            </a:r>
          </a:p>
          <a:p>
            <a:pPr marL="613266" lvl="1" indent="-310863">
              <a:spcBef>
                <a:spcPts val="0"/>
              </a:spcBef>
            </a:pPr>
            <a:r>
              <a:rPr lang="en-IN" dirty="0"/>
              <a:t>Update new version to green environment leaving the blue environment in place</a:t>
            </a:r>
          </a:p>
          <a:p>
            <a:pPr marL="613266" lvl="1" indent="-310863">
              <a:spcBef>
                <a:spcPts val="0"/>
              </a:spcBef>
            </a:pPr>
            <a:r>
              <a:rPr lang="en-IN" dirty="0"/>
              <a:t>Test the green environment</a:t>
            </a:r>
          </a:p>
          <a:p>
            <a:pPr marL="613266" lvl="1" indent="-310863">
              <a:spcBef>
                <a:spcPts val="0"/>
              </a:spcBef>
            </a:pPr>
            <a:r>
              <a:rPr lang="en-IN" dirty="0"/>
              <a:t>When testing is complete, move the workload to the green environment</a:t>
            </a:r>
          </a:p>
          <a:p>
            <a:pPr marL="613266" lvl="1" indent="-310863">
              <a:spcBef>
                <a:spcPts val="0"/>
              </a:spcBef>
            </a:pPr>
            <a:r>
              <a:rPr lang="en-IN" dirty="0"/>
              <a:t>Green is now blue; can turn the old environment off</a:t>
            </a:r>
          </a:p>
          <a:p>
            <a:pPr marL="302404" indent="-302404">
              <a:spcBef>
                <a:spcPts val="1066"/>
              </a:spcBef>
              <a:spcAft>
                <a:spcPts val="1199"/>
              </a:spcAft>
            </a:pPr>
            <a:r>
              <a:rPr lang="en-IN" dirty="0"/>
              <a:t>Blue/green deployments also make rolling back to old versions easy</a:t>
            </a:r>
          </a:p>
          <a:p>
            <a:endParaRPr lang="en-US" dirty="0"/>
          </a:p>
        </p:txBody>
      </p:sp>
      <p:sp>
        <p:nvSpPr>
          <p:cNvPr id="3" name="Title 2">
            <a:extLst>
              <a:ext uri="{FF2B5EF4-FFF2-40B4-BE49-F238E27FC236}">
                <a16:creationId xmlns:a16="http://schemas.microsoft.com/office/drawing/2014/main" id="{056641AA-89B7-F44F-ACD2-713B5168D4CB}"/>
              </a:ext>
            </a:extLst>
          </p:cNvPr>
          <p:cNvSpPr>
            <a:spLocks noGrp="1"/>
          </p:cNvSpPr>
          <p:nvPr>
            <p:ph type="title"/>
          </p:nvPr>
        </p:nvSpPr>
        <p:spPr/>
        <p:txBody>
          <a:bodyPr/>
          <a:lstStyle/>
          <a:p>
            <a:r>
              <a:rPr lang="en" dirty="0"/>
              <a:t>Blue/Green Deployment</a:t>
            </a:r>
            <a:endParaRPr lang="en-US" dirty="0"/>
          </a:p>
        </p:txBody>
      </p:sp>
      <p:sp>
        <p:nvSpPr>
          <p:cNvPr id="4" name="Text Placeholder 3">
            <a:extLst>
              <a:ext uri="{FF2B5EF4-FFF2-40B4-BE49-F238E27FC236}">
                <a16:creationId xmlns:a16="http://schemas.microsoft.com/office/drawing/2014/main" id="{4BABAC33-EF44-0841-AFE8-91FAE3570DB2}"/>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2133261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924A19-ACE5-1B4F-B36C-DE1F287FAEC3}"/>
              </a:ext>
            </a:extLst>
          </p:cNvPr>
          <p:cNvSpPr>
            <a:spLocks noGrp="1"/>
          </p:cNvSpPr>
          <p:nvPr>
            <p:ph type="body" sz="quarter" idx="12"/>
          </p:nvPr>
        </p:nvSpPr>
        <p:spPr/>
        <p:txBody>
          <a:bodyPr/>
          <a:lstStyle/>
          <a:p>
            <a:pPr marL="302404" indent="-302404">
              <a:spcBef>
                <a:spcPts val="0"/>
              </a:spcBef>
            </a:pPr>
            <a:r>
              <a:rPr lang="en-IN" dirty="0"/>
              <a:t>Pods are the smallest unit of deployment</a:t>
            </a:r>
          </a:p>
          <a:p>
            <a:pPr marL="156066" indent="-310863">
              <a:spcBef>
                <a:spcPts val="0"/>
              </a:spcBef>
            </a:pPr>
            <a:r>
              <a:rPr lang="en-IN" dirty="0"/>
              <a:t>Usually pods represent a single container</a:t>
            </a:r>
          </a:p>
          <a:p>
            <a:pPr marL="156066" indent="-310863">
              <a:spcBef>
                <a:spcPts val="0"/>
              </a:spcBef>
            </a:pPr>
            <a:r>
              <a:rPr lang="en-IN" dirty="0"/>
              <a:t>But there are certain use cases where we may need one pod to have more than one containers.</a:t>
            </a:r>
          </a:p>
          <a:p>
            <a:endParaRPr lang="en-US" dirty="0"/>
          </a:p>
        </p:txBody>
      </p:sp>
      <p:sp>
        <p:nvSpPr>
          <p:cNvPr id="3" name="Title 2">
            <a:extLst>
              <a:ext uri="{FF2B5EF4-FFF2-40B4-BE49-F238E27FC236}">
                <a16:creationId xmlns:a16="http://schemas.microsoft.com/office/drawing/2014/main" id="{77B37C59-D899-6446-A3F3-3D7EA4A58319}"/>
              </a:ext>
            </a:extLst>
          </p:cNvPr>
          <p:cNvSpPr>
            <a:spLocks noGrp="1"/>
          </p:cNvSpPr>
          <p:nvPr>
            <p:ph type="title"/>
          </p:nvPr>
        </p:nvSpPr>
        <p:spPr/>
        <p:txBody>
          <a:bodyPr/>
          <a:lstStyle/>
          <a:p>
            <a:r>
              <a:rPr lang="en-US" dirty="0"/>
              <a:t>Pods</a:t>
            </a:r>
          </a:p>
        </p:txBody>
      </p:sp>
      <p:sp>
        <p:nvSpPr>
          <p:cNvPr id="4" name="Text Placeholder 3">
            <a:extLst>
              <a:ext uri="{FF2B5EF4-FFF2-40B4-BE49-F238E27FC236}">
                <a16:creationId xmlns:a16="http://schemas.microsoft.com/office/drawing/2014/main" id="{4C1E4493-90CB-F74E-B443-FFD09840930E}"/>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4196277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66073E-791F-984E-ADEE-21D49610DBAA}"/>
              </a:ext>
            </a:extLst>
          </p:cNvPr>
          <p:cNvSpPr>
            <a:spLocks noGrp="1"/>
          </p:cNvSpPr>
          <p:nvPr>
            <p:ph type="body" sz="quarter" idx="12"/>
          </p:nvPr>
        </p:nvSpPr>
        <p:spPr/>
        <p:txBody>
          <a:bodyPr/>
          <a:lstStyle/>
          <a:p>
            <a:r>
              <a:rPr lang="en-IN" dirty="0"/>
              <a:t>Service routes all traffic to one version</a:t>
            </a:r>
          </a:p>
          <a:p>
            <a:endParaRPr lang="en-US" dirty="0"/>
          </a:p>
        </p:txBody>
      </p:sp>
      <p:sp>
        <p:nvSpPr>
          <p:cNvPr id="3" name="Title 2">
            <a:extLst>
              <a:ext uri="{FF2B5EF4-FFF2-40B4-BE49-F238E27FC236}">
                <a16:creationId xmlns:a16="http://schemas.microsoft.com/office/drawing/2014/main" id="{8E3B40AB-2C42-6A42-A180-9EBF5752D476}"/>
              </a:ext>
            </a:extLst>
          </p:cNvPr>
          <p:cNvSpPr>
            <a:spLocks noGrp="1"/>
          </p:cNvSpPr>
          <p:nvPr>
            <p:ph type="title"/>
          </p:nvPr>
        </p:nvSpPr>
        <p:spPr/>
        <p:txBody>
          <a:bodyPr>
            <a:normAutofit fontScale="90000"/>
          </a:bodyPr>
          <a:lstStyle/>
          <a:p>
            <a:r>
              <a:rPr lang="en" dirty="0"/>
              <a:t>Blue/Green Deployments in Kubernetes</a:t>
            </a:r>
            <a:endParaRPr lang="en-US" dirty="0"/>
          </a:p>
        </p:txBody>
      </p:sp>
      <p:sp>
        <p:nvSpPr>
          <p:cNvPr id="4" name="Text Placeholder 3">
            <a:extLst>
              <a:ext uri="{FF2B5EF4-FFF2-40B4-BE49-F238E27FC236}">
                <a16:creationId xmlns:a16="http://schemas.microsoft.com/office/drawing/2014/main" id="{8A9664A8-0360-9E46-BB18-D299FBD4395C}"/>
              </a:ext>
            </a:extLst>
          </p:cNvPr>
          <p:cNvSpPr>
            <a:spLocks noGrp="1"/>
          </p:cNvSpPr>
          <p:nvPr>
            <p:ph type="body" idx="1"/>
          </p:nvPr>
        </p:nvSpPr>
        <p:spPr/>
        <p:txBody>
          <a:bodyPr>
            <a:normAutofit fontScale="62500" lnSpcReduction="20000"/>
          </a:bodyPr>
          <a:lstStyle/>
          <a:p>
            <a:endParaRPr lang="en-US"/>
          </a:p>
        </p:txBody>
      </p:sp>
      <p:grpSp>
        <p:nvGrpSpPr>
          <p:cNvPr id="5" name="Group 4">
            <a:extLst>
              <a:ext uri="{FF2B5EF4-FFF2-40B4-BE49-F238E27FC236}">
                <a16:creationId xmlns:a16="http://schemas.microsoft.com/office/drawing/2014/main" id="{00A68DED-3C07-904A-BB4B-56E4EDEF2CBA}"/>
              </a:ext>
            </a:extLst>
          </p:cNvPr>
          <p:cNvGrpSpPr/>
          <p:nvPr/>
        </p:nvGrpSpPr>
        <p:grpSpPr>
          <a:xfrm>
            <a:off x="1140188" y="2651265"/>
            <a:ext cx="9911623" cy="3518474"/>
            <a:chOff x="536075" y="2015807"/>
            <a:chExt cx="7440600" cy="2641299"/>
          </a:xfrm>
        </p:grpSpPr>
        <p:sp>
          <p:nvSpPr>
            <p:cNvPr id="6" name="Google Shape;717;p91">
              <a:extLst>
                <a:ext uri="{FF2B5EF4-FFF2-40B4-BE49-F238E27FC236}">
                  <a16:creationId xmlns:a16="http://schemas.microsoft.com/office/drawing/2014/main" id="{5031440A-6EDA-944C-9311-89D32FE58E52}"/>
                </a:ext>
              </a:extLst>
            </p:cNvPr>
            <p:cNvSpPr/>
            <p:nvPr/>
          </p:nvSpPr>
          <p:spPr>
            <a:xfrm>
              <a:off x="4574675" y="2028756"/>
              <a:ext cx="3402000" cy="1525500"/>
            </a:xfrm>
            <a:prstGeom prst="roundRect">
              <a:avLst>
                <a:gd name="adj" fmla="val 16667"/>
              </a:avLst>
            </a:prstGeom>
            <a:solidFill>
              <a:schemeClr val="bg2">
                <a:lumMod val="40000"/>
                <a:lumOff val="6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lang="en-US" sz="1865" dirty="0">
                <a:solidFill>
                  <a:schemeClr val="tx1"/>
                </a:solidFill>
                <a:latin typeface="+mj-lt"/>
              </a:endParaRPr>
            </a:p>
          </p:txBody>
        </p:sp>
        <p:sp>
          <p:nvSpPr>
            <p:cNvPr id="7" name="Google Shape;718;p91">
              <a:extLst>
                <a:ext uri="{FF2B5EF4-FFF2-40B4-BE49-F238E27FC236}">
                  <a16:creationId xmlns:a16="http://schemas.microsoft.com/office/drawing/2014/main" id="{AA82B1A1-089D-9549-8341-D9D83CD94901}"/>
                </a:ext>
              </a:extLst>
            </p:cNvPr>
            <p:cNvSpPr txBox="1"/>
            <p:nvPr/>
          </p:nvSpPr>
          <p:spPr>
            <a:xfrm>
              <a:off x="5590050" y="2015807"/>
              <a:ext cx="1267800" cy="400086"/>
            </a:xfrm>
            <a:prstGeom prst="rect">
              <a:avLst/>
            </a:prstGeom>
            <a:noFill/>
            <a:ln>
              <a:noFill/>
            </a:ln>
          </p:spPr>
          <p:txBody>
            <a:bodyPr spcFirstLastPara="1" wrap="square" lIns="121787" tIns="121787" rIns="121787" bIns="121787" anchor="t" anchorCtr="0">
              <a:spAutoFit/>
            </a:bodyPr>
            <a:lstStyle/>
            <a:p>
              <a:r>
                <a:rPr lang="en" sz="1865">
                  <a:solidFill>
                    <a:schemeClr val="tx1"/>
                  </a:solidFill>
                  <a:latin typeface="+mj-lt"/>
                </a:rPr>
                <a:t>Deployment</a:t>
              </a:r>
              <a:endParaRPr sz="1865" dirty="0">
                <a:solidFill>
                  <a:schemeClr val="tx1"/>
                </a:solidFill>
                <a:latin typeface="+mj-lt"/>
              </a:endParaRPr>
            </a:p>
          </p:txBody>
        </p:sp>
        <p:sp>
          <p:nvSpPr>
            <p:cNvPr id="8" name="Google Shape;720;p91">
              <a:extLst>
                <a:ext uri="{FF2B5EF4-FFF2-40B4-BE49-F238E27FC236}">
                  <a16:creationId xmlns:a16="http://schemas.microsoft.com/office/drawing/2014/main" id="{A40F5C4E-C049-AB43-87E6-C22248E11381}"/>
                </a:ext>
              </a:extLst>
            </p:cNvPr>
            <p:cNvSpPr/>
            <p:nvPr/>
          </p:nvSpPr>
          <p:spPr>
            <a:xfrm>
              <a:off x="536075" y="2028756"/>
              <a:ext cx="3402000" cy="1525500"/>
            </a:xfrm>
            <a:prstGeom prst="roundRect">
              <a:avLst>
                <a:gd name="adj" fmla="val 16667"/>
              </a:avLst>
            </a:prstGeom>
            <a:solidFill>
              <a:schemeClr val="bg2">
                <a:lumMod val="40000"/>
                <a:lumOff val="6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lang="en-US" sz="1865" dirty="0">
                <a:solidFill>
                  <a:schemeClr val="tx1"/>
                </a:solidFill>
                <a:latin typeface="+mj-lt"/>
              </a:endParaRPr>
            </a:p>
            <a:p>
              <a:endParaRPr lang="en-US" sz="1865" dirty="0">
                <a:solidFill>
                  <a:schemeClr val="tx1"/>
                </a:solidFill>
                <a:latin typeface="+mj-lt"/>
              </a:endParaRPr>
            </a:p>
            <a:p>
              <a:endParaRPr lang="en-US" sz="1865" dirty="0">
                <a:solidFill>
                  <a:schemeClr val="tx1"/>
                </a:solidFill>
                <a:latin typeface="+mj-lt"/>
              </a:endParaRPr>
            </a:p>
            <a:p>
              <a:endParaRPr lang="en-US" sz="1865" dirty="0">
                <a:solidFill>
                  <a:schemeClr val="tx1"/>
                </a:solidFill>
                <a:latin typeface="+mj-lt"/>
              </a:endParaRPr>
            </a:p>
            <a:p>
              <a:endParaRPr lang="en-US" sz="1865" dirty="0">
                <a:solidFill>
                  <a:schemeClr val="tx1"/>
                </a:solidFill>
                <a:latin typeface="+mj-lt"/>
              </a:endParaRPr>
            </a:p>
            <a:p>
              <a:endParaRPr lang="en-US" sz="1865" dirty="0">
                <a:solidFill>
                  <a:schemeClr val="tx1"/>
                </a:solidFill>
                <a:latin typeface="+mj-lt"/>
              </a:endParaRPr>
            </a:p>
            <a:p>
              <a:endParaRPr lang="en-US" sz="1865" dirty="0">
                <a:solidFill>
                  <a:schemeClr val="tx1"/>
                </a:solidFill>
                <a:latin typeface="+mj-lt"/>
              </a:endParaRPr>
            </a:p>
            <a:p>
              <a:endParaRPr lang="en-US" sz="1865" dirty="0">
                <a:solidFill>
                  <a:schemeClr val="tx1"/>
                </a:solidFill>
                <a:latin typeface="+mj-lt"/>
              </a:endParaRPr>
            </a:p>
            <a:p>
              <a:endParaRPr sz="1865" dirty="0">
                <a:solidFill>
                  <a:schemeClr val="tx1"/>
                </a:solidFill>
                <a:latin typeface="+mj-lt"/>
              </a:endParaRPr>
            </a:p>
          </p:txBody>
        </p:sp>
        <p:sp>
          <p:nvSpPr>
            <p:cNvPr id="9" name="Google Shape;721;p91">
              <a:extLst>
                <a:ext uri="{FF2B5EF4-FFF2-40B4-BE49-F238E27FC236}">
                  <a16:creationId xmlns:a16="http://schemas.microsoft.com/office/drawing/2014/main" id="{DF06D7F7-6743-BA4F-BEB8-EBF94157C1DD}"/>
                </a:ext>
              </a:extLst>
            </p:cNvPr>
            <p:cNvSpPr/>
            <p:nvPr/>
          </p:nvSpPr>
          <p:spPr>
            <a:xfrm>
              <a:off x="670075" y="2564756"/>
              <a:ext cx="3030600" cy="845100"/>
            </a:xfrm>
            <a:prstGeom prst="rect">
              <a:avLst/>
            </a:prstGeom>
            <a:solidFill>
              <a:srgbClr val="C9DAF8"/>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10" name="Google Shape;722;p91">
              <a:extLst>
                <a:ext uri="{FF2B5EF4-FFF2-40B4-BE49-F238E27FC236}">
                  <a16:creationId xmlns:a16="http://schemas.microsoft.com/office/drawing/2014/main" id="{9100D3D7-557E-4947-9B1B-9ADD0E7BE71E}"/>
                </a:ext>
              </a:extLst>
            </p:cNvPr>
            <p:cNvSpPr txBox="1"/>
            <p:nvPr/>
          </p:nvSpPr>
          <p:spPr>
            <a:xfrm>
              <a:off x="1551450" y="2015807"/>
              <a:ext cx="1267800" cy="400086"/>
            </a:xfrm>
            <a:prstGeom prst="rect">
              <a:avLst/>
            </a:prstGeom>
            <a:noFill/>
            <a:ln>
              <a:noFill/>
            </a:ln>
          </p:spPr>
          <p:txBody>
            <a:bodyPr spcFirstLastPara="1" wrap="square" lIns="121787" tIns="121787" rIns="121787" bIns="121787" anchor="t" anchorCtr="0">
              <a:spAutoFit/>
            </a:bodyPr>
            <a:lstStyle/>
            <a:p>
              <a:r>
                <a:rPr lang="en" sz="1865">
                  <a:solidFill>
                    <a:schemeClr val="tx1"/>
                  </a:solidFill>
                  <a:latin typeface="+mj-lt"/>
                </a:rPr>
                <a:t>Deployment</a:t>
              </a:r>
              <a:endParaRPr sz="1865" dirty="0">
                <a:solidFill>
                  <a:schemeClr val="tx1"/>
                </a:solidFill>
                <a:latin typeface="+mj-lt"/>
              </a:endParaRPr>
            </a:p>
          </p:txBody>
        </p:sp>
        <p:sp>
          <p:nvSpPr>
            <p:cNvPr id="11" name="Google Shape;723;p91">
              <a:extLst>
                <a:ext uri="{FF2B5EF4-FFF2-40B4-BE49-F238E27FC236}">
                  <a16:creationId xmlns:a16="http://schemas.microsoft.com/office/drawing/2014/main" id="{ABE8CF8C-554E-C641-BAE4-3CF2DADB4006}"/>
                </a:ext>
              </a:extLst>
            </p:cNvPr>
            <p:cNvSpPr txBox="1"/>
            <p:nvPr/>
          </p:nvSpPr>
          <p:spPr>
            <a:xfrm>
              <a:off x="670050" y="2485957"/>
              <a:ext cx="3030600" cy="400086"/>
            </a:xfrm>
            <a:prstGeom prst="rect">
              <a:avLst/>
            </a:prstGeom>
            <a:noFill/>
            <a:ln>
              <a:noFill/>
            </a:ln>
          </p:spPr>
          <p:txBody>
            <a:bodyPr spcFirstLastPara="1" wrap="square" lIns="121787" tIns="121787" rIns="121787" bIns="121787" anchor="t" anchorCtr="0">
              <a:spAutoFit/>
            </a:bodyPr>
            <a:lstStyle/>
            <a:p>
              <a:pPr algn="ctr"/>
              <a:r>
                <a:rPr lang="en" sz="1865">
                  <a:solidFill>
                    <a:schemeClr val="tx1"/>
                  </a:solidFill>
                  <a:latin typeface="+mj-lt"/>
                </a:rPr>
                <a:t>ReplicaSet - version 1 “blue”</a:t>
              </a:r>
              <a:endParaRPr sz="1865" dirty="0">
                <a:solidFill>
                  <a:schemeClr val="tx1"/>
                </a:solidFill>
                <a:latin typeface="+mj-lt"/>
              </a:endParaRPr>
            </a:p>
          </p:txBody>
        </p:sp>
        <p:sp>
          <p:nvSpPr>
            <p:cNvPr id="12" name="Google Shape;724;p91">
              <a:extLst>
                <a:ext uri="{FF2B5EF4-FFF2-40B4-BE49-F238E27FC236}">
                  <a16:creationId xmlns:a16="http://schemas.microsoft.com/office/drawing/2014/main" id="{4C1CE8E4-7819-8148-9F02-9CBEFBE829A7}"/>
                </a:ext>
              </a:extLst>
            </p:cNvPr>
            <p:cNvSpPr/>
            <p:nvPr/>
          </p:nvSpPr>
          <p:spPr>
            <a:xfrm>
              <a:off x="2717250" y="4084406"/>
              <a:ext cx="3545700" cy="572700"/>
            </a:xfrm>
            <a:prstGeom prst="frame">
              <a:avLst>
                <a:gd name="adj1" fmla="val 12500"/>
              </a:avLst>
            </a:prstGeom>
            <a:solidFill>
              <a:schemeClr val="accent5"/>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Service</a:t>
              </a:r>
              <a:endParaRPr sz="1865" dirty="0">
                <a:solidFill>
                  <a:schemeClr val="tx1"/>
                </a:solidFill>
                <a:latin typeface="+mj-lt"/>
              </a:endParaRPr>
            </a:p>
          </p:txBody>
        </p:sp>
        <p:sp>
          <p:nvSpPr>
            <p:cNvPr id="13" name="Google Shape;726;p91">
              <a:extLst>
                <a:ext uri="{FF2B5EF4-FFF2-40B4-BE49-F238E27FC236}">
                  <a16:creationId xmlns:a16="http://schemas.microsoft.com/office/drawing/2014/main" id="{08E2618A-699A-CB43-AEA3-4AC9BA9FBB5D}"/>
                </a:ext>
              </a:extLst>
            </p:cNvPr>
            <p:cNvSpPr/>
            <p:nvPr/>
          </p:nvSpPr>
          <p:spPr>
            <a:xfrm>
              <a:off x="4784875" y="2564756"/>
              <a:ext cx="3030600" cy="845100"/>
            </a:xfrm>
            <a:prstGeom prst="rect">
              <a:avLst/>
            </a:prstGeom>
            <a:solidFill>
              <a:srgbClr val="D9EAD3"/>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14" name="Google Shape;727;p91">
              <a:extLst>
                <a:ext uri="{FF2B5EF4-FFF2-40B4-BE49-F238E27FC236}">
                  <a16:creationId xmlns:a16="http://schemas.microsoft.com/office/drawing/2014/main" id="{B39727C3-9C3E-E548-8343-E0E1391F17F6}"/>
                </a:ext>
              </a:extLst>
            </p:cNvPr>
            <p:cNvSpPr txBox="1"/>
            <p:nvPr/>
          </p:nvSpPr>
          <p:spPr>
            <a:xfrm>
              <a:off x="4784850" y="2485957"/>
              <a:ext cx="3030600" cy="400086"/>
            </a:xfrm>
            <a:prstGeom prst="rect">
              <a:avLst/>
            </a:prstGeom>
            <a:noFill/>
            <a:ln>
              <a:noFill/>
            </a:ln>
          </p:spPr>
          <p:txBody>
            <a:bodyPr spcFirstLastPara="1" wrap="square" lIns="121787" tIns="121787" rIns="121787" bIns="121787" anchor="t" anchorCtr="0">
              <a:spAutoFit/>
            </a:bodyPr>
            <a:lstStyle/>
            <a:p>
              <a:pPr algn="ctr"/>
              <a:r>
                <a:rPr lang="en" sz="1865">
                  <a:solidFill>
                    <a:schemeClr val="tx1"/>
                  </a:solidFill>
                  <a:latin typeface="+mj-lt"/>
                </a:rPr>
                <a:t>ReplicaSet - version 2 “Green”</a:t>
              </a:r>
              <a:endParaRPr sz="1865" dirty="0">
                <a:solidFill>
                  <a:schemeClr val="tx1"/>
                </a:solidFill>
                <a:latin typeface="+mj-lt"/>
              </a:endParaRPr>
            </a:p>
          </p:txBody>
        </p:sp>
        <p:sp>
          <p:nvSpPr>
            <p:cNvPr id="15" name="Google Shape;728;p91">
              <a:extLst>
                <a:ext uri="{FF2B5EF4-FFF2-40B4-BE49-F238E27FC236}">
                  <a16:creationId xmlns:a16="http://schemas.microsoft.com/office/drawing/2014/main" id="{018D0981-D0DA-CF40-8C52-2F5B953E3464}"/>
                </a:ext>
              </a:extLst>
            </p:cNvPr>
            <p:cNvSpPr/>
            <p:nvPr/>
          </p:nvSpPr>
          <p:spPr>
            <a:xfrm>
              <a:off x="4918875" y="29255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cxnSp>
          <p:nvCxnSpPr>
            <p:cNvPr id="16" name="Google Shape;729;p91">
              <a:extLst>
                <a:ext uri="{FF2B5EF4-FFF2-40B4-BE49-F238E27FC236}">
                  <a16:creationId xmlns:a16="http://schemas.microsoft.com/office/drawing/2014/main" id="{2EEF57AD-69B4-C74B-84BE-C32CC9DF2FD6}"/>
                </a:ext>
              </a:extLst>
            </p:cNvPr>
            <p:cNvCxnSpPr>
              <a:stCxn id="12" idx="0"/>
              <a:endCxn id="21" idx="2"/>
            </p:cNvCxnSpPr>
            <p:nvPr/>
          </p:nvCxnSpPr>
          <p:spPr>
            <a:xfrm rot="10800000">
              <a:off x="1108200" y="3325706"/>
              <a:ext cx="3381900" cy="758700"/>
            </a:xfrm>
            <a:prstGeom prst="straightConnector1">
              <a:avLst/>
            </a:prstGeom>
            <a:noFill/>
            <a:ln w="19050" cap="flat" cmpd="sng">
              <a:solidFill>
                <a:schemeClr val="tx1"/>
              </a:solidFill>
              <a:prstDash val="solid"/>
              <a:round/>
              <a:headEnd type="none" w="med" len="med"/>
              <a:tailEnd type="triangle" w="med" len="med"/>
            </a:ln>
          </p:spPr>
        </p:cxnSp>
        <p:sp>
          <p:nvSpPr>
            <p:cNvPr id="17" name="Google Shape;731;p91">
              <a:extLst>
                <a:ext uri="{FF2B5EF4-FFF2-40B4-BE49-F238E27FC236}">
                  <a16:creationId xmlns:a16="http://schemas.microsoft.com/office/drawing/2014/main" id="{A8B61BC6-1E0A-CA4E-8A2A-365B21992C19}"/>
                </a:ext>
              </a:extLst>
            </p:cNvPr>
            <p:cNvSpPr/>
            <p:nvPr/>
          </p:nvSpPr>
          <p:spPr>
            <a:xfrm>
              <a:off x="5985675" y="29255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cxnSp>
          <p:nvCxnSpPr>
            <p:cNvPr id="18" name="Google Shape;732;p91">
              <a:extLst>
                <a:ext uri="{FF2B5EF4-FFF2-40B4-BE49-F238E27FC236}">
                  <a16:creationId xmlns:a16="http://schemas.microsoft.com/office/drawing/2014/main" id="{F8AD4F44-55B1-734F-9D12-02CAB3403380}"/>
                </a:ext>
              </a:extLst>
            </p:cNvPr>
            <p:cNvCxnSpPr>
              <a:stCxn id="12" idx="0"/>
              <a:endCxn id="22" idx="2"/>
            </p:cNvCxnSpPr>
            <p:nvPr/>
          </p:nvCxnSpPr>
          <p:spPr>
            <a:xfrm rot="10800000">
              <a:off x="2175000" y="3325706"/>
              <a:ext cx="2315100" cy="758700"/>
            </a:xfrm>
            <a:prstGeom prst="straightConnector1">
              <a:avLst/>
            </a:prstGeom>
            <a:noFill/>
            <a:ln w="19050" cap="flat" cmpd="sng">
              <a:solidFill>
                <a:schemeClr val="tx1"/>
              </a:solidFill>
              <a:prstDash val="solid"/>
              <a:round/>
              <a:headEnd type="none" w="med" len="med"/>
              <a:tailEnd type="triangle" w="med" len="med"/>
            </a:ln>
          </p:spPr>
        </p:cxnSp>
        <p:sp>
          <p:nvSpPr>
            <p:cNvPr id="19" name="Google Shape;734;p91">
              <a:extLst>
                <a:ext uri="{FF2B5EF4-FFF2-40B4-BE49-F238E27FC236}">
                  <a16:creationId xmlns:a16="http://schemas.microsoft.com/office/drawing/2014/main" id="{BBB7A2FA-1A3F-6046-B4F9-91C79D57B338}"/>
                </a:ext>
              </a:extLst>
            </p:cNvPr>
            <p:cNvSpPr/>
            <p:nvPr/>
          </p:nvSpPr>
          <p:spPr>
            <a:xfrm>
              <a:off x="7052475" y="29255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cxnSp>
          <p:nvCxnSpPr>
            <p:cNvPr id="20" name="Google Shape;735;p91">
              <a:extLst>
                <a:ext uri="{FF2B5EF4-FFF2-40B4-BE49-F238E27FC236}">
                  <a16:creationId xmlns:a16="http://schemas.microsoft.com/office/drawing/2014/main" id="{09D1893E-4EFD-2D42-A34D-90A172170898}"/>
                </a:ext>
              </a:extLst>
            </p:cNvPr>
            <p:cNvCxnSpPr>
              <a:stCxn id="12" idx="0"/>
              <a:endCxn id="23" idx="2"/>
            </p:cNvCxnSpPr>
            <p:nvPr/>
          </p:nvCxnSpPr>
          <p:spPr>
            <a:xfrm rot="10800000">
              <a:off x="3165600" y="3325706"/>
              <a:ext cx="1324500" cy="758700"/>
            </a:xfrm>
            <a:prstGeom prst="straightConnector1">
              <a:avLst/>
            </a:prstGeom>
            <a:noFill/>
            <a:ln w="19050" cap="flat" cmpd="sng">
              <a:solidFill>
                <a:schemeClr val="tx1"/>
              </a:solidFill>
              <a:prstDash val="solid"/>
              <a:round/>
              <a:headEnd type="none" w="med" len="med"/>
              <a:tailEnd type="triangle" w="med" len="med"/>
            </a:ln>
          </p:spPr>
        </p:cxnSp>
        <p:sp>
          <p:nvSpPr>
            <p:cNvPr id="21" name="Google Shape;730;p91">
              <a:extLst>
                <a:ext uri="{FF2B5EF4-FFF2-40B4-BE49-F238E27FC236}">
                  <a16:creationId xmlns:a16="http://schemas.microsoft.com/office/drawing/2014/main" id="{06E27BCA-EAED-C24C-8148-A0DFB81C8C36}"/>
                </a:ext>
              </a:extLst>
            </p:cNvPr>
            <p:cNvSpPr/>
            <p:nvPr/>
          </p:nvSpPr>
          <p:spPr>
            <a:xfrm>
              <a:off x="804075" y="29255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sp>
          <p:nvSpPr>
            <p:cNvPr id="22" name="Google Shape;733;p91">
              <a:extLst>
                <a:ext uri="{FF2B5EF4-FFF2-40B4-BE49-F238E27FC236}">
                  <a16:creationId xmlns:a16="http://schemas.microsoft.com/office/drawing/2014/main" id="{042167E7-5AA4-D04D-9DB1-3F747914FA12}"/>
                </a:ext>
              </a:extLst>
            </p:cNvPr>
            <p:cNvSpPr/>
            <p:nvPr/>
          </p:nvSpPr>
          <p:spPr>
            <a:xfrm>
              <a:off x="1870875" y="29255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sp>
          <p:nvSpPr>
            <p:cNvPr id="23" name="Google Shape;736;p91">
              <a:extLst>
                <a:ext uri="{FF2B5EF4-FFF2-40B4-BE49-F238E27FC236}">
                  <a16:creationId xmlns:a16="http://schemas.microsoft.com/office/drawing/2014/main" id="{7C1B7CA1-BE82-1946-A2DD-2CB2325AA0EB}"/>
                </a:ext>
              </a:extLst>
            </p:cNvPr>
            <p:cNvSpPr/>
            <p:nvPr/>
          </p:nvSpPr>
          <p:spPr>
            <a:xfrm>
              <a:off x="2861475" y="29255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grpSp>
    </p:spTree>
    <p:extLst>
      <p:ext uri="{BB962C8B-B14F-4D97-AF65-F5344CB8AC3E}">
        <p14:creationId xmlns:p14="http://schemas.microsoft.com/office/powerpoint/2010/main" val="1943351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11E55B-5F0B-DC48-9534-A85C0E028539}"/>
              </a:ext>
            </a:extLst>
          </p:cNvPr>
          <p:cNvSpPr>
            <a:spLocks noGrp="1"/>
          </p:cNvSpPr>
          <p:nvPr>
            <p:ph type="body" sz="quarter" idx="12"/>
          </p:nvPr>
        </p:nvSpPr>
        <p:spPr/>
        <p:txBody>
          <a:bodyPr/>
          <a:lstStyle/>
          <a:p>
            <a:r>
              <a:rPr lang="en-IN" dirty="0"/>
              <a:t>Can switch the version quickly</a:t>
            </a:r>
          </a:p>
          <a:p>
            <a:endParaRPr lang="en-US" dirty="0"/>
          </a:p>
        </p:txBody>
      </p:sp>
      <p:sp>
        <p:nvSpPr>
          <p:cNvPr id="3" name="Title 2">
            <a:extLst>
              <a:ext uri="{FF2B5EF4-FFF2-40B4-BE49-F238E27FC236}">
                <a16:creationId xmlns:a16="http://schemas.microsoft.com/office/drawing/2014/main" id="{D17ED040-75BA-F54D-890E-79D0EF98FDAB}"/>
              </a:ext>
            </a:extLst>
          </p:cNvPr>
          <p:cNvSpPr>
            <a:spLocks noGrp="1"/>
          </p:cNvSpPr>
          <p:nvPr>
            <p:ph type="title"/>
          </p:nvPr>
        </p:nvSpPr>
        <p:spPr/>
        <p:txBody>
          <a:bodyPr>
            <a:normAutofit fontScale="90000"/>
          </a:bodyPr>
          <a:lstStyle/>
          <a:p>
            <a:r>
              <a:rPr lang="en" dirty="0"/>
              <a:t>Blue/Green Deployments in Kubernetes (continued) </a:t>
            </a:r>
            <a:endParaRPr lang="en-US" dirty="0"/>
          </a:p>
        </p:txBody>
      </p:sp>
      <p:sp>
        <p:nvSpPr>
          <p:cNvPr id="4" name="Text Placeholder 3">
            <a:extLst>
              <a:ext uri="{FF2B5EF4-FFF2-40B4-BE49-F238E27FC236}">
                <a16:creationId xmlns:a16="http://schemas.microsoft.com/office/drawing/2014/main" id="{B5E5DC2C-5BDD-3C4A-A431-7CF04DADC2B8}"/>
              </a:ext>
            </a:extLst>
          </p:cNvPr>
          <p:cNvSpPr>
            <a:spLocks noGrp="1"/>
          </p:cNvSpPr>
          <p:nvPr>
            <p:ph type="body" idx="1"/>
          </p:nvPr>
        </p:nvSpPr>
        <p:spPr/>
        <p:txBody>
          <a:bodyPr>
            <a:normAutofit fontScale="62500" lnSpcReduction="20000"/>
          </a:bodyPr>
          <a:lstStyle/>
          <a:p>
            <a:endParaRPr lang="en-US"/>
          </a:p>
        </p:txBody>
      </p:sp>
      <p:grpSp>
        <p:nvGrpSpPr>
          <p:cNvPr id="5" name="Group 4">
            <a:extLst>
              <a:ext uri="{FF2B5EF4-FFF2-40B4-BE49-F238E27FC236}">
                <a16:creationId xmlns:a16="http://schemas.microsoft.com/office/drawing/2014/main" id="{69DCD1CB-D27C-A049-B2B1-0D0DE98EA3FF}"/>
              </a:ext>
            </a:extLst>
          </p:cNvPr>
          <p:cNvGrpSpPr/>
          <p:nvPr/>
        </p:nvGrpSpPr>
        <p:grpSpPr>
          <a:xfrm>
            <a:off x="1140188" y="2651265"/>
            <a:ext cx="9911623" cy="3518474"/>
            <a:chOff x="536075" y="2015807"/>
            <a:chExt cx="7440600" cy="2641299"/>
          </a:xfrm>
        </p:grpSpPr>
        <p:sp>
          <p:nvSpPr>
            <p:cNvPr id="6" name="Google Shape;741;p92">
              <a:extLst>
                <a:ext uri="{FF2B5EF4-FFF2-40B4-BE49-F238E27FC236}">
                  <a16:creationId xmlns:a16="http://schemas.microsoft.com/office/drawing/2014/main" id="{A63AA4A5-4356-D641-9F6E-6D557DBE2CC6}"/>
                </a:ext>
              </a:extLst>
            </p:cNvPr>
            <p:cNvSpPr/>
            <p:nvPr/>
          </p:nvSpPr>
          <p:spPr>
            <a:xfrm>
              <a:off x="4574675" y="2028756"/>
              <a:ext cx="3402000" cy="1525500"/>
            </a:xfrm>
            <a:prstGeom prst="roundRect">
              <a:avLst>
                <a:gd name="adj" fmla="val 16667"/>
              </a:avLst>
            </a:prstGeom>
            <a:solidFill>
              <a:schemeClr val="bg2">
                <a:lumMod val="40000"/>
                <a:lumOff val="6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7" name="Google Shape;742;p92">
              <a:extLst>
                <a:ext uri="{FF2B5EF4-FFF2-40B4-BE49-F238E27FC236}">
                  <a16:creationId xmlns:a16="http://schemas.microsoft.com/office/drawing/2014/main" id="{4C4BCFCB-EE70-4247-A753-A7C600C07F74}"/>
                </a:ext>
              </a:extLst>
            </p:cNvPr>
            <p:cNvSpPr txBox="1"/>
            <p:nvPr/>
          </p:nvSpPr>
          <p:spPr>
            <a:xfrm>
              <a:off x="5590050" y="2015807"/>
              <a:ext cx="1267800" cy="400086"/>
            </a:xfrm>
            <a:prstGeom prst="rect">
              <a:avLst/>
            </a:prstGeom>
            <a:noFill/>
            <a:ln>
              <a:noFill/>
            </a:ln>
          </p:spPr>
          <p:txBody>
            <a:bodyPr spcFirstLastPara="1" wrap="square" lIns="121787" tIns="121787" rIns="121787" bIns="121787" anchor="t" anchorCtr="0">
              <a:spAutoFit/>
            </a:bodyPr>
            <a:lstStyle/>
            <a:p>
              <a:r>
                <a:rPr lang="en" sz="1865">
                  <a:solidFill>
                    <a:schemeClr val="tx1"/>
                  </a:solidFill>
                  <a:latin typeface="+mj-lt"/>
                </a:rPr>
                <a:t>Deployment</a:t>
              </a:r>
              <a:endParaRPr sz="1865" dirty="0">
                <a:solidFill>
                  <a:schemeClr val="tx1"/>
                </a:solidFill>
                <a:latin typeface="+mj-lt"/>
              </a:endParaRPr>
            </a:p>
          </p:txBody>
        </p:sp>
        <p:sp>
          <p:nvSpPr>
            <p:cNvPr id="8" name="Google Shape;744;p92">
              <a:extLst>
                <a:ext uri="{FF2B5EF4-FFF2-40B4-BE49-F238E27FC236}">
                  <a16:creationId xmlns:a16="http://schemas.microsoft.com/office/drawing/2014/main" id="{7BD95D70-93C1-2640-AB73-07FBEB70A84A}"/>
                </a:ext>
              </a:extLst>
            </p:cNvPr>
            <p:cNvSpPr/>
            <p:nvPr/>
          </p:nvSpPr>
          <p:spPr>
            <a:xfrm>
              <a:off x="536075" y="2028756"/>
              <a:ext cx="3402000" cy="1525500"/>
            </a:xfrm>
            <a:prstGeom prst="roundRect">
              <a:avLst>
                <a:gd name="adj" fmla="val 16667"/>
              </a:avLst>
            </a:prstGeom>
            <a:solidFill>
              <a:schemeClr val="bg2">
                <a:lumMod val="40000"/>
                <a:lumOff val="6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9" name="Google Shape;745;p92">
              <a:extLst>
                <a:ext uri="{FF2B5EF4-FFF2-40B4-BE49-F238E27FC236}">
                  <a16:creationId xmlns:a16="http://schemas.microsoft.com/office/drawing/2014/main" id="{733A6F6F-DBC8-AE4C-877D-6042D2E406BC}"/>
                </a:ext>
              </a:extLst>
            </p:cNvPr>
            <p:cNvSpPr/>
            <p:nvPr/>
          </p:nvSpPr>
          <p:spPr>
            <a:xfrm>
              <a:off x="670075" y="2564756"/>
              <a:ext cx="3030600" cy="845100"/>
            </a:xfrm>
            <a:prstGeom prst="rect">
              <a:avLst/>
            </a:prstGeom>
            <a:solidFill>
              <a:srgbClr val="C9DAF8"/>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10" name="Google Shape;746;p92">
              <a:extLst>
                <a:ext uri="{FF2B5EF4-FFF2-40B4-BE49-F238E27FC236}">
                  <a16:creationId xmlns:a16="http://schemas.microsoft.com/office/drawing/2014/main" id="{53AEC8E4-8DCB-2D47-A423-AB33261181F8}"/>
                </a:ext>
              </a:extLst>
            </p:cNvPr>
            <p:cNvSpPr txBox="1"/>
            <p:nvPr/>
          </p:nvSpPr>
          <p:spPr>
            <a:xfrm>
              <a:off x="1551450" y="2015807"/>
              <a:ext cx="1267800" cy="400086"/>
            </a:xfrm>
            <a:prstGeom prst="rect">
              <a:avLst/>
            </a:prstGeom>
            <a:noFill/>
            <a:ln>
              <a:noFill/>
            </a:ln>
          </p:spPr>
          <p:txBody>
            <a:bodyPr spcFirstLastPara="1" wrap="square" lIns="121787" tIns="121787" rIns="121787" bIns="121787" anchor="t" anchorCtr="0">
              <a:spAutoFit/>
            </a:bodyPr>
            <a:lstStyle/>
            <a:p>
              <a:r>
                <a:rPr lang="en" sz="1865">
                  <a:solidFill>
                    <a:schemeClr val="tx1"/>
                  </a:solidFill>
                  <a:latin typeface="+mj-lt"/>
                </a:rPr>
                <a:t>Deployment</a:t>
              </a:r>
              <a:endParaRPr sz="1865" dirty="0">
                <a:solidFill>
                  <a:schemeClr val="tx1"/>
                </a:solidFill>
                <a:latin typeface="+mj-lt"/>
              </a:endParaRPr>
            </a:p>
          </p:txBody>
        </p:sp>
        <p:sp>
          <p:nvSpPr>
            <p:cNvPr id="11" name="Google Shape;747;p92">
              <a:extLst>
                <a:ext uri="{FF2B5EF4-FFF2-40B4-BE49-F238E27FC236}">
                  <a16:creationId xmlns:a16="http://schemas.microsoft.com/office/drawing/2014/main" id="{D6DAE436-9E40-8645-975D-7A5DDFAEEAD4}"/>
                </a:ext>
              </a:extLst>
            </p:cNvPr>
            <p:cNvSpPr txBox="1"/>
            <p:nvPr/>
          </p:nvSpPr>
          <p:spPr>
            <a:xfrm>
              <a:off x="670050" y="2485957"/>
              <a:ext cx="3030600" cy="400086"/>
            </a:xfrm>
            <a:prstGeom prst="rect">
              <a:avLst/>
            </a:prstGeom>
            <a:noFill/>
            <a:ln>
              <a:noFill/>
            </a:ln>
          </p:spPr>
          <p:txBody>
            <a:bodyPr spcFirstLastPara="1" wrap="square" lIns="121787" tIns="121787" rIns="121787" bIns="121787" anchor="t" anchorCtr="0">
              <a:spAutoFit/>
            </a:bodyPr>
            <a:lstStyle/>
            <a:p>
              <a:pPr algn="ctr"/>
              <a:r>
                <a:rPr lang="en" sz="1865">
                  <a:solidFill>
                    <a:schemeClr val="tx1"/>
                  </a:solidFill>
                  <a:latin typeface="+mj-lt"/>
                </a:rPr>
                <a:t>ReplicaSet - version 1 “blue”</a:t>
              </a:r>
              <a:endParaRPr sz="1865" dirty="0">
                <a:solidFill>
                  <a:schemeClr val="tx1"/>
                </a:solidFill>
                <a:latin typeface="+mj-lt"/>
              </a:endParaRPr>
            </a:p>
          </p:txBody>
        </p:sp>
        <p:sp>
          <p:nvSpPr>
            <p:cNvPr id="12" name="Google Shape;748;p92">
              <a:extLst>
                <a:ext uri="{FF2B5EF4-FFF2-40B4-BE49-F238E27FC236}">
                  <a16:creationId xmlns:a16="http://schemas.microsoft.com/office/drawing/2014/main" id="{3D2C37FD-3253-8440-B69C-A48FD6BAEFDA}"/>
                </a:ext>
              </a:extLst>
            </p:cNvPr>
            <p:cNvSpPr/>
            <p:nvPr/>
          </p:nvSpPr>
          <p:spPr>
            <a:xfrm>
              <a:off x="2717250" y="4084406"/>
              <a:ext cx="3545700" cy="572700"/>
            </a:xfrm>
            <a:prstGeom prst="frame">
              <a:avLst>
                <a:gd name="adj1" fmla="val 12500"/>
              </a:avLst>
            </a:prstGeom>
            <a:solidFill>
              <a:schemeClr val="accent5"/>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Service</a:t>
              </a:r>
              <a:endParaRPr sz="1865" dirty="0">
                <a:solidFill>
                  <a:schemeClr val="tx1"/>
                </a:solidFill>
                <a:latin typeface="+mj-lt"/>
              </a:endParaRPr>
            </a:p>
          </p:txBody>
        </p:sp>
        <p:sp>
          <p:nvSpPr>
            <p:cNvPr id="13" name="Google Shape;750;p92">
              <a:extLst>
                <a:ext uri="{FF2B5EF4-FFF2-40B4-BE49-F238E27FC236}">
                  <a16:creationId xmlns:a16="http://schemas.microsoft.com/office/drawing/2014/main" id="{D51AA1C1-5C4E-524C-9C2D-11642155FB5F}"/>
                </a:ext>
              </a:extLst>
            </p:cNvPr>
            <p:cNvSpPr/>
            <p:nvPr/>
          </p:nvSpPr>
          <p:spPr>
            <a:xfrm>
              <a:off x="4784875" y="2564756"/>
              <a:ext cx="3030600" cy="845100"/>
            </a:xfrm>
            <a:prstGeom prst="rect">
              <a:avLst/>
            </a:prstGeom>
            <a:solidFill>
              <a:srgbClr val="D9EAD3"/>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14" name="Google Shape;751;p92">
              <a:extLst>
                <a:ext uri="{FF2B5EF4-FFF2-40B4-BE49-F238E27FC236}">
                  <a16:creationId xmlns:a16="http://schemas.microsoft.com/office/drawing/2014/main" id="{7ACBE345-0A36-F743-BB5A-0BF18190E7C8}"/>
                </a:ext>
              </a:extLst>
            </p:cNvPr>
            <p:cNvSpPr txBox="1"/>
            <p:nvPr/>
          </p:nvSpPr>
          <p:spPr>
            <a:xfrm>
              <a:off x="4784850" y="2485957"/>
              <a:ext cx="3030600" cy="400086"/>
            </a:xfrm>
            <a:prstGeom prst="rect">
              <a:avLst/>
            </a:prstGeom>
            <a:noFill/>
            <a:ln>
              <a:noFill/>
            </a:ln>
          </p:spPr>
          <p:txBody>
            <a:bodyPr spcFirstLastPara="1" wrap="square" lIns="121787" tIns="121787" rIns="121787" bIns="121787" anchor="t" anchorCtr="0">
              <a:spAutoFit/>
            </a:bodyPr>
            <a:lstStyle/>
            <a:p>
              <a:pPr algn="ctr"/>
              <a:r>
                <a:rPr lang="en" sz="1865">
                  <a:solidFill>
                    <a:schemeClr val="tx1"/>
                  </a:solidFill>
                  <a:latin typeface="+mj-lt"/>
                </a:rPr>
                <a:t>ReplicaSet - version 2 “Green”</a:t>
              </a:r>
              <a:endParaRPr sz="1865" dirty="0">
                <a:solidFill>
                  <a:schemeClr val="tx1"/>
                </a:solidFill>
                <a:latin typeface="+mj-lt"/>
              </a:endParaRPr>
            </a:p>
          </p:txBody>
        </p:sp>
        <p:sp>
          <p:nvSpPr>
            <p:cNvPr id="15" name="Google Shape;752;p92">
              <a:extLst>
                <a:ext uri="{FF2B5EF4-FFF2-40B4-BE49-F238E27FC236}">
                  <a16:creationId xmlns:a16="http://schemas.microsoft.com/office/drawing/2014/main" id="{6D7BEB5E-4270-DA41-85F3-DF2782B712F2}"/>
                </a:ext>
              </a:extLst>
            </p:cNvPr>
            <p:cNvSpPr/>
            <p:nvPr/>
          </p:nvSpPr>
          <p:spPr>
            <a:xfrm>
              <a:off x="4918875" y="29255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cxnSp>
          <p:nvCxnSpPr>
            <p:cNvPr id="16" name="Google Shape;753;p92">
              <a:extLst>
                <a:ext uri="{FF2B5EF4-FFF2-40B4-BE49-F238E27FC236}">
                  <a16:creationId xmlns:a16="http://schemas.microsoft.com/office/drawing/2014/main" id="{7376945B-FF53-3D42-B27D-B9BB1EDDBCB2}"/>
                </a:ext>
              </a:extLst>
            </p:cNvPr>
            <p:cNvCxnSpPr>
              <a:stCxn id="12" idx="0"/>
              <a:endCxn id="15" idx="2"/>
            </p:cNvCxnSpPr>
            <p:nvPr/>
          </p:nvCxnSpPr>
          <p:spPr>
            <a:xfrm rot="10800000" flipH="1">
              <a:off x="4490100" y="3325706"/>
              <a:ext cx="732900" cy="758700"/>
            </a:xfrm>
            <a:prstGeom prst="straightConnector1">
              <a:avLst/>
            </a:prstGeom>
            <a:noFill/>
            <a:ln w="19050" cap="flat" cmpd="sng">
              <a:solidFill>
                <a:schemeClr val="tx1"/>
              </a:solidFill>
              <a:prstDash val="solid"/>
              <a:round/>
              <a:headEnd type="none" w="med" len="med"/>
              <a:tailEnd type="triangle" w="med" len="med"/>
            </a:ln>
          </p:spPr>
        </p:cxnSp>
        <p:sp>
          <p:nvSpPr>
            <p:cNvPr id="17" name="Google Shape;754;p92">
              <a:extLst>
                <a:ext uri="{FF2B5EF4-FFF2-40B4-BE49-F238E27FC236}">
                  <a16:creationId xmlns:a16="http://schemas.microsoft.com/office/drawing/2014/main" id="{902B4385-86EC-064B-BFC3-05BAD352E102}"/>
                </a:ext>
              </a:extLst>
            </p:cNvPr>
            <p:cNvSpPr/>
            <p:nvPr/>
          </p:nvSpPr>
          <p:spPr>
            <a:xfrm>
              <a:off x="5985675" y="29255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cxnSp>
          <p:nvCxnSpPr>
            <p:cNvPr id="18" name="Google Shape;755;p92">
              <a:extLst>
                <a:ext uri="{FF2B5EF4-FFF2-40B4-BE49-F238E27FC236}">
                  <a16:creationId xmlns:a16="http://schemas.microsoft.com/office/drawing/2014/main" id="{D782DAA8-D816-9C4F-AA32-98D77970D28D}"/>
                </a:ext>
              </a:extLst>
            </p:cNvPr>
            <p:cNvCxnSpPr>
              <a:stCxn id="12" idx="0"/>
              <a:endCxn id="17" idx="2"/>
            </p:cNvCxnSpPr>
            <p:nvPr/>
          </p:nvCxnSpPr>
          <p:spPr>
            <a:xfrm rot="10800000" flipH="1">
              <a:off x="4490100" y="3325706"/>
              <a:ext cx="1799700" cy="758700"/>
            </a:xfrm>
            <a:prstGeom prst="straightConnector1">
              <a:avLst/>
            </a:prstGeom>
            <a:noFill/>
            <a:ln w="19050" cap="flat" cmpd="sng">
              <a:solidFill>
                <a:schemeClr val="tx1"/>
              </a:solidFill>
              <a:prstDash val="solid"/>
              <a:round/>
              <a:headEnd type="none" w="med" len="med"/>
              <a:tailEnd type="triangle" w="med" len="med"/>
            </a:ln>
          </p:spPr>
        </p:cxnSp>
        <p:sp>
          <p:nvSpPr>
            <p:cNvPr id="19" name="Google Shape;756;p92">
              <a:extLst>
                <a:ext uri="{FF2B5EF4-FFF2-40B4-BE49-F238E27FC236}">
                  <a16:creationId xmlns:a16="http://schemas.microsoft.com/office/drawing/2014/main" id="{7A365E92-CA01-EB4B-9595-CD3FFD26B67A}"/>
                </a:ext>
              </a:extLst>
            </p:cNvPr>
            <p:cNvSpPr/>
            <p:nvPr/>
          </p:nvSpPr>
          <p:spPr>
            <a:xfrm>
              <a:off x="7052475" y="29255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cxnSp>
          <p:nvCxnSpPr>
            <p:cNvPr id="20" name="Google Shape;757;p92">
              <a:extLst>
                <a:ext uri="{FF2B5EF4-FFF2-40B4-BE49-F238E27FC236}">
                  <a16:creationId xmlns:a16="http://schemas.microsoft.com/office/drawing/2014/main" id="{5A333C9C-DB2A-294E-9F7A-646FAAEF8909}"/>
                </a:ext>
              </a:extLst>
            </p:cNvPr>
            <p:cNvCxnSpPr>
              <a:stCxn id="12" idx="0"/>
              <a:endCxn id="19" idx="2"/>
            </p:cNvCxnSpPr>
            <p:nvPr/>
          </p:nvCxnSpPr>
          <p:spPr>
            <a:xfrm rot="10800000" flipH="1">
              <a:off x="4490100" y="3325706"/>
              <a:ext cx="2866500" cy="758700"/>
            </a:xfrm>
            <a:prstGeom prst="straightConnector1">
              <a:avLst/>
            </a:prstGeom>
            <a:noFill/>
            <a:ln w="19050" cap="flat" cmpd="sng">
              <a:solidFill>
                <a:schemeClr val="tx1"/>
              </a:solidFill>
              <a:prstDash val="solid"/>
              <a:round/>
              <a:headEnd type="none" w="med" len="med"/>
              <a:tailEnd type="triangle" w="med" len="med"/>
            </a:ln>
          </p:spPr>
        </p:cxnSp>
        <p:sp>
          <p:nvSpPr>
            <p:cNvPr id="21" name="Google Shape;758;p92">
              <a:extLst>
                <a:ext uri="{FF2B5EF4-FFF2-40B4-BE49-F238E27FC236}">
                  <a16:creationId xmlns:a16="http://schemas.microsoft.com/office/drawing/2014/main" id="{F0FB3BB3-7EAC-9348-99EC-520FB3076A70}"/>
                </a:ext>
              </a:extLst>
            </p:cNvPr>
            <p:cNvSpPr/>
            <p:nvPr/>
          </p:nvSpPr>
          <p:spPr>
            <a:xfrm>
              <a:off x="804075" y="29255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sp>
          <p:nvSpPr>
            <p:cNvPr id="22" name="Google Shape;759;p92">
              <a:extLst>
                <a:ext uri="{FF2B5EF4-FFF2-40B4-BE49-F238E27FC236}">
                  <a16:creationId xmlns:a16="http://schemas.microsoft.com/office/drawing/2014/main" id="{5F5D2C57-CB0B-5A48-BEB2-3CFCCA2D3A7E}"/>
                </a:ext>
              </a:extLst>
            </p:cNvPr>
            <p:cNvSpPr/>
            <p:nvPr/>
          </p:nvSpPr>
          <p:spPr>
            <a:xfrm>
              <a:off x="1870875" y="29255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sp>
          <p:nvSpPr>
            <p:cNvPr id="23" name="Google Shape;760;p92">
              <a:extLst>
                <a:ext uri="{FF2B5EF4-FFF2-40B4-BE49-F238E27FC236}">
                  <a16:creationId xmlns:a16="http://schemas.microsoft.com/office/drawing/2014/main" id="{1D8E2644-2857-5C41-9E57-FD9A90139DBD}"/>
                </a:ext>
              </a:extLst>
            </p:cNvPr>
            <p:cNvSpPr/>
            <p:nvPr/>
          </p:nvSpPr>
          <p:spPr>
            <a:xfrm>
              <a:off x="2861475" y="29255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grpSp>
    </p:spTree>
    <p:extLst>
      <p:ext uri="{BB962C8B-B14F-4D97-AF65-F5344CB8AC3E}">
        <p14:creationId xmlns:p14="http://schemas.microsoft.com/office/powerpoint/2010/main" val="986758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BDA886-ED9A-544E-9994-69CD8518D9AC}"/>
              </a:ext>
            </a:extLst>
          </p:cNvPr>
          <p:cNvSpPr>
            <a:spLocks noGrp="1"/>
          </p:cNvSpPr>
          <p:nvPr>
            <p:ph type="body" sz="quarter" idx="12"/>
          </p:nvPr>
        </p:nvSpPr>
        <p:spPr/>
        <p:txBody>
          <a:bodyPr/>
          <a:lstStyle/>
          <a:p>
            <a:pPr marL="302404" indent="-302404">
              <a:spcBef>
                <a:spcPts val="0"/>
              </a:spcBef>
            </a:pPr>
            <a:r>
              <a:rPr lang="en-IN" dirty="0"/>
              <a:t>A new version of a service is put into production alongside old versions</a:t>
            </a:r>
          </a:p>
          <a:p>
            <a:pPr marL="613266" lvl="1" indent="-310863">
              <a:spcBef>
                <a:spcPts val="0"/>
              </a:spcBef>
            </a:pPr>
            <a:r>
              <a:rPr lang="en-IN" dirty="0"/>
              <a:t>A small subset of select traffic is routed to the canary release</a:t>
            </a:r>
          </a:p>
          <a:p>
            <a:pPr marL="302404" indent="-302404">
              <a:spcBef>
                <a:spcPts val="1066"/>
              </a:spcBef>
            </a:pPr>
            <a:r>
              <a:rPr lang="en-IN" dirty="0"/>
              <a:t>Canary releases help developers know how a new version will perform</a:t>
            </a:r>
          </a:p>
          <a:p>
            <a:pPr marL="302404" indent="-302404">
              <a:spcAft>
                <a:spcPts val="1199"/>
              </a:spcAft>
            </a:pPr>
            <a:r>
              <a:rPr lang="en-IN" dirty="0"/>
              <a:t>Canary releases are easy to pull back if they fail their testing</a:t>
            </a:r>
          </a:p>
          <a:p>
            <a:endParaRPr lang="en-US" dirty="0"/>
          </a:p>
        </p:txBody>
      </p:sp>
      <p:sp>
        <p:nvSpPr>
          <p:cNvPr id="3" name="Title 2">
            <a:extLst>
              <a:ext uri="{FF2B5EF4-FFF2-40B4-BE49-F238E27FC236}">
                <a16:creationId xmlns:a16="http://schemas.microsoft.com/office/drawing/2014/main" id="{5FF34BD2-50E5-E34D-8C79-CAC26DCE2F63}"/>
              </a:ext>
            </a:extLst>
          </p:cNvPr>
          <p:cNvSpPr>
            <a:spLocks noGrp="1"/>
          </p:cNvSpPr>
          <p:nvPr>
            <p:ph type="title"/>
          </p:nvPr>
        </p:nvSpPr>
        <p:spPr/>
        <p:txBody>
          <a:bodyPr/>
          <a:lstStyle/>
          <a:p>
            <a:r>
              <a:rPr lang="en" dirty="0"/>
              <a:t>Canary Releases</a:t>
            </a:r>
            <a:endParaRPr lang="en-US" dirty="0"/>
          </a:p>
        </p:txBody>
      </p:sp>
      <p:sp>
        <p:nvSpPr>
          <p:cNvPr id="4" name="Text Placeholder 3">
            <a:extLst>
              <a:ext uri="{FF2B5EF4-FFF2-40B4-BE49-F238E27FC236}">
                <a16:creationId xmlns:a16="http://schemas.microsoft.com/office/drawing/2014/main" id="{15D407B1-82C5-4A42-B8B5-C70F32FDB18C}"/>
              </a:ext>
            </a:extLst>
          </p:cNvPr>
          <p:cNvSpPr>
            <a:spLocks noGrp="1"/>
          </p:cNvSpPr>
          <p:nvPr>
            <p:ph type="body" idx="1"/>
          </p:nvPr>
        </p:nvSpPr>
        <p:spPr/>
        <p:txBody>
          <a:bodyPr>
            <a:normAutofit fontScale="62500" lnSpcReduction="20000"/>
          </a:bodyPr>
          <a:lstStyle/>
          <a:p>
            <a:endParaRPr lang="en-US"/>
          </a:p>
        </p:txBody>
      </p:sp>
      <p:grpSp>
        <p:nvGrpSpPr>
          <p:cNvPr id="5" name="Group 4">
            <a:extLst>
              <a:ext uri="{FF2B5EF4-FFF2-40B4-BE49-F238E27FC236}">
                <a16:creationId xmlns:a16="http://schemas.microsoft.com/office/drawing/2014/main" id="{A10B4CE7-1DE6-3345-BF42-F02D195687C4}"/>
              </a:ext>
            </a:extLst>
          </p:cNvPr>
          <p:cNvGrpSpPr/>
          <p:nvPr/>
        </p:nvGrpSpPr>
        <p:grpSpPr>
          <a:xfrm>
            <a:off x="1444707" y="3546005"/>
            <a:ext cx="9302586" cy="2984169"/>
            <a:chOff x="993275" y="2473007"/>
            <a:chExt cx="6983400" cy="2240199"/>
          </a:xfrm>
        </p:grpSpPr>
        <p:sp>
          <p:nvSpPr>
            <p:cNvPr id="6" name="Google Shape;767;p93">
              <a:extLst>
                <a:ext uri="{FF2B5EF4-FFF2-40B4-BE49-F238E27FC236}">
                  <a16:creationId xmlns:a16="http://schemas.microsoft.com/office/drawing/2014/main" id="{32FD54C4-6EFA-AF41-9670-79D5F1A3DC99}"/>
                </a:ext>
              </a:extLst>
            </p:cNvPr>
            <p:cNvSpPr/>
            <p:nvPr/>
          </p:nvSpPr>
          <p:spPr>
            <a:xfrm>
              <a:off x="4574675" y="2540556"/>
              <a:ext cx="3402000" cy="1242300"/>
            </a:xfrm>
            <a:prstGeom prst="roundRect">
              <a:avLst>
                <a:gd name="adj" fmla="val 16667"/>
              </a:avLst>
            </a:prstGeom>
            <a:solidFill>
              <a:schemeClr val="bg2">
                <a:lumMod val="40000"/>
                <a:lumOff val="6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7" name="Google Shape;768;p93">
              <a:extLst>
                <a:ext uri="{FF2B5EF4-FFF2-40B4-BE49-F238E27FC236}">
                  <a16:creationId xmlns:a16="http://schemas.microsoft.com/office/drawing/2014/main" id="{107355B6-FDD9-2E4C-BE78-11A76AF2E4BB}"/>
                </a:ext>
              </a:extLst>
            </p:cNvPr>
            <p:cNvSpPr txBox="1"/>
            <p:nvPr/>
          </p:nvSpPr>
          <p:spPr>
            <a:xfrm>
              <a:off x="5686301" y="2473007"/>
              <a:ext cx="1267800" cy="400086"/>
            </a:xfrm>
            <a:prstGeom prst="rect">
              <a:avLst/>
            </a:prstGeom>
            <a:noFill/>
            <a:ln>
              <a:noFill/>
            </a:ln>
          </p:spPr>
          <p:txBody>
            <a:bodyPr spcFirstLastPara="1" wrap="square" lIns="121787" tIns="121787" rIns="121787" bIns="121787" anchor="t" anchorCtr="0">
              <a:spAutoFit/>
            </a:bodyPr>
            <a:lstStyle/>
            <a:p>
              <a:r>
                <a:rPr lang="en" sz="1865">
                  <a:solidFill>
                    <a:schemeClr val="tx1"/>
                  </a:solidFill>
                  <a:latin typeface="+mj-lt"/>
                </a:rPr>
                <a:t>Deployment</a:t>
              </a:r>
              <a:endParaRPr sz="1865" dirty="0">
                <a:solidFill>
                  <a:schemeClr val="tx1"/>
                </a:solidFill>
                <a:latin typeface="+mj-lt"/>
              </a:endParaRPr>
            </a:p>
          </p:txBody>
        </p:sp>
        <p:sp>
          <p:nvSpPr>
            <p:cNvPr id="8" name="Google Shape;769;p93">
              <a:extLst>
                <a:ext uri="{FF2B5EF4-FFF2-40B4-BE49-F238E27FC236}">
                  <a16:creationId xmlns:a16="http://schemas.microsoft.com/office/drawing/2014/main" id="{8131E779-25B1-724A-9542-FF4C30CD2ABC}"/>
                </a:ext>
              </a:extLst>
            </p:cNvPr>
            <p:cNvSpPr/>
            <p:nvPr/>
          </p:nvSpPr>
          <p:spPr>
            <a:xfrm>
              <a:off x="993275" y="2540481"/>
              <a:ext cx="3402000" cy="1242300"/>
            </a:xfrm>
            <a:prstGeom prst="roundRect">
              <a:avLst>
                <a:gd name="adj" fmla="val 16667"/>
              </a:avLst>
            </a:prstGeom>
            <a:solidFill>
              <a:schemeClr val="bg2">
                <a:lumMod val="40000"/>
                <a:lumOff val="6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9" name="Google Shape;770;p93">
              <a:extLst>
                <a:ext uri="{FF2B5EF4-FFF2-40B4-BE49-F238E27FC236}">
                  <a16:creationId xmlns:a16="http://schemas.microsoft.com/office/drawing/2014/main" id="{21475CAC-517C-FB41-A92E-FFFBCCE2758C}"/>
                </a:ext>
              </a:extLst>
            </p:cNvPr>
            <p:cNvSpPr/>
            <p:nvPr/>
          </p:nvSpPr>
          <p:spPr>
            <a:xfrm>
              <a:off x="1203475" y="2793356"/>
              <a:ext cx="3030600" cy="845100"/>
            </a:xfrm>
            <a:prstGeom prst="rect">
              <a:avLst/>
            </a:prstGeom>
            <a:solidFill>
              <a:srgbClr val="C9DAF8"/>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10" name="Google Shape;771;p93">
              <a:extLst>
                <a:ext uri="{FF2B5EF4-FFF2-40B4-BE49-F238E27FC236}">
                  <a16:creationId xmlns:a16="http://schemas.microsoft.com/office/drawing/2014/main" id="{3DB62EA9-2F6E-8D4D-86DA-D700B43AA913}"/>
                </a:ext>
              </a:extLst>
            </p:cNvPr>
            <p:cNvSpPr txBox="1"/>
            <p:nvPr/>
          </p:nvSpPr>
          <p:spPr>
            <a:xfrm>
              <a:off x="2104901" y="2473007"/>
              <a:ext cx="1267800" cy="400086"/>
            </a:xfrm>
            <a:prstGeom prst="rect">
              <a:avLst/>
            </a:prstGeom>
            <a:noFill/>
            <a:ln>
              <a:noFill/>
            </a:ln>
          </p:spPr>
          <p:txBody>
            <a:bodyPr spcFirstLastPara="1" wrap="square" lIns="121787" tIns="121787" rIns="121787" bIns="121787" anchor="t" anchorCtr="0">
              <a:spAutoFit/>
            </a:bodyPr>
            <a:lstStyle/>
            <a:p>
              <a:r>
                <a:rPr lang="en" sz="1865" dirty="0">
                  <a:solidFill>
                    <a:schemeClr val="tx1"/>
                  </a:solidFill>
                  <a:latin typeface="+mj-lt"/>
                </a:rPr>
                <a:t>Deployment</a:t>
              </a:r>
              <a:endParaRPr sz="1865" dirty="0">
                <a:solidFill>
                  <a:schemeClr val="tx1"/>
                </a:solidFill>
                <a:latin typeface="+mj-lt"/>
              </a:endParaRPr>
            </a:p>
          </p:txBody>
        </p:sp>
        <p:sp>
          <p:nvSpPr>
            <p:cNvPr id="11" name="Google Shape;772;p93">
              <a:extLst>
                <a:ext uri="{FF2B5EF4-FFF2-40B4-BE49-F238E27FC236}">
                  <a16:creationId xmlns:a16="http://schemas.microsoft.com/office/drawing/2014/main" id="{BC7F13CE-5CFA-F846-B3D2-BD8CAD6DD88F}"/>
                </a:ext>
              </a:extLst>
            </p:cNvPr>
            <p:cNvSpPr txBox="1"/>
            <p:nvPr/>
          </p:nvSpPr>
          <p:spPr>
            <a:xfrm>
              <a:off x="1127250" y="2714557"/>
              <a:ext cx="3030600" cy="400086"/>
            </a:xfrm>
            <a:prstGeom prst="rect">
              <a:avLst/>
            </a:prstGeom>
            <a:noFill/>
            <a:ln>
              <a:noFill/>
            </a:ln>
          </p:spPr>
          <p:txBody>
            <a:bodyPr spcFirstLastPara="1" wrap="square" lIns="121787" tIns="121787" rIns="121787" bIns="121787" anchor="t" anchorCtr="0">
              <a:spAutoFit/>
            </a:bodyPr>
            <a:lstStyle/>
            <a:p>
              <a:pPr algn="ctr"/>
              <a:r>
                <a:rPr lang="en" sz="1865">
                  <a:solidFill>
                    <a:schemeClr val="tx1"/>
                  </a:solidFill>
                  <a:latin typeface="+mj-lt"/>
                </a:rPr>
                <a:t>ReplicaSet - version 1</a:t>
              </a:r>
              <a:endParaRPr sz="1865" dirty="0">
                <a:solidFill>
                  <a:schemeClr val="tx1"/>
                </a:solidFill>
                <a:latin typeface="+mj-lt"/>
              </a:endParaRPr>
            </a:p>
          </p:txBody>
        </p:sp>
        <p:sp>
          <p:nvSpPr>
            <p:cNvPr id="12" name="Google Shape;773;p93">
              <a:extLst>
                <a:ext uri="{FF2B5EF4-FFF2-40B4-BE49-F238E27FC236}">
                  <a16:creationId xmlns:a16="http://schemas.microsoft.com/office/drawing/2014/main" id="{1D7A1642-A3A4-964D-90BE-264445D3E213}"/>
                </a:ext>
              </a:extLst>
            </p:cNvPr>
            <p:cNvSpPr/>
            <p:nvPr/>
          </p:nvSpPr>
          <p:spPr>
            <a:xfrm>
              <a:off x="2793450" y="4313006"/>
              <a:ext cx="3545700" cy="400200"/>
            </a:xfrm>
            <a:prstGeom prst="frame">
              <a:avLst>
                <a:gd name="adj1" fmla="val 12500"/>
              </a:avLst>
            </a:prstGeom>
            <a:solidFill>
              <a:schemeClr val="accent5"/>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Service</a:t>
              </a:r>
              <a:endParaRPr sz="1865" dirty="0">
                <a:solidFill>
                  <a:schemeClr val="tx1"/>
                </a:solidFill>
                <a:latin typeface="+mj-lt"/>
              </a:endParaRPr>
            </a:p>
          </p:txBody>
        </p:sp>
        <p:sp>
          <p:nvSpPr>
            <p:cNvPr id="13" name="Google Shape;774;p93">
              <a:extLst>
                <a:ext uri="{FF2B5EF4-FFF2-40B4-BE49-F238E27FC236}">
                  <a16:creationId xmlns:a16="http://schemas.microsoft.com/office/drawing/2014/main" id="{59A8BD2D-C889-1540-A436-264B8E3D7383}"/>
                </a:ext>
              </a:extLst>
            </p:cNvPr>
            <p:cNvSpPr/>
            <p:nvPr/>
          </p:nvSpPr>
          <p:spPr>
            <a:xfrm>
              <a:off x="4784875" y="2793356"/>
              <a:ext cx="3030600" cy="845100"/>
            </a:xfrm>
            <a:prstGeom prst="rect">
              <a:avLst/>
            </a:prstGeom>
            <a:solidFill>
              <a:srgbClr val="D9EAD3"/>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endParaRPr sz="1865" dirty="0">
                <a:solidFill>
                  <a:schemeClr val="tx1"/>
                </a:solidFill>
                <a:latin typeface="+mj-lt"/>
              </a:endParaRPr>
            </a:p>
          </p:txBody>
        </p:sp>
        <p:sp>
          <p:nvSpPr>
            <p:cNvPr id="14" name="Google Shape;775;p93">
              <a:extLst>
                <a:ext uri="{FF2B5EF4-FFF2-40B4-BE49-F238E27FC236}">
                  <a16:creationId xmlns:a16="http://schemas.microsoft.com/office/drawing/2014/main" id="{300D82BB-3DF0-8B4C-88C2-ECD758232715}"/>
                </a:ext>
              </a:extLst>
            </p:cNvPr>
            <p:cNvSpPr txBox="1"/>
            <p:nvPr/>
          </p:nvSpPr>
          <p:spPr>
            <a:xfrm>
              <a:off x="4784850" y="2714557"/>
              <a:ext cx="3030600" cy="400086"/>
            </a:xfrm>
            <a:prstGeom prst="rect">
              <a:avLst/>
            </a:prstGeom>
            <a:noFill/>
            <a:ln>
              <a:noFill/>
            </a:ln>
          </p:spPr>
          <p:txBody>
            <a:bodyPr spcFirstLastPara="1" wrap="square" lIns="121787" tIns="121787" rIns="121787" bIns="121787" anchor="t" anchorCtr="0">
              <a:spAutoFit/>
            </a:bodyPr>
            <a:lstStyle/>
            <a:p>
              <a:pPr algn="ctr"/>
              <a:r>
                <a:rPr lang="en" sz="1865">
                  <a:solidFill>
                    <a:schemeClr val="tx1"/>
                  </a:solidFill>
                  <a:latin typeface="+mj-lt"/>
                </a:rPr>
                <a:t>ReplicaSet - ”canary”</a:t>
              </a:r>
              <a:endParaRPr sz="1865" dirty="0">
                <a:solidFill>
                  <a:schemeClr val="tx1"/>
                </a:solidFill>
                <a:latin typeface="+mj-lt"/>
              </a:endParaRPr>
            </a:p>
          </p:txBody>
        </p:sp>
        <p:sp>
          <p:nvSpPr>
            <p:cNvPr id="15" name="Google Shape;776;p93">
              <a:extLst>
                <a:ext uri="{FF2B5EF4-FFF2-40B4-BE49-F238E27FC236}">
                  <a16:creationId xmlns:a16="http://schemas.microsoft.com/office/drawing/2014/main" id="{38704C1B-D9B6-8A4D-8C25-BC441A8951F3}"/>
                </a:ext>
              </a:extLst>
            </p:cNvPr>
            <p:cNvSpPr/>
            <p:nvPr/>
          </p:nvSpPr>
          <p:spPr>
            <a:xfrm>
              <a:off x="4918875" y="31541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cxnSp>
          <p:nvCxnSpPr>
            <p:cNvPr id="16" name="Google Shape;777;p93">
              <a:extLst>
                <a:ext uri="{FF2B5EF4-FFF2-40B4-BE49-F238E27FC236}">
                  <a16:creationId xmlns:a16="http://schemas.microsoft.com/office/drawing/2014/main" id="{130FBEBC-FD6E-0949-8779-38C34627C6AB}"/>
                </a:ext>
              </a:extLst>
            </p:cNvPr>
            <p:cNvCxnSpPr>
              <a:stCxn id="12" idx="0"/>
              <a:endCxn id="9" idx="2"/>
            </p:cNvCxnSpPr>
            <p:nvPr/>
          </p:nvCxnSpPr>
          <p:spPr>
            <a:xfrm rot="10800000">
              <a:off x="2718900" y="3638606"/>
              <a:ext cx="1847400" cy="674400"/>
            </a:xfrm>
            <a:prstGeom prst="straightConnector1">
              <a:avLst/>
            </a:prstGeom>
            <a:noFill/>
            <a:ln w="19050" cap="flat" cmpd="sng">
              <a:solidFill>
                <a:schemeClr val="tx1"/>
              </a:solidFill>
              <a:prstDash val="solid"/>
              <a:round/>
              <a:headEnd type="none" w="med" len="med"/>
              <a:tailEnd type="triangle" w="med" len="med"/>
            </a:ln>
          </p:spPr>
        </p:cxnSp>
        <p:sp>
          <p:nvSpPr>
            <p:cNvPr id="17" name="Google Shape;778;p93">
              <a:extLst>
                <a:ext uri="{FF2B5EF4-FFF2-40B4-BE49-F238E27FC236}">
                  <a16:creationId xmlns:a16="http://schemas.microsoft.com/office/drawing/2014/main" id="{A57CB570-E078-1140-97E7-074310DE26F4}"/>
                </a:ext>
              </a:extLst>
            </p:cNvPr>
            <p:cNvSpPr/>
            <p:nvPr/>
          </p:nvSpPr>
          <p:spPr>
            <a:xfrm>
              <a:off x="7052475" y="31541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cxnSp>
          <p:nvCxnSpPr>
            <p:cNvPr id="18" name="Google Shape;779;p93">
              <a:extLst>
                <a:ext uri="{FF2B5EF4-FFF2-40B4-BE49-F238E27FC236}">
                  <a16:creationId xmlns:a16="http://schemas.microsoft.com/office/drawing/2014/main" id="{07CE42BF-D524-FD47-B40C-99739FEC104F}"/>
                </a:ext>
              </a:extLst>
            </p:cNvPr>
            <p:cNvCxnSpPr/>
            <p:nvPr/>
          </p:nvCxnSpPr>
          <p:spPr>
            <a:xfrm rot="10800000" flipH="1">
              <a:off x="4566300" y="3638606"/>
              <a:ext cx="1734000" cy="674400"/>
            </a:xfrm>
            <a:prstGeom prst="straightConnector1">
              <a:avLst/>
            </a:prstGeom>
            <a:noFill/>
            <a:ln w="19050" cap="flat" cmpd="sng">
              <a:solidFill>
                <a:schemeClr val="tx1"/>
              </a:solidFill>
              <a:prstDash val="solid"/>
              <a:round/>
              <a:headEnd type="none" w="med" len="med"/>
              <a:tailEnd type="triangle" w="med" len="med"/>
            </a:ln>
          </p:spPr>
        </p:cxnSp>
        <p:sp>
          <p:nvSpPr>
            <p:cNvPr id="19" name="Google Shape;780;p93">
              <a:extLst>
                <a:ext uri="{FF2B5EF4-FFF2-40B4-BE49-F238E27FC236}">
                  <a16:creationId xmlns:a16="http://schemas.microsoft.com/office/drawing/2014/main" id="{01925A2D-B570-A448-BEE5-0AB2091996CE}"/>
                </a:ext>
              </a:extLst>
            </p:cNvPr>
            <p:cNvSpPr/>
            <p:nvPr/>
          </p:nvSpPr>
          <p:spPr>
            <a:xfrm>
              <a:off x="1261275" y="31541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sp>
          <p:nvSpPr>
            <p:cNvPr id="20" name="Google Shape;781;p93">
              <a:extLst>
                <a:ext uri="{FF2B5EF4-FFF2-40B4-BE49-F238E27FC236}">
                  <a16:creationId xmlns:a16="http://schemas.microsoft.com/office/drawing/2014/main" id="{40B28047-1EBD-5448-80CE-8FD0AB4B4FC4}"/>
                </a:ext>
              </a:extLst>
            </p:cNvPr>
            <p:cNvSpPr/>
            <p:nvPr/>
          </p:nvSpPr>
          <p:spPr>
            <a:xfrm>
              <a:off x="2404275" y="31541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sp>
          <p:nvSpPr>
            <p:cNvPr id="21" name="Google Shape;782;p93">
              <a:extLst>
                <a:ext uri="{FF2B5EF4-FFF2-40B4-BE49-F238E27FC236}">
                  <a16:creationId xmlns:a16="http://schemas.microsoft.com/office/drawing/2014/main" id="{BE472053-F23C-2B42-A66F-63678EC74FF1}"/>
                </a:ext>
              </a:extLst>
            </p:cNvPr>
            <p:cNvSpPr/>
            <p:nvPr/>
          </p:nvSpPr>
          <p:spPr>
            <a:xfrm>
              <a:off x="3471075" y="3154131"/>
              <a:ext cx="608100" cy="400200"/>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121787" tIns="121787" rIns="121787" bIns="121787" anchor="ctr" anchorCtr="0">
              <a:noAutofit/>
            </a:bodyPr>
            <a:lstStyle/>
            <a:p>
              <a:pPr algn="ctr"/>
              <a:r>
                <a:rPr lang="en" sz="1865">
                  <a:solidFill>
                    <a:schemeClr val="tx1"/>
                  </a:solidFill>
                  <a:latin typeface="+mj-lt"/>
                </a:rPr>
                <a:t>Pod</a:t>
              </a:r>
              <a:endParaRPr sz="1865" dirty="0">
                <a:solidFill>
                  <a:schemeClr val="tx1"/>
                </a:solidFill>
                <a:latin typeface="+mj-lt"/>
              </a:endParaRPr>
            </a:p>
          </p:txBody>
        </p:sp>
        <p:sp>
          <p:nvSpPr>
            <p:cNvPr id="22" name="Google Shape;783;p93">
              <a:extLst>
                <a:ext uri="{FF2B5EF4-FFF2-40B4-BE49-F238E27FC236}">
                  <a16:creationId xmlns:a16="http://schemas.microsoft.com/office/drawing/2014/main" id="{DC0561B1-D2C5-7A46-9024-CBAC45498736}"/>
                </a:ext>
              </a:extLst>
            </p:cNvPr>
            <p:cNvSpPr txBox="1"/>
            <p:nvPr/>
          </p:nvSpPr>
          <p:spPr>
            <a:xfrm>
              <a:off x="1814200" y="3851832"/>
              <a:ext cx="1267800" cy="369376"/>
            </a:xfrm>
            <a:prstGeom prst="rect">
              <a:avLst/>
            </a:prstGeom>
            <a:noFill/>
            <a:ln>
              <a:noFill/>
            </a:ln>
          </p:spPr>
          <p:txBody>
            <a:bodyPr spcFirstLastPara="1" wrap="square" lIns="121787" tIns="121787" rIns="121787" bIns="121787" anchor="t" anchorCtr="0">
              <a:spAutoFit/>
            </a:bodyPr>
            <a:lstStyle/>
            <a:p>
              <a:r>
                <a:rPr lang="en" sz="1599" dirty="0">
                  <a:solidFill>
                    <a:schemeClr val="tx1"/>
                  </a:solidFill>
                  <a:latin typeface="+mj-lt"/>
                </a:rPr>
                <a:t>90% of traffic</a:t>
              </a:r>
              <a:endParaRPr sz="1599" dirty="0">
                <a:solidFill>
                  <a:schemeClr val="tx1"/>
                </a:solidFill>
                <a:latin typeface="+mj-lt"/>
              </a:endParaRPr>
            </a:p>
          </p:txBody>
        </p:sp>
        <p:sp>
          <p:nvSpPr>
            <p:cNvPr id="23" name="Google Shape;784;p93">
              <a:extLst>
                <a:ext uri="{FF2B5EF4-FFF2-40B4-BE49-F238E27FC236}">
                  <a16:creationId xmlns:a16="http://schemas.microsoft.com/office/drawing/2014/main" id="{9694BE89-BBEA-164D-AE29-60A6A321FDB3}"/>
                </a:ext>
              </a:extLst>
            </p:cNvPr>
            <p:cNvSpPr txBox="1"/>
            <p:nvPr/>
          </p:nvSpPr>
          <p:spPr>
            <a:xfrm>
              <a:off x="5590050" y="3847832"/>
              <a:ext cx="1267800" cy="369376"/>
            </a:xfrm>
            <a:prstGeom prst="rect">
              <a:avLst/>
            </a:prstGeom>
            <a:noFill/>
            <a:ln>
              <a:noFill/>
            </a:ln>
          </p:spPr>
          <p:txBody>
            <a:bodyPr spcFirstLastPara="1" wrap="square" lIns="121787" tIns="121787" rIns="121787" bIns="121787" anchor="t" anchorCtr="0">
              <a:spAutoFit/>
            </a:bodyPr>
            <a:lstStyle/>
            <a:p>
              <a:r>
                <a:rPr lang="en" sz="1599" dirty="0">
                  <a:solidFill>
                    <a:schemeClr val="tx1"/>
                  </a:solidFill>
                  <a:latin typeface="+mj-lt"/>
                </a:rPr>
                <a:t>10% of traffic</a:t>
              </a:r>
              <a:endParaRPr sz="1599" dirty="0">
                <a:solidFill>
                  <a:schemeClr val="tx1"/>
                </a:solidFill>
                <a:latin typeface="+mj-lt"/>
              </a:endParaRPr>
            </a:p>
          </p:txBody>
        </p:sp>
      </p:grpSp>
    </p:spTree>
    <p:extLst>
      <p:ext uri="{BB962C8B-B14F-4D97-AF65-F5344CB8AC3E}">
        <p14:creationId xmlns:p14="http://schemas.microsoft.com/office/powerpoint/2010/main" val="29799830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98882E-AA39-AE4C-8D89-BF34657331F0}"/>
              </a:ext>
            </a:extLst>
          </p:cNvPr>
          <p:cNvSpPr>
            <a:spLocks noGrp="1"/>
          </p:cNvSpPr>
          <p:nvPr>
            <p:ph type="title"/>
          </p:nvPr>
        </p:nvSpPr>
        <p:spPr/>
        <p:txBody>
          <a:bodyPr/>
          <a:lstStyle/>
          <a:p>
            <a:r>
              <a:rPr lang="en" dirty="0"/>
              <a:t>Canary Release in Kubernetes</a:t>
            </a:r>
            <a:endParaRPr lang="en-US" dirty="0"/>
          </a:p>
        </p:txBody>
      </p:sp>
      <p:sp>
        <p:nvSpPr>
          <p:cNvPr id="5" name="Google Shape;790;p94">
            <a:extLst>
              <a:ext uri="{FF2B5EF4-FFF2-40B4-BE49-F238E27FC236}">
                <a16:creationId xmlns:a16="http://schemas.microsoft.com/office/drawing/2014/main" id="{DDE1945F-898E-2448-A9BC-EECC28D3849B}"/>
              </a:ext>
            </a:extLst>
          </p:cNvPr>
          <p:cNvSpPr txBox="1"/>
          <p:nvPr/>
        </p:nvSpPr>
        <p:spPr>
          <a:xfrm>
            <a:off x="1060342" y="1794194"/>
            <a:ext cx="4326166" cy="4489259"/>
          </a:xfrm>
          <a:prstGeom prst="rect">
            <a:avLst/>
          </a:prstGeom>
          <a:ln w="28575">
            <a:solidFill>
              <a:schemeClr val="accent2">
                <a:lumMod val="20000"/>
                <a:lumOff val="80000"/>
              </a:schemeClr>
            </a:solidFill>
          </a:ln>
        </p:spPr>
        <p:txBody>
          <a:bodyPr spcFirstLastPara="1" wrap="square" lIns="91349" tIns="91349" rIns="91349" bIns="91349" anchor="t" anchorCtr="0">
            <a:noAutofit/>
          </a:bodyPr>
          <a:lstStyle/>
          <a:p>
            <a:r>
              <a:rPr lang="en" sz="1865" dirty="0">
                <a:solidFill>
                  <a:schemeClr val="tx1"/>
                </a:solidFill>
                <a:latin typeface="Courier New"/>
                <a:ea typeface="Courier New"/>
                <a:cs typeface="Courier New"/>
                <a:sym typeface="Courier New"/>
              </a:rPr>
              <a:t>apiVersion: v1</a:t>
            </a:r>
            <a:endParaRPr sz="1865" dirty="0">
              <a:solidFill>
                <a:schemeClr val="tx1"/>
              </a:solidFill>
              <a:latin typeface="Courier New"/>
              <a:ea typeface="Courier New"/>
              <a:cs typeface="Courier New"/>
              <a:sym typeface="Courier New"/>
            </a:endParaRPr>
          </a:p>
          <a:p>
            <a:r>
              <a:rPr lang="en" sz="1865" dirty="0">
                <a:solidFill>
                  <a:schemeClr val="tx1"/>
                </a:solidFill>
                <a:latin typeface="Courier New"/>
                <a:ea typeface="Courier New"/>
                <a:cs typeface="Courier New"/>
                <a:sym typeface="Courier New"/>
              </a:rPr>
              <a:t>kind: Service</a:t>
            </a:r>
            <a:endParaRPr sz="1865" dirty="0">
              <a:solidFill>
                <a:schemeClr val="tx1"/>
              </a:solidFill>
              <a:latin typeface="Courier New"/>
              <a:ea typeface="Courier New"/>
              <a:cs typeface="Courier New"/>
              <a:sym typeface="Courier New"/>
            </a:endParaRPr>
          </a:p>
          <a:p>
            <a:r>
              <a:rPr lang="en" sz="1865" dirty="0">
                <a:solidFill>
                  <a:schemeClr val="tx1"/>
                </a:solidFill>
                <a:latin typeface="Courier New"/>
                <a:ea typeface="Courier New"/>
                <a:cs typeface="Courier New"/>
                <a:sym typeface="Courier New"/>
              </a:rPr>
              <a:t>metadata:</a:t>
            </a:r>
            <a:endParaRPr sz="1865" dirty="0">
              <a:solidFill>
                <a:schemeClr val="tx1"/>
              </a:solidFill>
              <a:latin typeface="Courier New"/>
              <a:ea typeface="Courier New"/>
              <a:cs typeface="Courier New"/>
              <a:sym typeface="Courier New"/>
            </a:endParaRPr>
          </a:p>
          <a:p>
            <a:r>
              <a:rPr lang="en" sz="1865" dirty="0">
                <a:solidFill>
                  <a:schemeClr val="tx1"/>
                </a:solidFill>
                <a:latin typeface="Courier New"/>
                <a:ea typeface="Courier New"/>
                <a:cs typeface="Courier New"/>
                <a:sym typeface="Courier New"/>
              </a:rPr>
              <a:t>  name: devops-loadbalancer</a:t>
            </a:r>
            <a:endParaRPr sz="1865" dirty="0">
              <a:solidFill>
                <a:schemeClr val="tx1"/>
              </a:solidFill>
              <a:latin typeface="Courier New"/>
              <a:ea typeface="Courier New"/>
              <a:cs typeface="Courier New"/>
              <a:sym typeface="Courier New"/>
            </a:endParaRPr>
          </a:p>
          <a:p>
            <a:r>
              <a:rPr lang="en" sz="1865" dirty="0">
                <a:solidFill>
                  <a:schemeClr val="tx1"/>
                </a:solidFill>
                <a:latin typeface="Courier New"/>
                <a:ea typeface="Courier New"/>
                <a:cs typeface="Courier New"/>
                <a:sym typeface="Courier New"/>
              </a:rPr>
              <a:t>  labels:</a:t>
            </a:r>
            <a:endParaRPr sz="1865" dirty="0">
              <a:solidFill>
                <a:schemeClr val="tx1"/>
              </a:solidFill>
              <a:latin typeface="Courier New"/>
              <a:ea typeface="Courier New"/>
              <a:cs typeface="Courier New"/>
              <a:sym typeface="Courier New"/>
            </a:endParaRPr>
          </a:p>
          <a:p>
            <a:r>
              <a:rPr lang="en" sz="1865" dirty="0">
                <a:solidFill>
                  <a:schemeClr val="tx1"/>
                </a:solidFill>
                <a:latin typeface="Courier New"/>
                <a:ea typeface="Courier New"/>
                <a:cs typeface="Courier New"/>
                <a:sym typeface="Courier New"/>
              </a:rPr>
              <a:t>    app: devops</a:t>
            </a:r>
            <a:endParaRPr sz="1865" dirty="0">
              <a:solidFill>
                <a:schemeClr val="tx1"/>
              </a:solidFill>
              <a:latin typeface="Courier New"/>
              <a:ea typeface="Courier New"/>
              <a:cs typeface="Courier New"/>
              <a:sym typeface="Courier New"/>
            </a:endParaRPr>
          </a:p>
          <a:p>
            <a:r>
              <a:rPr lang="en" sz="1865" dirty="0">
                <a:solidFill>
                  <a:schemeClr val="tx1"/>
                </a:solidFill>
                <a:latin typeface="Courier New"/>
                <a:ea typeface="Courier New"/>
                <a:cs typeface="Courier New"/>
                <a:sym typeface="Courier New"/>
              </a:rPr>
              <a:t>    tier: frontend</a:t>
            </a:r>
            <a:endParaRPr sz="1865" dirty="0">
              <a:solidFill>
                <a:schemeClr val="tx1"/>
              </a:solidFill>
              <a:latin typeface="Courier New"/>
              <a:ea typeface="Courier New"/>
              <a:cs typeface="Courier New"/>
              <a:sym typeface="Courier New"/>
            </a:endParaRPr>
          </a:p>
          <a:p>
            <a:r>
              <a:rPr lang="en" sz="1865" dirty="0">
                <a:solidFill>
                  <a:schemeClr val="tx1"/>
                </a:solidFill>
                <a:latin typeface="Courier New"/>
                <a:ea typeface="Courier New"/>
                <a:cs typeface="Courier New"/>
                <a:sym typeface="Courier New"/>
              </a:rPr>
              <a:t>spec:</a:t>
            </a:r>
            <a:endParaRPr sz="1865" dirty="0">
              <a:solidFill>
                <a:schemeClr val="tx1"/>
              </a:solidFill>
              <a:latin typeface="Courier New"/>
              <a:ea typeface="Courier New"/>
              <a:cs typeface="Courier New"/>
              <a:sym typeface="Courier New"/>
            </a:endParaRPr>
          </a:p>
          <a:p>
            <a:r>
              <a:rPr lang="en" sz="1865" dirty="0">
                <a:solidFill>
                  <a:schemeClr val="tx1"/>
                </a:solidFill>
                <a:latin typeface="Courier New"/>
                <a:ea typeface="Courier New"/>
                <a:cs typeface="Courier New"/>
                <a:sym typeface="Courier New"/>
              </a:rPr>
              <a:t>  type: LoadBalancer</a:t>
            </a:r>
            <a:endParaRPr sz="1865" dirty="0">
              <a:solidFill>
                <a:schemeClr val="tx1"/>
              </a:solidFill>
              <a:latin typeface="Courier New"/>
              <a:ea typeface="Courier New"/>
              <a:cs typeface="Courier New"/>
              <a:sym typeface="Courier New"/>
            </a:endParaRPr>
          </a:p>
          <a:p>
            <a:r>
              <a:rPr lang="en" sz="1865" dirty="0">
                <a:solidFill>
                  <a:schemeClr val="tx1"/>
                </a:solidFill>
                <a:latin typeface="Courier New"/>
                <a:ea typeface="Courier New"/>
                <a:cs typeface="Courier New"/>
                <a:sym typeface="Courier New"/>
              </a:rPr>
              <a:t>  ports:</a:t>
            </a:r>
            <a:endParaRPr sz="1865" dirty="0">
              <a:solidFill>
                <a:schemeClr val="tx1"/>
              </a:solidFill>
              <a:latin typeface="Courier New"/>
              <a:ea typeface="Courier New"/>
              <a:cs typeface="Courier New"/>
              <a:sym typeface="Courier New"/>
            </a:endParaRPr>
          </a:p>
          <a:p>
            <a:r>
              <a:rPr lang="en" sz="1865" dirty="0">
                <a:solidFill>
                  <a:schemeClr val="tx1"/>
                </a:solidFill>
                <a:latin typeface="Courier New"/>
                <a:ea typeface="Courier New"/>
                <a:cs typeface="Courier New"/>
                <a:sym typeface="Courier New"/>
              </a:rPr>
              <a:t>  - port: 80</a:t>
            </a:r>
            <a:endParaRPr sz="1865" dirty="0">
              <a:solidFill>
                <a:schemeClr val="tx1"/>
              </a:solidFill>
              <a:latin typeface="Courier New"/>
              <a:ea typeface="Courier New"/>
              <a:cs typeface="Courier New"/>
              <a:sym typeface="Courier New"/>
            </a:endParaRPr>
          </a:p>
          <a:p>
            <a:r>
              <a:rPr lang="en" sz="1865" dirty="0">
                <a:solidFill>
                  <a:schemeClr val="tx1"/>
                </a:solidFill>
                <a:latin typeface="Courier New"/>
                <a:ea typeface="Courier New"/>
                <a:cs typeface="Courier New"/>
                <a:sym typeface="Courier New"/>
              </a:rPr>
              <a:t>    targetPort: 8080</a:t>
            </a:r>
            <a:endParaRPr sz="1865" dirty="0">
              <a:solidFill>
                <a:schemeClr val="tx1"/>
              </a:solidFill>
              <a:latin typeface="Courier New"/>
              <a:ea typeface="Courier New"/>
              <a:cs typeface="Courier New"/>
              <a:sym typeface="Courier New"/>
            </a:endParaRPr>
          </a:p>
          <a:p>
            <a:r>
              <a:rPr lang="en" sz="1865" dirty="0">
                <a:solidFill>
                  <a:schemeClr val="tx1"/>
                </a:solidFill>
                <a:latin typeface="Courier New"/>
                <a:ea typeface="Courier New"/>
                <a:cs typeface="Courier New"/>
                <a:sym typeface="Courier New"/>
              </a:rPr>
              <a:t>  </a:t>
            </a:r>
            <a:r>
              <a:rPr lang="en" sz="1865" b="1" dirty="0">
                <a:solidFill>
                  <a:schemeClr val="tx1"/>
                </a:solidFill>
                <a:latin typeface="Courier New"/>
                <a:ea typeface="Courier New"/>
                <a:cs typeface="Courier New"/>
                <a:sym typeface="Courier New"/>
              </a:rPr>
              <a:t>selector:</a:t>
            </a:r>
            <a:endParaRPr sz="1865" b="1" dirty="0">
              <a:solidFill>
                <a:schemeClr val="tx1"/>
              </a:solidFill>
              <a:latin typeface="Courier New"/>
              <a:ea typeface="Courier New"/>
              <a:cs typeface="Courier New"/>
              <a:sym typeface="Courier New"/>
            </a:endParaRPr>
          </a:p>
          <a:p>
            <a:r>
              <a:rPr lang="en" sz="1865" b="1" dirty="0">
                <a:solidFill>
                  <a:schemeClr val="tx1"/>
                </a:solidFill>
                <a:latin typeface="Courier New"/>
                <a:ea typeface="Courier New"/>
                <a:cs typeface="Courier New"/>
                <a:sym typeface="Courier New"/>
              </a:rPr>
              <a:t>    app: devops</a:t>
            </a:r>
            <a:endParaRPr sz="1865" b="1" dirty="0">
              <a:solidFill>
                <a:schemeClr val="tx1"/>
              </a:solidFill>
              <a:latin typeface="Courier New"/>
              <a:ea typeface="Courier New"/>
              <a:cs typeface="Courier New"/>
              <a:sym typeface="Courier New"/>
            </a:endParaRPr>
          </a:p>
          <a:p>
            <a:r>
              <a:rPr lang="en" sz="1865" b="1" dirty="0">
                <a:solidFill>
                  <a:schemeClr val="tx1"/>
                </a:solidFill>
                <a:latin typeface="Courier New"/>
                <a:ea typeface="Courier New"/>
                <a:cs typeface="Courier New"/>
                <a:sym typeface="Courier New"/>
              </a:rPr>
              <a:t>    tier: frontend</a:t>
            </a:r>
            <a:endParaRPr sz="1865" b="1" dirty="0">
              <a:solidFill>
                <a:schemeClr val="tx1"/>
              </a:solidFill>
              <a:latin typeface="Courier New"/>
              <a:ea typeface="Courier New"/>
              <a:cs typeface="Courier New"/>
              <a:sym typeface="Courier New"/>
            </a:endParaRPr>
          </a:p>
        </p:txBody>
      </p:sp>
      <p:sp>
        <p:nvSpPr>
          <p:cNvPr id="6" name="Google Shape;791;p94">
            <a:extLst>
              <a:ext uri="{FF2B5EF4-FFF2-40B4-BE49-F238E27FC236}">
                <a16:creationId xmlns:a16="http://schemas.microsoft.com/office/drawing/2014/main" id="{B1A17EC1-643B-9A4E-B4DC-EFE1F2289022}"/>
              </a:ext>
            </a:extLst>
          </p:cNvPr>
          <p:cNvSpPr/>
          <p:nvPr/>
        </p:nvSpPr>
        <p:spPr>
          <a:xfrm>
            <a:off x="6128082" y="1873185"/>
            <a:ext cx="4782119" cy="2858553"/>
          </a:xfrm>
          <a:prstGeom prst="wedgeRoundRectCallout">
            <a:avLst>
              <a:gd name="adj1" fmla="val -108548"/>
              <a:gd name="adj2" fmla="val 85608"/>
              <a:gd name="adj3" fmla="val 16667"/>
            </a:avLst>
          </a:prstGeom>
          <a:solidFill>
            <a:schemeClr val="accent2">
              <a:lumMod val="20000"/>
              <a:lumOff val="80000"/>
            </a:schemeClr>
          </a:solidFill>
          <a:ln>
            <a:noFill/>
          </a:ln>
        </p:spPr>
        <p:txBody>
          <a:bodyPr spcFirstLastPara="1" wrap="square" lIns="0" tIns="0" rIns="0" bIns="0" anchor="t" anchorCtr="0">
            <a:noAutofit/>
          </a:bodyPr>
          <a:lstStyle/>
          <a:p>
            <a:pPr marL="422942" indent="-304518">
              <a:buSzPct val="100000"/>
              <a:buFont typeface="+mj-lt"/>
              <a:buAutoNum type="arabicPeriod"/>
            </a:pPr>
            <a:r>
              <a:rPr lang="en" sz="1599" dirty="0">
                <a:solidFill>
                  <a:schemeClr val="tx1"/>
                </a:solidFill>
                <a:latin typeface="+mj-lt"/>
                <a:ea typeface="Open Sans"/>
                <a:cs typeface="Open Sans"/>
                <a:sym typeface="Open Sans"/>
              </a:rPr>
              <a:t>Services use selectors to determine what pods to route traffic to.</a:t>
            </a:r>
            <a:endParaRPr sz="1599" dirty="0">
              <a:solidFill>
                <a:schemeClr val="tx1"/>
              </a:solidFill>
              <a:latin typeface="+mj-lt"/>
              <a:ea typeface="Open Sans"/>
              <a:cs typeface="Open Sans"/>
              <a:sym typeface="Open Sans"/>
            </a:endParaRPr>
          </a:p>
          <a:p>
            <a:pPr marL="422942" indent="-304518">
              <a:spcBef>
                <a:spcPts val="1332"/>
              </a:spcBef>
              <a:buSzPct val="100000"/>
              <a:buFont typeface="+mj-lt"/>
              <a:buAutoNum type="arabicPeriod"/>
            </a:pPr>
            <a:r>
              <a:rPr lang="en" sz="1599" dirty="0">
                <a:solidFill>
                  <a:schemeClr val="tx1"/>
                </a:solidFill>
                <a:latin typeface="+mj-lt"/>
                <a:ea typeface="Open Sans"/>
                <a:cs typeface="Open Sans"/>
                <a:sym typeface="Open Sans"/>
              </a:rPr>
              <a:t>Create a new deployment with a new container, but use the same labels as the current deployment.</a:t>
            </a:r>
            <a:endParaRPr sz="1599" dirty="0">
              <a:solidFill>
                <a:schemeClr val="tx1"/>
              </a:solidFill>
              <a:latin typeface="+mj-lt"/>
              <a:ea typeface="Open Sans"/>
              <a:cs typeface="Open Sans"/>
              <a:sym typeface="Open Sans"/>
            </a:endParaRPr>
          </a:p>
          <a:p>
            <a:pPr marL="422942" indent="-304518">
              <a:spcBef>
                <a:spcPts val="1332"/>
              </a:spcBef>
              <a:buSzPct val="100000"/>
              <a:buFont typeface="+mj-lt"/>
              <a:buAutoNum type="arabicPeriod"/>
            </a:pPr>
            <a:r>
              <a:rPr lang="en" sz="1599" dirty="0">
                <a:solidFill>
                  <a:schemeClr val="tx1"/>
                </a:solidFill>
                <a:latin typeface="+mj-lt"/>
                <a:ea typeface="Open Sans"/>
                <a:cs typeface="Open Sans"/>
                <a:sym typeface="Open Sans"/>
              </a:rPr>
              <a:t>If the current deployment has 3 replicas and the new deployment has 1, then the new deployment gets about 25% of the traffic.</a:t>
            </a:r>
            <a:endParaRPr sz="1599" dirty="0">
              <a:solidFill>
                <a:schemeClr val="tx1"/>
              </a:solidFill>
              <a:latin typeface="+mj-lt"/>
              <a:ea typeface="Open Sans"/>
              <a:cs typeface="Open Sans"/>
              <a:sym typeface="Open Sans"/>
            </a:endParaRPr>
          </a:p>
        </p:txBody>
      </p:sp>
      <p:sp>
        <p:nvSpPr>
          <p:cNvPr id="7" name="Google Shape;792;p94">
            <a:extLst>
              <a:ext uri="{FF2B5EF4-FFF2-40B4-BE49-F238E27FC236}">
                <a16:creationId xmlns:a16="http://schemas.microsoft.com/office/drawing/2014/main" id="{7EE42531-7984-9D40-9E8E-34C11DB59AA5}"/>
              </a:ext>
            </a:extLst>
          </p:cNvPr>
          <p:cNvSpPr txBox="1"/>
          <p:nvPr/>
        </p:nvSpPr>
        <p:spPr>
          <a:xfrm>
            <a:off x="6128083" y="5176523"/>
            <a:ext cx="4782120" cy="1106958"/>
          </a:xfrm>
          <a:prstGeom prst="rect">
            <a:avLst/>
          </a:prstGeom>
          <a:solidFill>
            <a:schemeClr val="accent5"/>
          </a:solidFill>
          <a:ln w="9525" cap="flat" cmpd="sng">
            <a:noFill/>
            <a:prstDash val="solid"/>
            <a:round/>
            <a:headEnd type="none" w="sm" len="sm"/>
            <a:tailEnd type="none" w="sm" len="sm"/>
          </a:ln>
        </p:spPr>
        <p:txBody>
          <a:bodyPr spcFirstLastPara="1" wrap="square" lIns="121787" tIns="121787" rIns="121787" bIns="121787" anchor="t" anchorCtr="0">
            <a:spAutoFit/>
          </a:bodyPr>
          <a:lstStyle/>
          <a:p>
            <a:r>
              <a:rPr lang="en" sz="1865" dirty="0">
                <a:solidFill>
                  <a:schemeClr val="tx1"/>
                </a:solidFill>
                <a:latin typeface="+mj-lt"/>
              </a:rPr>
              <a:t>More advanced control possible with an Ingress controller or a service mesh (Istio)</a:t>
            </a:r>
            <a:endParaRPr sz="1865" dirty="0">
              <a:solidFill>
                <a:schemeClr val="tx1"/>
              </a:solidFill>
              <a:latin typeface="+mj-lt"/>
            </a:endParaRPr>
          </a:p>
          <a:p>
            <a:pPr marL="613266" indent="-310863">
              <a:buSzPts val="1400"/>
              <a:buFont typeface="Tahoma" panose="020B0604030504040204" pitchFamily="34" charset="0"/>
              <a:buChar char="•"/>
            </a:pPr>
            <a:r>
              <a:rPr lang="en" sz="1865" dirty="0">
                <a:solidFill>
                  <a:schemeClr val="tx1"/>
                </a:solidFill>
                <a:latin typeface="+mj-lt"/>
              </a:rPr>
              <a:t>Outside the scope of this discussion</a:t>
            </a:r>
            <a:endParaRPr sz="1865" dirty="0">
              <a:solidFill>
                <a:schemeClr val="tx1"/>
              </a:solidFill>
              <a:latin typeface="+mj-lt"/>
            </a:endParaRPr>
          </a:p>
        </p:txBody>
      </p:sp>
    </p:spTree>
    <p:extLst>
      <p:ext uri="{BB962C8B-B14F-4D97-AF65-F5344CB8AC3E}">
        <p14:creationId xmlns:p14="http://schemas.microsoft.com/office/powerpoint/2010/main" val="1402474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2F9C60-41E8-094F-A8B9-556779EC7C4C}"/>
              </a:ext>
            </a:extLst>
          </p:cNvPr>
          <p:cNvSpPr>
            <a:spLocks noGrp="1"/>
          </p:cNvSpPr>
          <p:nvPr>
            <p:ph type="title"/>
          </p:nvPr>
        </p:nvSpPr>
        <p:spPr/>
        <p:txBody>
          <a:bodyPr/>
          <a:lstStyle/>
          <a:p>
            <a:pPr algn="l"/>
            <a:r>
              <a:rPr lang="en-US" dirty="0" err="1"/>
              <a:t>Kubectl</a:t>
            </a:r>
            <a:r>
              <a:rPr lang="en-US" dirty="0"/>
              <a:t> apply</a:t>
            </a:r>
          </a:p>
        </p:txBody>
      </p:sp>
      <p:sp>
        <p:nvSpPr>
          <p:cNvPr id="4" name="Text Placeholder 3">
            <a:extLst>
              <a:ext uri="{FF2B5EF4-FFF2-40B4-BE49-F238E27FC236}">
                <a16:creationId xmlns:a16="http://schemas.microsoft.com/office/drawing/2014/main" id="{D083894C-BDE5-0542-9039-E1C6A7CF8C04}"/>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6E92A5AD-0095-7A4A-9712-34D3B8D8A058}"/>
              </a:ext>
            </a:extLst>
          </p:cNvPr>
          <p:cNvPicPr>
            <a:picLocks noChangeAspect="1"/>
          </p:cNvPicPr>
          <p:nvPr/>
        </p:nvPicPr>
        <p:blipFill>
          <a:blip r:embed="rId2"/>
          <a:stretch>
            <a:fillRect/>
          </a:stretch>
        </p:blipFill>
        <p:spPr>
          <a:xfrm>
            <a:off x="6302074" y="282015"/>
            <a:ext cx="5889926" cy="6520565"/>
          </a:xfrm>
          <a:prstGeom prst="rect">
            <a:avLst/>
          </a:prstGeom>
        </p:spPr>
      </p:pic>
      <p:pic>
        <p:nvPicPr>
          <p:cNvPr id="6" name="Picture 5">
            <a:extLst>
              <a:ext uri="{FF2B5EF4-FFF2-40B4-BE49-F238E27FC236}">
                <a16:creationId xmlns:a16="http://schemas.microsoft.com/office/drawing/2014/main" id="{2D346832-61C8-E348-BFFE-6C33ABD6D8C7}"/>
              </a:ext>
            </a:extLst>
          </p:cNvPr>
          <p:cNvPicPr>
            <a:picLocks noChangeAspect="1"/>
          </p:cNvPicPr>
          <p:nvPr/>
        </p:nvPicPr>
        <p:blipFill>
          <a:blip r:embed="rId3"/>
          <a:stretch>
            <a:fillRect/>
          </a:stretch>
        </p:blipFill>
        <p:spPr>
          <a:xfrm>
            <a:off x="447374" y="1785527"/>
            <a:ext cx="5854700" cy="876300"/>
          </a:xfrm>
          <a:prstGeom prst="rect">
            <a:avLst/>
          </a:prstGeom>
        </p:spPr>
      </p:pic>
      <p:pic>
        <p:nvPicPr>
          <p:cNvPr id="7" name="Picture 6">
            <a:extLst>
              <a:ext uri="{FF2B5EF4-FFF2-40B4-BE49-F238E27FC236}">
                <a16:creationId xmlns:a16="http://schemas.microsoft.com/office/drawing/2014/main" id="{4EC6BAC1-E9E2-9943-946A-7BF265D425C8}"/>
              </a:ext>
            </a:extLst>
          </p:cNvPr>
          <p:cNvPicPr>
            <a:picLocks noChangeAspect="1"/>
          </p:cNvPicPr>
          <p:nvPr/>
        </p:nvPicPr>
        <p:blipFill>
          <a:blip r:embed="rId4"/>
          <a:stretch>
            <a:fillRect/>
          </a:stretch>
        </p:blipFill>
        <p:spPr>
          <a:xfrm>
            <a:off x="421974" y="2616180"/>
            <a:ext cx="5905500" cy="1066800"/>
          </a:xfrm>
          <a:prstGeom prst="rect">
            <a:avLst/>
          </a:prstGeom>
        </p:spPr>
      </p:pic>
    </p:spTree>
    <p:extLst>
      <p:ext uri="{BB962C8B-B14F-4D97-AF65-F5344CB8AC3E}">
        <p14:creationId xmlns:p14="http://schemas.microsoft.com/office/powerpoint/2010/main" val="377381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A000AB-9785-C745-BCCB-CD3BA3DE027A}"/>
              </a:ext>
            </a:extLst>
          </p:cNvPr>
          <p:cNvSpPr>
            <a:spLocks noGrp="1"/>
          </p:cNvSpPr>
          <p:nvPr>
            <p:ph type="body" sz="quarter" idx="12"/>
          </p:nvPr>
        </p:nvSpPr>
        <p:spPr/>
        <p:txBody>
          <a:bodyPr/>
          <a:lstStyle/>
          <a:p>
            <a:endParaRPr lang="en-US" dirty="0"/>
          </a:p>
        </p:txBody>
      </p:sp>
      <p:sp>
        <p:nvSpPr>
          <p:cNvPr id="3" name="Title 2">
            <a:extLst>
              <a:ext uri="{FF2B5EF4-FFF2-40B4-BE49-F238E27FC236}">
                <a16:creationId xmlns:a16="http://schemas.microsoft.com/office/drawing/2014/main" id="{5B616D85-993A-934A-92BA-D1FB6ACA2F81}"/>
              </a:ext>
            </a:extLst>
          </p:cNvPr>
          <p:cNvSpPr>
            <a:spLocks noGrp="1"/>
          </p:cNvSpPr>
          <p:nvPr>
            <p:ph type="title"/>
          </p:nvPr>
        </p:nvSpPr>
        <p:spPr/>
        <p:txBody>
          <a:bodyPr/>
          <a:lstStyle/>
          <a:p>
            <a:r>
              <a:rPr lang="en-US" dirty="0"/>
              <a:t>Rollback</a:t>
            </a:r>
          </a:p>
        </p:txBody>
      </p:sp>
      <p:sp>
        <p:nvSpPr>
          <p:cNvPr id="4" name="Text Placeholder 3">
            <a:extLst>
              <a:ext uri="{FF2B5EF4-FFF2-40B4-BE49-F238E27FC236}">
                <a16:creationId xmlns:a16="http://schemas.microsoft.com/office/drawing/2014/main" id="{90D8EBF5-0FF0-854A-AC99-076330846F41}"/>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B861FE63-B5BE-7141-8683-207048D93EFE}"/>
              </a:ext>
            </a:extLst>
          </p:cNvPr>
          <p:cNvPicPr>
            <a:picLocks noChangeAspect="1"/>
          </p:cNvPicPr>
          <p:nvPr/>
        </p:nvPicPr>
        <p:blipFill>
          <a:blip r:embed="rId2"/>
          <a:stretch>
            <a:fillRect/>
          </a:stretch>
        </p:blipFill>
        <p:spPr>
          <a:xfrm>
            <a:off x="2126751" y="1537361"/>
            <a:ext cx="7953619" cy="2349322"/>
          </a:xfrm>
          <a:prstGeom prst="rect">
            <a:avLst/>
          </a:prstGeom>
        </p:spPr>
      </p:pic>
      <p:pic>
        <p:nvPicPr>
          <p:cNvPr id="6" name="Picture 5">
            <a:extLst>
              <a:ext uri="{FF2B5EF4-FFF2-40B4-BE49-F238E27FC236}">
                <a16:creationId xmlns:a16="http://schemas.microsoft.com/office/drawing/2014/main" id="{12BBC5EF-D9EC-FA4D-906B-751178F17EF8}"/>
              </a:ext>
            </a:extLst>
          </p:cNvPr>
          <p:cNvPicPr>
            <a:picLocks noChangeAspect="1"/>
          </p:cNvPicPr>
          <p:nvPr/>
        </p:nvPicPr>
        <p:blipFill>
          <a:blip r:embed="rId3"/>
          <a:stretch>
            <a:fillRect/>
          </a:stretch>
        </p:blipFill>
        <p:spPr>
          <a:xfrm>
            <a:off x="2126751" y="3800250"/>
            <a:ext cx="7953618" cy="2998316"/>
          </a:xfrm>
          <a:prstGeom prst="rect">
            <a:avLst/>
          </a:prstGeom>
        </p:spPr>
      </p:pic>
    </p:spTree>
    <p:extLst>
      <p:ext uri="{BB962C8B-B14F-4D97-AF65-F5344CB8AC3E}">
        <p14:creationId xmlns:p14="http://schemas.microsoft.com/office/powerpoint/2010/main" val="14341854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C754D5-D186-AA44-9058-7F360CFFD8EB}"/>
              </a:ext>
            </a:extLst>
          </p:cNvPr>
          <p:cNvSpPr>
            <a:spLocks noGrp="1"/>
          </p:cNvSpPr>
          <p:nvPr>
            <p:ph type="title"/>
          </p:nvPr>
        </p:nvSpPr>
        <p:spPr/>
        <p:txBody>
          <a:bodyPr/>
          <a:lstStyle/>
          <a:p>
            <a:r>
              <a:rPr lang="en-US" dirty="0"/>
              <a:t>Rollout Command</a:t>
            </a:r>
          </a:p>
        </p:txBody>
      </p:sp>
      <p:sp>
        <p:nvSpPr>
          <p:cNvPr id="4" name="Text Placeholder 3">
            <a:extLst>
              <a:ext uri="{FF2B5EF4-FFF2-40B4-BE49-F238E27FC236}">
                <a16:creationId xmlns:a16="http://schemas.microsoft.com/office/drawing/2014/main" id="{A88910A1-0598-3449-9643-4B6B4C6F43F5}"/>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6057990F-9084-6441-97AE-20EB870F076F}"/>
              </a:ext>
            </a:extLst>
          </p:cNvPr>
          <p:cNvPicPr>
            <a:picLocks noChangeAspect="1"/>
          </p:cNvPicPr>
          <p:nvPr/>
        </p:nvPicPr>
        <p:blipFill>
          <a:blip r:embed="rId2"/>
          <a:stretch>
            <a:fillRect/>
          </a:stretch>
        </p:blipFill>
        <p:spPr>
          <a:xfrm>
            <a:off x="2311146" y="1914281"/>
            <a:ext cx="7848600" cy="2654300"/>
          </a:xfrm>
          <a:prstGeom prst="rect">
            <a:avLst/>
          </a:prstGeom>
        </p:spPr>
      </p:pic>
      <p:pic>
        <p:nvPicPr>
          <p:cNvPr id="6" name="Picture 5">
            <a:extLst>
              <a:ext uri="{FF2B5EF4-FFF2-40B4-BE49-F238E27FC236}">
                <a16:creationId xmlns:a16="http://schemas.microsoft.com/office/drawing/2014/main" id="{1035E8CB-3D21-6641-B971-76E8E8B0E0BD}"/>
              </a:ext>
            </a:extLst>
          </p:cNvPr>
          <p:cNvPicPr>
            <a:picLocks noChangeAspect="1"/>
          </p:cNvPicPr>
          <p:nvPr/>
        </p:nvPicPr>
        <p:blipFill>
          <a:blip r:embed="rId3"/>
          <a:stretch>
            <a:fillRect/>
          </a:stretch>
        </p:blipFill>
        <p:spPr>
          <a:xfrm>
            <a:off x="2311146" y="4568581"/>
            <a:ext cx="7874000" cy="1549400"/>
          </a:xfrm>
          <a:prstGeom prst="rect">
            <a:avLst/>
          </a:prstGeom>
        </p:spPr>
      </p:pic>
    </p:spTree>
    <p:extLst>
      <p:ext uri="{BB962C8B-B14F-4D97-AF65-F5344CB8AC3E}">
        <p14:creationId xmlns:p14="http://schemas.microsoft.com/office/powerpoint/2010/main" val="235244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E8AC9A-5CA3-F04F-8D11-0C607C50F013}"/>
              </a:ext>
            </a:extLst>
          </p:cNvPr>
          <p:cNvSpPr>
            <a:spLocks noGrp="1"/>
          </p:cNvSpPr>
          <p:nvPr>
            <p:ph type="title"/>
          </p:nvPr>
        </p:nvSpPr>
        <p:spPr/>
        <p:txBody>
          <a:bodyPr/>
          <a:lstStyle/>
          <a:p>
            <a:r>
              <a:rPr lang="en-US" dirty="0"/>
              <a:t>Commands</a:t>
            </a:r>
          </a:p>
        </p:txBody>
      </p:sp>
      <p:sp>
        <p:nvSpPr>
          <p:cNvPr id="4" name="Text Placeholder 3">
            <a:extLst>
              <a:ext uri="{FF2B5EF4-FFF2-40B4-BE49-F238E27FC236}">
                <a16:creationId xmlns:a16="http://schemas.microsoft.com/office/drawing/2014/main" id="{86FFBDDE-BDB1-9246-AEA1-1F13A3F93FC2}"/>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C4F11957-E01D-DE48-918B-AE47B77D8ED1}"/>
              </a:ext>
            </a:extLst>
          </p:cNvPr>
          <p:cNvPicPr>
            <a:picLocks noChangeAspect="1"/>
          </p:cNvPicPr>
          <p:nvPr/>
        </p:nvPicPr>
        <p:blipFill>
          <a:blip r:embed="rId2"/>
          <a:stretch>
            <a:fillRect/>
          </a:stretch>
        </p:blipFill>
        <p:spPr>
          <a:xfrm>
            <a:off x="787400" y="1526245"/>
            <a:ext cx="10617200" cy="4203700"/>
          </a:xfrm>
          <a:prstGeom prst="rect">
            <a:avLst/>
          </a:prstGeom>
        </p:spPr>
      </p:pic>
    </p:spTree>
    <p:extLst>
      <p:ext uri="{BB962C8B-B14F-4D97-AF65-F5344CB8AC3E}">
        <p14:creationId xmlns:p14="http://schemas.microsoft.com/office/powerpoint/2010/main" val="2761842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739739" y="2748438"/>
            <a:ext cx="10685123"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Services</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2"/>
              </a:buClr>
              <a:buSzPts val="1400"/>
              <a:buFont typeface="Lato"/>
              <a:buNone/>
            </a:pPr>
            <a:r>
              <a:rPr lang="en-US" dirty="0">
                <a:solidFill>
                  <a:schemeClr val="lt2"/>
                </a:solidFill>
                <a:latin typeface="Lato"/>
                <a:ea typeface="Lato"/>
                <a:cs typeface="Lato"/>
                <a:sym typeface="Lato"/>
              </a:rPr>
              <a:t>Running Applications</a:t>
            </a:r>
          </a:p>
        </p:txBody>
      </p:sp>
      <p:pic>
        <p:nvPicPr>
          <p:cNvPr id="3" name="Picture 2">
            <a:extLst>
              <a:ext uri="{FF2B5EF4-FFF2-40B4-BE49-F238E27FC236}">
                <a16:creationId xmlns:a16="http://schemas.microsoft.com/office/drawing/2014/main" id="{CE5F82EC-E596-8B4A-8AB5-F75EFA6788A3}"/>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410989465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80"/>
          <p:cNvSpPr txBox="1">
            <a:spLocks noGrp="1"/>
          </p:cNvSpPr>
          <p:nvPr>
            <p:ph type="title"/>
          </p:nvPr>
        </p:nvSpPr>
        <p:spPr>
          <a:prstGeom prst="rect">
            <a:avLst/>
          </a:prstGeom>
        </p:spPr>
        <p:txBody>
          <a:bodyPr spcFirstLastPara="1" vert="horz" wrap="square" lIns="91349" tIns="91349" rIns="91349" bIns="91349" numCol="1" anchor="ctr" anchorCtr="0" compatLnSpc="1">
            <a:prstTxWarp prst="textNoShape">
              <a:avLst/>
            </a:prstTxWarp>
            <a:noAutofit/>
          </a:bodyPr>
          <a:lstStyle/>
          <a:p>
            <a:pPr>
              <a:buNone/>
            </a:pPr>
            <a:r>
              <a:rPr lang="en"/>
              <a:t>Types of Services</a:t>
            </a:r>
            <a:endParaRPr dirty="0"/>
          </a:p>
        </p:txBody>
      </p:sp>
      <p:graphicFrame>
        <p:nvGraphicFramePr>
          <p:cNvPr id="543" name="Google Shape;543;p80"/>
          <p:cNvGraphicFramePr/>
          <p:nvPr/>
        </p:nvGraphicFramePr>
        <p:xfrm>
          <a:off x="648142" y="1523715"/>
          <a:ext cx="10895716" cy="3471466"/>
        </p:xfrm>
        <a:graphic>
          <a:graphicData uri="http://schemas.openxmlformats.org/drawingml/2006/table">
            <a:tbl>
              <a:tblPr firstCol="1" bandRow="1">
                <a:tableStyleId>{21E4AEA4-8DFA-4A89-87EB-49C32662AFE0}</a:tableStyleId>
              </a:tblPr>
              <a:tblGrid>
                <a:gridCol w="2265145">
                  <a:extLst>
                    <a:ext uri="{9D8B030D-6E8A-4147-A177-3AD203B41FA5}">
                      <a16:colId xmlns:a16="http://schemas.microsoft.com/office/drawing/2014/main" val="20000"/>
                    </a:ext>
                  </a:extLst>
                </a:gridCol>
                <a:gridCol w="8630571">
                  <a:extLst>
                    <a:ext uri="{9D8B030D-6E8A-4147-A177-3AD203B41FA5}">
                      <a16:colId xmlns:a16="http://schemas.microsoft.com/office/drawing/2014/main" val="20001"/>
                    </a:ext>
                  </a:extLst>
                </a:gridCol>
              </a:tblGrid>
              <a:tr h="832336">
                <a:tc>
                  <a:txBody>
                    <a:bodyPr/>
                    <a:lstStyle/>
                    <a:p>
                      <a:pPr marL="0" lvl="0" indent="0" algn="l" rtl="0">
                        <a:spcBef>
                          <a:spcPts val="0"/>
                        </a:spcBef>
                        <a:spcAft>
                          <a:spcPts val="0"/>
                        </a:spcAft>
                        <a:buNone/>
                      </a:pPr>
                      <a:r>
                        <a:rPr lang="en" sz="2100">
                          <a:solidFill>
                            <a:schemeClr val="bg1"/>
                          </a:solidFill>
                          <a:sym typeface="Open Sans"/>
                        </a:rPr>
                        <a:t>ClusterIP</a:t>
                      </a:r>
                      <a:endParaRPr sz="2100" dirty="0">
                        <a:solidFill>
                          <a:schemeClr val="bg1"/>
                        </a:solidFill>
                        <a:latin typeface="+mj-lt"/>
                        <a:ea typeface="Open Sans"/>
                        <a:cs typeface="Open Sans"/>
                        <a:sym typeface="Open Sans"/>
                      </a:endParaRPr>
                    </a:p>
                  </a:txBody>
                  <a:tcPr marL="91382" marR="91382" marT="91349" marB="91349"/>
                </a:tc>
                <a:tc>
                  <a:txBody>
                    <a:bodyPr/>
                    <a:lstStyle/>
                    <a:p>
                      <a:pPr marL="0" lvl="0" indent="0" algn="l" rtl="0">
                        <a:spcBef>
                          <a:spcPts val="0"/>
                        </a:spcBef>
                        <a:spcAft>
                          <a:spcPts val="0"/>
                        </a:spcAft>
                        <a:buNone/>
                      </a:pPr>
                      <a:r>
                        <a:rPr lang="en" sz="2100">
                          <a:solidFill>
                            <a:schemeClr val="tx1"/>
                          </a:solidFill>
                          <a:sym typeface="Open Sans"/>
                        </a:rPr>
                        <a:t>The default service type. Has only an internal IP address that is only accessible by other services running inside the cluster.</a:t>
                      </a:r>
                      <a:endParaRPr sz="2100" dirty="0">
                        <a:solidFill>
                          <a:schemeClr val="tx1"/>
                        </a:solidFill>
                        <a:latin typeface="+mj-lt"/>
                        <a:ea typeface="Open Sans"/>
                        <a:cs typeface="Open Sans"/>
                        <a:sym typeface="Open Sans"/>
                      </a:endParaRPr>
                    </a:p>
                  </a:txBody>
                  <a:tcPr marL="91382" marR="91382" marT="91349" marB="91349"/>
                </a:tc>
                <a:extLst>
                  <a:ext uri="{0D108BD9-81ED-4DB2-BD59-A6C34878D82A}">
                    <a16:rowId xmlns:a16="http://schemas.microsoft.com/office/drawing/2014/main" val="10000"/>
                  </a:ext>
                </a:extLst>
              </a:tr>
              <a:tr h="1806794">
                <a:tc>
                  <a:txBody>
                    <a:bodyPr/>
                    <a:lstStyle/>
                    <a:p>
                      <a:pPr marL="0" lvl="0" indent="0" algn="l" rtl="0">
                        <a:spcBef>
                          <a:spcPts val="0"/>
                        </a:spcBef>
                        <a:spcAft>
                          <a:spcPts val="0"/>
                        </a:spcAft>
                        <a:buNone/>
                      </a:pPr>
                      <a:r>
                        <a:rPr lang="en" sz="2100">
                          <a:solidFill>
                            <a:schemeClr val="bg1"/>
                          </a:solidFill>
                          <a:sym typeface="Open Sans"/>
                        </a:rPr>
                        <a:t>LoadBalancer</a:t>
                      </a:r>
                      <a:endParaRPr sz="2100" dirty="0">
                        <a:solidFill>
                          <a:schemeClr val="bg1"/>
                        </a:solidFill>
                        <a:latin typeface="+mj-lt"/>
                        <a:ea typeface="Open Sans"/>
                        <a:cs typeface="Open Sans"/>
                        <a:sym typeface="Open Sans"/>
                      </a:endParaRPr>
                    </a:p>
                  </a:txBody>
                  <a:tcPr marL="91382" marR="91382" marT="91349" marB="91349"/>
                </a:tc>
                <a:tc>
                  <a:txBody>
                    <a:bodyPr/>
                    <a:lstStyle/>
                    <a:p>
                      <a:pPr marL="0" lvl="0" indent="0" algn="l" rtl="0">
                        <a:spcBef>
                          <a:spcPts val="0"/>
                        </a:spcBef>
                        <a:spcAft>
                          <a:spcPts val="0"/>
                        </a:spcAft>
                        <a:buNone/>
                      </a:pPr>
                      <a:r>
                        <a:rPr lang="en" sz="2100" dirty="0">
                          <a:solidFill>
                            <a:schemeClr val="tx1"/>
                          </a:solidFill>
                          <a:sym typeface="Open Sans"/>
                        </a:rPr>
                        <a:t>A service that provides an external IP address. In Google Cloud, this is implemented as a TCP load balancer. In AWS, this is implemented as an Elastic Load balancer. Not all Kubernetes deployments would support this type of service. Can be expensive if you have lots of services, which means lots of load balancers.</a:t>
                      </a:r>
                      <a:endParaRPr sz="2100" dirty="0">
                        <a:solidFill>
                          <a:schemeClr val="tx1"/>
                        </a:solidFill>
                        <a:latin typeface="+mj-lt"/>
                        <a:ea typeface="Open Sans"/>
                        <a:cs typeface="Open Sans"/>
                        <a:sym typeface="Open Sans"/>
                      </a:endParaRPr>
                    </a:p>
                  </a:txBody>
                  <a:tcPr marL="91382" marR="91382" marT="91349" marB="91349"/>
                </a:tc>
                <a:extLst>
                  <a:ext uri="{0D108BD9-81ED-4DB2-BD59-A6C34878D82A}">
                    <a16:rowId xmlns:a16="http://schemas.microsoft.com/office/drawing/2014/main" val="10001"/>
                  </a:ext>
                </a:extLst>
              </a:tr>
              <a:tr h="832336">
                <a:tc>
                  <a:txBody>
                    <a:bodyPr/>
                    <a:lstStyle/>
                    <a:p>
                      <a:pPr marL="0" lvl="0" indent="0" algn="l" rtl="0">
                        <a:spcBef>
                          <a:spcPts val="0"/>
                        </a:spcBef>
                        <a:spcAft>
                          <a:spcPts val="0"/>
                        </a:spcAft>
                        <a:buNone/>
                      </a:pPr>
                      <a:r>
                        <a:rPr lang="en" sz="2100" dirty="0">
                          <a:solidFill>
                            <a:schemeClr val="bg1"/>
                          </a:solidFill>
                          <a:sym typeface="Open Sans"/>
                        </a:rPr>
                        <a:t>NodePort</a:t>
                      </a:r>
                      <a:endParaRPr sz="2100" dirty="0">
                        <a:solidFill>
                          <a:schemeClr val="bg1"/>
                        </a:solidFill>
                        <a:latin typeface="+mj-lt"/>
                        <a:ea typeface="Open Sans"/>
                        <a:cs typeface="Open Sans"/>
                        <a:sym typeface="Open Sans"/>
                      </a:endParaRPr>
                    </a:p>
                  </a:txBody>
                  <a:tcPr marL="91382" marR="91382" marT="91349" marB="91349"/>
                </a:tc>
                <a:tc>
                  <a:txBody>
                    <a:bodyPr/>
                    <a:lstStyle/>
                    <a:p>
                      <a:pPr marL="0" lvl="0" indent="0" algn="l" rtl="0">
                        <a:spcBef>
                          <a:spcPts val="0"/>
                        </a:spcBef>
                        <a:spcAft>
                          <a:spcPts val="0"/>
                        </a:spcAft>
                        <a:buNone/>
                      </a:pPr>
                      <a:r>
                        <a:rPr lang="en" sz="2100" dirty="0">
                          <a:solidFill>
                            <a:schemeClr val="tx1"/>
                          </a:solidFill>
                          <a:sym typeface="Open Sans"/>
                        </a:rPr>
                        <a:t>Assigns a port between 30000 and 32767 to nodes in your cluster. When a node is accessed at that port, it routes to your service.</a:t>
                      </a:r>
                      <a:endParaRPr sz="2100" dirty="0">
                        <a:solidFill>
                          <a:schemeClr val="tx1"/>
                        </a:solidFill>
                        <a:latin typeface="+mj-lt"/>
                        <a:ea typeface="Open Sans"/>
                        <a:cs typeface="Open Sans"/>
                        <a:sym typeface="Open Sans"/>
                      </a:endParaRPr>
                    </a:p>
                  </a:txBody>
                  <a:tcPr marL="91382" marR="91382" marT="91349" marB="91349"/>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3155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C133C5-6A07-6B4E-9B37-188AEC08EACC}"/>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1484CBF3-33B7-A745-8619-EDD297507864}"/>
              </a:ext>
            </a:extLst>
          </p:cNvPr>
          <p:cNvSpPr>
            <a:spLocks noGrp="1"/>
          </p:cNvSpPr>
          <p:nvPr>
            <p:ph type="title"/>
          </p:nvPr>
        </p:nvSpPr>
        <p:spPr/>
        <p:txBody>
          <a:bodyPr/>
          <a:lstStyle/>
          <a:p>
            <a:r>
              <a:rPr lang="en-US" dirty="0"/>
              <a:t>Create Pods using </a:t>
            </a:r>
            <a:r>
              <a:rPr lang="en-US" dirty="0" err="1"/>
              <a:t>kubectl</a:t>
            </a:r>
            <a:endParaRPr lang="en-US" dirty="0"/>
          </a:p>
        </p:txBody>
      </p:sp>
      <p:sp>
        <p:nvSpPr>
          <p:cNvPr id="4" name="Text Placeholder 3">
            <a:extLst>
              <a:ext uri="{FF2B5EF4-FFF2-40B4-BE49-F238E27FC236}">
                <a16:creationId xmlns:a16="http://schemas.microsoft.com/office/drawing/2014/main" id="{E9A13B43-BD8D-9949-8FDA-C860330BE704}"/>
              </a:ext>
            </a:extLst>
          </p:cNvPr>
          <p:cNvSpPr>
            <a:spLocks noGrp="1"/>
          </p:cNvSpPr>
          <p:nvPr>
            <p:ph type="body" idx="1"/>
          </p:nvPr>
        </p:nvSpPr>
        <p:spPr/>
        <p:txBody>
          <a:bodyPr>
            <a:normAutofit fontScale="62500" lnSpcReduction="20000"/>
          </a:bodyPr>
          <a:lstStyle/>
          <a:p>
            <a:endParaRPr lang="en-US"/>
          </a:p>
        </p:txBody>
      </p:sp>
      <p:pic>
        <p:nvPicPr>
          <p:cNvPr id="6" name="Picture 5">
            <a:extLst>
              <a:ext uri="{FF2B5EF4-FFF2-40B4-BE49-F238E27FC236}">
                <a16:creationId xmlns:a16="http://schemas.microsoft.com/office/drawing/2014/main" id="{FE085377-3AF8-B24B-8E60-637C00ABF48D}"/>
              </a:ext>
            </a:extLst>
          </p:cNvPr>
          <p:cNvPicPr>
            <a:picLocks noChangeAspect="1"/>
          </p:cNvPicPr>
          <p:nvPr/>
        </p:nvPicPr>
        <p:blipFill>
          <a:blip r:embed="rId2"/>
          <a:stretch>
            <a:fillRect/>
          </a:stretch>
        </p:blipFill>
        <p:spPr>
          <a:xfrm>
            <a:off x="753160" y="1783292"/>
            <a:ext cx="11006715" cy="4430522"/>
          </a:xfrm>
          <a:prstGeom prst="rect">
            <a:avLst/>
          </a:prstGeom>
        </p:spPr>
      </p:pic>
    </p:spTree>
    <p:extLst>
      <p:ext uri="{BB962C8B-B14F-4D97-AF65-F5344CB8AC3E}">
        <p14:creationId xmlns:p14="http://schemas.microsoft.com/office/powerpoint/2010/main" val="1995972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81"/>
          <p:cNvSpPr txBox="1">
            <a:spLocks noGrp="1"/>
          </p:cNvSpPr>
          <p:nvPr>
            <p:ph type="title"/>
          </p:nvPr>
        </p:nvSpPr>
        <p:spPr>
          <a:prstGeom prst="rect">
            <a:avLst/>
          </a:prstGeom>
        </p:spPr>
        <p:txBody>
          <a:bodyPr spcFirstLastPara="1" vert="horz" wrap="square" lIns="91349" tIns="91349" rIns="91349" bIns="91349" numCol="1" anchor="ctr" anchorCtr="0" compatLnSpc="1">
            <a:prstTxWarp prst="textNoShape">
              <a:avLst/>
            </a:prstTxWarp>
            <a:noAutofit/>
          </a:bodyPr>
          <a:lstStyle/>
          <a:p>
            <a:pPr>
              <a:buNone/>
            </a:pPr>
            <a:r>
              <a:rPr lang="en" dirty="0"/>
              <a:t>Types of Services (continued) </a:t>
            </a:r>
            <a:endParaRPr dirty="0"/>
          </a:p>
        </p:txBody>
      </p:sp>
      <p:sp>
        <p:nvSpPr>
          <p:cNvPr id="549" name="Google Shape;549;p81"/>
          <p:cNvSpPr txBox="1">
            <a:spLocks noGrp="1"/>
          </p:cNvSpPr>
          <p:nvPr>
            <p:ph idx="1"/>
          </p:nvPr>
        </p:nvSpPr>
        <p:spPr>
          <a:prstGeom prst="rect">
            <a:avLst/>
          </a:prstGeom>
        </p:spPr>
        <p:txBody>
          <a:bodyPr spcFirstLastPara="1" vert="horz" wrap="square" lIns="121787" tIns="121787" rIns="121787" bIns="121787" numCol="1" anchor="t" anchorCtr="0" compatLnSpc="1">
            <a:prstTxWarp prst="textNoShape">
              <a:avLst/>
            </a:prstTxWarp>
            <a:noAutofit/>
          </a:bodyPr>
          <a:lstStyle/>
          <a:p>
            <a:pPr marL="302404" indent="-302404">
              <a:spcBef>
                <a:spcPts val="0"/>
              </a:spcBef>
            </a:pPr>
            <a:r>
              <a:rPr lang="en" dirty="0"/>
              <a:t>A single application can have multiple services</a:t>
            </a:r>
            <a:endParaRPr dirty="0"/>
          </a:p>
        </p:txBody>
      </p:sp>
      <p:grpSp>
        <p:nvGrpSpPr>
          <p:cNvPr id="2" name="Group 1">
            <a:extLst>
              <a:ext uri="{FF2B5EF4-FFF2-40B4-BE49-F238E27FC236}">
                <a16:creationId xmlns:a16="http://schemas.microsoft.com/office/drawing/2014/main" id="{227C781C-DE70-4076-A73F-EB3EED6AE8BD}"/>
              </a:ext>
            </a:extLst>
          </p:cNvPr>
          <p:cNvGrpSpPr/>
          <p:nvPr/>
        </p:nvGrpSpPr>
        <p:grpSpPr>
          <a:xfrm>
            <a:off x="2639429" y="1875205"/>
            <a:ext cx="6913144" cy="4055845"/>
            <a:chOff x="1976945" y="1462706"/>
            <a:chExt cx="5189659" cy="3044700"/>
          </a:xfrm>
        </p:grpSpPr>
        <p:sp>
          <p:nvSpPr>
            <p:cNvPr id="551" name="Google Shape;551;p81"/>
            <p:cNvSpPr/>
            <p:nvPr/>
          </p:nvSpPr>
          <p:spPr>
            <a:xfrm>
              <a:off x="1976945" y="1462706"/>
              <a:ext cx="5189659" cy="3044700"/>
            </a:xfrm>
            <a:prstGeom prst="roundRect">
              <a:avLst>
                <a:gd name="adj" fmla="val 5985"/>
              </a:avLst>
            </a:prstGeom>
            <a:solidFill>
              <a:schemeClr val="bg2">
                <a:lumMod val="40000"/>
                <a:lumOff val="60000"/>
              </a:schemeClr>
            </a:solidFill>
            <a:ln w="9525" cap="flat" cmpd="sng">
              <a:noFill/>
              <a:prstDash val="solid"/>
              <a:round/>
              <a:headEnd type="none" w="sm" len="sm"/>
              <a:tailEnd type="none" w="sm" len="sm"/>
            </a:ln>
          </p:spPr>
          <p:txBody>
            <a:bodyPr spcFirstLastPara="1" wrap="square" lIns="60877" tIns="60877" rIns="60877" bIns="60877" anchor="t" anchorCtr="0">
              <a:noAutofit/>
            </a:bodyPr>
            <a:lstStyle/>
            <a:p>
              <a:pPr algn="ctr"/>
              <a:r>
                <a:rPr lang="en" sz="1599" b="1">
                  <a:solidFill>
                    <a:schemeClr val="tx1"/>
                  </a:solidFill>
                  <a:latin typeface="+mj-lt"/>
                  <a:ea typeface="Roboto"/>
                  <a:cs typeface="Roboto"/>
                  <a:sym typeface="Roboto"/>
                </a:rPr>
                <a:t>cluster</a:t>
              </a:r>
              <a:endParaRPr sz="1599" b="1" dirty="0">
                <a:solidFill>
                  <a:schemeClr val="tx1"/>
                </a:solidFill>
                <a:latin typeface="+mj-lt"/>
                <a:ea typeface="Roboto"/>
                <a:cs typeface="Roboto"/>
                <a:sym typeface="Roboto"/>
              </a:endParaRPr>
            </a:p>
          </p:txBody>
        </p:sp>
        <p:sp>
          <p:nvSpPr>
            <p:cNvPr id="552" name="Google Shape;552;p81"/>
            <p:cNvSpPr/>
            <p:nvPr/>
          </p:nvSpPr>
          <p:spPr>
            <a:xfrm>
              <a:off x="5004152" y="1863583"/>
              <a:ext cx="781408" cy="2501775"/>
            </a:xfrm>
            <a:prstGeom prst="rect">
              <a:avLst/>
            </a:prstGeom>
            <a:solidFill>
              <a:srgbClr val="C9DAF8"/>
            </a:solidFill>
            <a:ln w="9525" cap="flat" cmpd="sng">
              <a:noFill/>
              <a:prstDash val="solid"/>
              <a:round/>
              <a:headEnd type="none" w="sm" len="sm"/>
              <a:tailEnd type="none" w="sm" len="sm"/>
            </a:ln>
          </p:spPr>
          <p:txBody>
            <a:bodyPr spcFirstLastPara="1" wrap="square" lIns="60877" tIns="60877" rIns="60877" bIns="60877" anchor="t" anchorCtr="0">
              <a:noAutofit/>
            </a:bodyPr>
            <a:lstStyle/>
            <a:p>
              <a:pPr algn="ctr"/>
              <a:r>
                <a:rPr lang="en" sz="1599" b="1">
                  <a:solidFill>
                    <a:schemeClr val="tx1"/>
                  </a:solidFill>
                  <a:latin typeface="+mj-lt"/>
                  <a:ea typeface="Roboto"/>
                  <a:cs typeface="Roboto"/>
                  <a:sym typeface="Roboto"/>
                </a:rPr>
                <a:t>node</a:t>
              </a:r>
              <a:endParaRPr sz="1599" b="1" dirty="0">
                <a:solidFill>
                  <a:schemeClr val="tx1"/>
                </a:solidFill>
                <a:latin typeface="+mj-lt"/>
                <a:ea typeface="Roboto"/>
                <a:cs typeface="Roboto"/>
                <a:sym typeface="Roboto"/>
              </a:endParaRPr>
            </a:p>
          </p:txBody>
        </p:sp>
        <p:sp>
          <p:nvSpPr>
            <p:cNvPr id="553" name="Google Shape;553;p81"/>
            <p:cNvSpPr/>
            <p:nvPr/>
          </p:nvSpPr>
          <p:spPr>
            <a:xfrm>
              <a:off x="5994735" y="1863583"/>
              <a:ext cx="781408" cy="2501775"/>
            </a:xfrm>
            <a:prstGeom prst="rect">
              <a:avLst/>
            </a:prstGeom>
            <a:solidFill>
              <a:srgbClr val="C9DAF8"/>
            </a:solidFill>
            <a:ln w="9525" cap="flat" cmpd="sng">
              <a:noFill/>
              <a:prstDash val="solid"/>
              <a:round/>
              <a:headEnd type="none" w="sm" len="sm"/>
              <a:tailEnd type="none" w="sm" len="sm"/>
            </a:ln>
          </p:spPr>
          <p:txBody>
            <a:bodyPr spcFirstLastPara="1" wrap="square" lIns="60877" tIns="60877" rIns="60877" bIns="60877" anchor="t" anchorCtr="0">
              <a:noAutofit/>
            </a:bodyPr>
            <a:lstStyle/>
            <a:p>
              <a:pPr algn="ctr"/>
              <a:r>
                <a:rPr lang="en" sz="1599" b="1">
                  <a:solidFill>
                    <a:schemeClr val="tx1"/>
                  </a:solidFill>
                  <a:latin typeface="+mj-lt"/>
                  <a:ea typeface="Roboto"/>
                  <a:cs typeface="Roboto"/>
                  <a:sym typeface="Roboto"/>
                </a:rPr>
                <a:t>node</a:t>
              </a:r>
              <a:endParaRPr sz="1599" b="1" dirty="0">
                <a:solidFill>
                  <a:schemeClr val="tx1"/>
                </a:solidFill>
                <a:latin typeface="+mj-lt"/>
                <a:ea typeface="Roboto"/>
                <a:cs typeface="Roboto"/>
                <a:sym typeface="Roboto"/>
              </a:endParaRPr>
            </a:p>
          </p:txBody>
        </p:sp>
        <p:sp>
          <p:nvSpPr>
            <p:cNvPr id="554" name="Google Shape;554;p81"/>
            <p:cNvSpPr/>
            <p:nvPr/>
          </p:nvSpPr>
          <p:spPr>
            <a:xfrm>
              <a:off x="4051661" y="1863583"/>
              <a:ext cx="781408" cy="2501775"/>
            </a:xfrm>
            <a:prstGeom prst="rect">
              <a:avLst/>
            </a:prstGeom>
            <a:solidFill>
              <a:srgbClr val="C9DAF8"/>
            </a:solidFill>
            <a:ln w="9525" cap="flat" cmpd="sng">
              <a:noFill/>
              <a:prstDash val="solid"/>
              <a:round/>
              <a:headEnd type="none" w="sm" len="sm"/>
              <a:tailEnd type="none" w="sm" len="sm"/>
            </a:ln>
          </p:spPr>
          <p:txBody>
            <a:bodyPr spcFirstLastPara="1" wrap="square" lIns="60877" tIns="60877" rIns="60877" bIns="60877" anchor="t" anchorCtr="0">
              <a:noAutofit/>
            </a:bodyPr>
            <a:lstStyle/>
            <a:p>
              <a:pPr algn="ctr"/>
              <a:r>
                <a:rPr lang="en" sz="1599" b="1">
                  <a:solidFill>
                    <a:schemeClr val="tx1"/>
                  </a:solidFill>
                  <a:latin typeface="+mj-lt"/>
                  <a:ea typeface="Roboto"/>
                  <a:cs typeface="Roboto"/>
                  <a:sym typeface="Roboto"/>
                </a:rPr>
                <a:t>node</a:t>
              </a:r>
              <a:endParaRPr sz="1599" b="1" dirty="0">
                <a:solidFill>
                  <a:schemeClr val="tx1"/>
                </a:solidFill>
                <a:latin typeface="+mj-lt"/>
                <a:ea typeface="Roboto"/>
                <a:cs typeface="Roboto"/>
                <a:sym typeface="Roboto"/>
              </a:endParaRPr>
            </a:p>
          </p:txBody>
        </p:sp>
        <p:sp>
          <p:nvSpPr>
            <p:cNvPr id="555" name="Google Shape;555;p81"/>
            <p:cNvSpPr/>
            <p:nvPr/>
          </p:nvSpPr>
          <p:spPr>
            <a:xfrm>
              <a:off x="4115372" y="2484581"/>
              <a:ext cx="2599668" cy="627525"/>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91349" tIns="91349" rIns="91349" bIns="91349" anchor="t" anchorCtr="0">
              <a:noAutofit/>
            </a:bodyPr>
            <a:lstStyle/>
            <a:p>
              <a:r>
                <a:rPr lang="en" sz="1465">
                  <a:solidFill>
                    <a:schemeClr val="tx1"/>
                  </a:solidFill>
                  <a:latin typeface="+mj-lt"/>
                </a:rPr>
                <a:t>Frontend Deployment</a:t>
              </a:r>
              <a:endParaRPr sz="1465" dirty="0">
                <a:solidFill>
                  <a:schemeClr val="tx1"/>
                </a:solidFill>
                <a:latin typeface="+mj-lt"/>
              </a:endParaRPr>
            </a:p>
          </p:txBody>
        </p:sp>
        <p:sp>
          <p:nvSpPr>
            <p:cNvPr id="556" name="Google Shape;556;p81"/>
            <p:cNvSpPr/>
            <p:nvPr/>
          </p:nvSpPr>
          <p:spPr>
            <a:xfrm>
              <a:off x="2146471" y="1863585"/>
              <a:ext cx="895739" cy="2501775"/>
            </a:xfrm>
            <a:prstGeom prst="rect">
              <a:avLst/>
            </a:prstGeom>
            <a:solidFill>
              <a:srgbClr val="3C78D8"/>
            </a:solidFill>
            <a:ln w="9525" cap="flat" cmpd="sng">
              <a:noFill/>
              <a:prstDash val="solid"/>
              <a:round/>
              <a:headEnd type="none" w="sm" len="sm"/>
              <a:tailEnd type="none" w="sm" len="sm"/>
            </a:ln>
          </p:spPr>
          <p:txBody>
            <a:bodyPr spcFirstLastPara="1" wrap="square" lIns="60877" tIns="60877" rIns="60877" bIns="60877" anchor="t" anchorCtr="0">
              <a:noAutofit/>
            </a:bodyPr>
            <a:lstStyle/>
            <a:p>
              <a:pPr algn="ctr"/>
              <a:r>
                <a:rPr lang="en" sz="1599" b="1" dirty="0">
                  <a:latin typeface="+mj-lt"/>
                  <a:ea typeface="Roboto"/>
                  <a:cs typeface="Roboto"/>
                  <a:sym typeface="Roboto"/>
                </a:rPr>
                <a:t>master</a:t>
              </a:r>
              <a:endParaRPr sz="1599" b="1" dirty="0">
                <a:latin typeface="+mj-lt"/>
                <a:ea typeface="Roboto"/>
                <a:cs typeface="Roboto"/>
                <a:sym typeface="Roboto"/>
              </a:endParaRPr>
            </a:p>
          </p:txBody>
        </p:sp>
        <p:cxnSp>
          <p:nvCxnSpPr>
            <p:cNvPr id="557" name="Google Shape;557;p81"/>
            <p:cNvCxnSpPr>
              <a:stCxn id="558" idx="2"/>
              <a:endCxn id="559" idx="0"/>
            </p:cNvCxnSpPr>
            <p:nvPr/>
          </p:nvCxnSpPr>
          <p:spPr>
            <a:xfrm>
              <a:off x="2594341" y="2605189"/>
              <a:ext cx="0" cy="123975"/>
            </a:xfrm>
            <a:prstGeom prst="straightConnector1">
              <a:avLst/>
            </a:prstGeom>
            <a:noFill/>
            <a:ln w="28575" cap="flat" cmpd="sng">
              <a:noFill/>
              <a:prstDash val="solid"/>
              <a:round/>
              <a:headEnd type="none" w="med" len="med"/>
              <a:tailEnd type="none" w="med" len="med"/>
            </a:ln>
          </p:spPr>
        </p:cxnSp>
        <p:sp>
          <p:nvSpPr>
            <p:cNvPr id="558" name="Google Shape;558;p81"/>
            <p:cNvSpPr/>
            <p:nvPr/>
          </p:nvSpPr>
          <p:spPr>
            <a:xfrm>
              <a:off x="2244823" y="2203564"/>
              <a:ext cx="699036" cy="401625"/>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API Server</a:t>
              </a:r>
              <a:endParaRPr sz="1465" dirty="0">
                <a:solidFill>
                  <a:schemeClr val="tx1"/>
                </a:solidFill>
                <a:latin typeface="+mj-lt"/>
              </a:endParaRPr>
            </a:p>
          </p:txBody>
        </p:sp>
        <p:sp>
          <p:nvSpPr>
            <p:cNvPr id="559" name="Google Shape;559;p81"/>
            <p:cNvSpPr/>
            <p:nvPr/>
          </p:nvSpPr>
          <p:spPr>
            <a:xfrm>
              <a:off x="2244823" y="2729115"/>
              <a:ext cx="699036" cy="401625"/>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etcd</a:t>
              </a:r>
              <a:endParaRPr sz="1465" dirty="0">
                <a:solidFill>
                  <a:schemeClr val="tx1"/>
                </a:solidFill>
                <a:latin typeface="+mj-lt"/>
              </a:endParaRPr>
            </a:p>
          </p:txBody>
        </p:sp>
        <p:sp>
          <p:nvSpPr>
            <p:cNvPr id="560" name="Google Shape;560;p81"/>
            <p:cNvSpPr/>
            <p:nvPr/>
          </p:nvSpPr>
          <p:spPr>
            <a:xfrm>
              <a:off x="4245250" y="2784937"/>
              <a:ext cx="448094" cy="294750"/>
            </a:xfrm>
            <a:prstGeom prst="roundRect">
              <a:avLst>
                <a:gd name="adj" fmla="val 16667"/>
              </a:avLst>
            </a:prstGeom>
            <a:solidFill>
              <a:srgbClr val="E6B8AF"/>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Pod</a:t>
              </a:r>
              <a:endParaRPr sz="1465" dirty="0">
                <a:solidFill>
                  <a:schemeClr val="tx1"/>
                </a:solidFill>
                <a:latin typeface="+mj-lt"/>
              </a:endParaRPr>
            </a:p>
          </p:txBody>
        </p:sp>
        <p:sp>
          <p:nvSpPr>
            <p:cNvPr id="561" name="Google Shape;561;p81"/>
            <p:cNvSpPr/>
            <p:nvPr/>
          </p:nvSpPr>
          <p:spPr>
            <a:xfrm>
              <a:off x="5189855" y="2784937"/>
              <a:ext cx="448094" cy="294750"/>
            </a:xfrm>
            <a:prstGeom prst="roundRect">
              <a:avLst>
                <a:gd name="adj" fmla="val 16667"/>
              </a:avLst>
            </a:prstGeom>
            <a:solidFill>
              <a:srgbClr val="E6B8AF"/>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Pod</a:t>
              </a:r>
              <a:endParaRPr sz="1465" dirty="0">
                <a:solidFill>
                  <a:schemeClr val="tx1"/>
                </a:solidFill>
                <a:latin typeface="+mj-lt"/>
              </a:endParaRPr>
            </a:p>
          </p:txBody>
        </p:sp>
        <p:sp>
          <p:nvSpPr>
            <p:cNvPr id="562" name="Google Shape;562;p81"/>
            <p:cNvSpPr/>
            <p:nvPr/>
          </p:nvSpPr>
          <p:spPr>
            <a:xfrm>
              <a:off x="6134479" y="2784937"/>
              <a:ext cx="448094" cy="294750"/>
            </a:xfrm>
            <a:prstGeom prst="roundRect">
              <a:avLst>
                <a:gd name="adj" fmla="val 16667"/>
              </a:avLst>
            </a:prstGeom>
            <a:solidFill>
              <a:srgbClr val="E6B8AF"/>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Pod</a:t>
              </a:r>
              <a:endParaRPr sz="1465" dirty="0">
                <a:solidFill>
                  <a:schemeClr val="tx1"/>
                </a:solidFill>
                <a:latin typeface="+mj-lt"/>
              </a:endParaRPr>
            </a:p>
          </p:txBody>
        </p:sp>
        <p:sp>
          <p:nvSpPr>
            <p:cNvPr id="563" name="Google Shape;563;p81"/>
            <p:cNvSpPr/>
            <p:nvPr/>
          </p:nvSpPr>
          <p:spPr>
            <a:xfrm>
              <a:off x="4115372" y="3684731"/>
              <a:ext cx="2599668" cy="627525"/>
            </a:xfrm>
            <a:prstGeom prst="roundRect">
              <a:avLst>
                <a:gd name="adj" fmla="val 16667"/>
              </a:avLst>
            </a:prstGeom>
            <a:solidFill>
              <a:schemeClr val="bg2">
                <a:lumMod val="20000"/>
                <a:lumOff val="80000"/>
              </a:schemeClr>
            </a:solidFill>
            <a:ln w="9525" cap="flat" cmpd="sng">
              <a:noFill/>
              <a:prstDash val="solid"/>
              <a:round/>
              <a:headEnd type="none" w="sm" len="sm"/>
              <a:tailEnd type="none" w="sm" len="sm"/>
            </a:ln>
          </p:spPr>
          <p:txBody>
            <a:bodyPr spcFirstLastPara="1" wrap="square" lIns="91349" tIns="91349" rIns="91349" bIns="91349" anchor="t" anchorCtr="0">
              <a:noAutofit/>
            </a:bodyPr>
            <a:lstStyle/>
            <a:p>
              <a:r>
                <a:rPr lang="en" sz="1465">
                  <a:solidFill>
                    <a:schemeClr val="tx1"/>
                  </a:solidFill>
                  <a:latin typeface="+mj-lt"/>
                </a:rPr>
                <a:t>Backend</a:t>
              </a:r>
              <a:br>
                <a:rPr lang="en" sz="1465">
                  <a:solidFill>
                    <a:schemeClr val="tx1"/>
                  </a:solidFill>
                  <a:latin typeface="+mj-lt"/>
                </a:rPr>
              </a:br>
              <a:r>
                <a:rPr lang="en" sz="1465">
                  <a:solidFill>
                    <a:schemeClr val="tx1"/>
                  </a:solidFill>
                  <a:latin typeface="+mj-lt"/>
                </a:rPr>
                <a:t>Deployment</a:t>
              </a:r>
              <a:endParaRPr sz="1465" dirty="0">
                <a:solidFill>
                  <a:schemeClr val="tx1"/>
                </a:solidFill>
                <a:latin typeface="+mj-lt"/>
              </a:endParaRPr>
            </a:p>
          </p:txBody>
        </p:sp>
        <p:sp>
          <p:nvSpPr>
            <p:cNvPr id="564" name="Google Shape;564;p81"/>
            <p:cNvSpPr/>
            <p:nvPr/>
          </p:nvSpPr>
          <p:spPr>
            <a:xfrm>
              <a:off x="5189846" y="3953419"/>
              <a:ext cx="448094" cy="294750"/>
            </a:xfrm>
            <a:prstGeom prst="roundRect">
              <a:avLst>
                <a:gd name="adj" fmla="val 16667"/>
              </a:avLst>
            </a:prstGeom>
            <a:solidFill>
              <a:srgbClr val="E6B8AF"/>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Pod</a:t>
              </a:r>
              <a:endParaRPr sz="1465" dirty="0">
                <a:solidFill>
                  <a:schemeClr val="tx1"/>
                </a:solidFill>
                <a:latin typeface="+mj-lt"/>
              </a:endParaRPr>
            </a:p>
          </p:txBody>
        </p:sp>
        <p:sp>
          <p:nvSpPr>
            <p:cNvPr id="565" name="Google Shape;565;p81"/>
            <p:cNvSpPr/>
            <p:nvPr/>
          </p:nvSpPr>
          <p:spPr>
            <a:xfrm>
              <a:off x="6161392" y="3953419"/>
              <a:ext cx="448094" cy="294750"/>
            </a:xfrm>
            <a:prstGeom prst="roundRect">
              <a:avLst>
                <a:gd name="adj" fmla="val 16667"/>
              </a:avLst>
            </a:prstGeom>
            <a:solidFill>
              <a:srgbClr val="E6B8AF"/>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Pod</a:t>
              </a:r>
              <a:endParaRPr sz="1465" dirty="0">
                <a:solidFill>
                  <a:schemeClr val="tx1"/>
                </a:solidFill>
                <a:latin typeface="+mj-lt"/>
              </a:endParaRPr>
            </a:p>
          </p:txBody>
        </p:sp>
        <p:sp>
          <p:nvSpPr>
            <p:cNvPr id="566" name="Google Shape;566;p81"/>
            <p:cNvSpPr/>
            <p:nvPr/>
          </p:nvSpPr>
          <p:spPr>
            <a:xfrm>
              <a:off x="4108826" y="2235956"/>
              <a:ext cx="2599668" cy="196650"/>
            </a:xfrm>
            <a:prstGeom prst="roundRect">
              <a:avLst>
                <a:gd name="adj" fmla="val 16667"/>
              </a:avLst>
            </a:prstGeom>
            <a:solidFill>
              <a:srgbClr val="00FF00"/>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Frontend service</a:t>
              </a:r>
              <a:endParaRPr sz="1465" dirty="0">
                <a:solidFill>
                  <a:schemeClr val="tx1"/>
                </a:solidFill>
                <a:latin typeface="+mj-lt"/>
              </a:endParaRPr>
            </a:p>
          </p:txBody>
        </p:sp>
        <p:sp>
          <p:nvSpPr>
            <p:cNvPr id="567" name="Google Shape;567;p81"/>
            <p:cNvSpPr/>
            <p:nvPr/>
          </p:nvSpPr>
          <p:spPr>
            <a:xfrm>
              <a:off x="4108826" y="3436106"/>
              <a:ext cx="2599668" cy="196650"/>
            </a:xfrm>
            <a:prstGeom prst="roundRect">
              <a:avLst>
                <a:gd name="adj" fmla="val 16667"/>
              </a:avLst>
            </a:prstGeom>
            <a:solidFill>
              <a:srgbClr val="00FF00"/>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465">
                  <a:solidFill>
                    <a:schemeClr val="tx1"/>
                  </a:solidFill>
                  <a:latin typeface="+mj-lt"/>
                </a:rPr>
                <a:t>Backend service</a:t>
              </a:r>
              <a:endParaRPr sz="1465" dirty="0">
                <a:solidFill>
                  <a:schemeClr val="tx1"/>
                </a:solidFill>
                <a:latin typeface="+mj-lt"/>
              </a:endParaRPr>
            </a:p>
          </p:txBody>
        </p:sp>
        <p:cxnSp>
          <p:nvCxnSpPr>
            <p:cNvPr id="568" name="Google Shape;568;p81"/>
            <p:cNvCxnSpPr>
              <a:stCxn id="566" idx="2"/>
              <a:endCxn id="560" idx="0"/>
            </p:cNvCxnSpPr>
            <p:nvPr/>
          </p:nvCxnSpPr>
          <p:spPr>
            <a:xfrm flipH="1">
              <a:off x="4469260" y="2432606"/>
              <a:ext cx="939401" cy="352350"/>
            </a:xfrm>
            <a:prstGeom prst="straightConnector1">
              <a:avLst/>
            </a:prstGeom>
            <a:noFill/>
            <a:ln w="9525" cap="flat" cmpd="sng">
              <a:solidFill>
                <a:schemeClr val="tx1"/>
              </a:solidFill>
              <a:prstDash val="solid"/>
              <a:round/>
              <a:headEnd type="none" w="med" len="med"/>
              <a:tailEnd type="none" w="med" len="med"/>
            </a:ln>
          </p:spPr>
        </p:cxnSp>
        <p:cxnSp>
          <p:nvCxnSpPr>
            <p:cNvPr id="569" name="Google Shape;569;p81"/>
            <p:cNvCxnSpPr>
              <a:stCxn id="566" idx="2"/>
              <a:endCxn id="562" idx="0"/>
            </p:cNvCxnSpPr>
            <p:nvPr/>
          </p:nvCxnSpPr>
          <p:spPr>
            <a:xfrm>
              <a:off x="5408660" y="2432606"/>
              <a:ext cx="949978" cy="352350"/>
            </a:xfrm>
            <a:prstGeom prst="straightConnector1">
              <a:avLst/>
            </a:prstGeom>
            <a:noFill/>
            <a:ln w="9525" cap="flat" cmpd="sng">
              <a:solidFill>
                <a:schemeClr val="tx1"/>
              </a:solidFill>
              <a:prstDash val="solid"/>
              <a:round/>
              <a:headEnd type="none" w="med" len="med"/>
              <a:tailEnd type="none" w="med" len="med"/>
            </a:ln>
          </p:spPr>
        </p:cxnSp>
        <p:cxnSp>
          <p:nvCxnSpPr>
            <p:cNvPr id="570" name="Google Shape;570;p81"/>
            <p:cNvCxnSpPr>
              <a:stCxn id="566" idx="2"/>
              <a:endCxn id="561" idx="0"/>
            </p:cNvCxnSpPr>
            <p:nvPr/>
          </p:nvCxnSpPr>
          <p:spPr>
            <a:xfrm>
              <a:off x="5408660" y="2432606"/>
              <a:ext cx="5176" cy="352350"/>
            </a:xfrm>
            <a:prstGeom prst="straightConnector1">
              <a:avLst/>
            </a:prstGeom>
            <a:noFill/>
            <a:ln w="9525" cap="flat" cmpd="sng">
              <a:noFill/>
              <a:prstDash val="solid"/>
              <a:round/>
              <a:headEnd type="none" w="med" len="med"/>
              <a:tailEnd type="none" w="med" len="med"/>
            </a:ln>
          </p:spPr>
        </p:cxnSp>
        <p:cxnSp>
          <p:nvCxnSpPr>
            <p:cNvPr id="571" name="Google Shape;571;p81"/>
            <p:cNvCxnSpPr>
              <a:stCxn id="567" idx="2"/>
              <a:endCxn id="564" idx="0"/>
            </p:cNvCxnSpPr>
            <p:nvPr/>
          </p:nvCxnSpPr>
          <p:spPr>
            <a:xfrm>
              <a:off x="5408660" y="3632756"/>
              <a:ext cx="5176" cy="320625"/>
            </a:xfrm>
            <a:prstGeom prst="straightConnector1">
              <a:avLst/>
            </a:prstGeom>
            <a:noFill/>
            <a:ln w="9525" cap="flat" cmpd="sng">
              <a:noFill/>
              <a:prstDash val="solid"/>
              <a:round/>
              <a:headEnd type="none" w="med" len="med"/>
              <a:tailEnd type="none" w="med" len="med"/>
            </a:ln>
          </p:spPr>
        </p:cxnSp>
        <p:cxnSp>
          <p:nvCxnSpPr>
            <p:cNvPr id="572" name="Google Shape;572;p81"/>
            <p:cNvCxnSpPr>
              <a:stCxn id="567" idx="2"/>
              <a:endCxn id="565" idx="0"/>
            </p:cNvCxnSpPr>
            <p:nvPr/>
          </p:nvCxnSpPr>
          <p:spPr>
            <a:xfrm>
              <a:off x="5408660" y="3632756"/>
              <a:ext cx="976760" cy="320625"/>
            </a:xfrm>
            <a:prstGeom prst="straightConnector1">
              <a:avLst/>
            </a:prstGeom>
            <a:noFill/>
            <a:ln w="9525" cap="flat" cmpd="sng">
              <a:solidFill>
                <a:schemeClr val="tx1"/>
              </a:solidFill>
              <a:prstDash val="solid"/>
              <a:round/>
              <a:headEnd type="none" w="med" len="med"/>
              <a:tailEnd type="none" w="med" len="med"/>
            </a:ln>
          </p:spPr>
        </p:cxnSp>
        <p:cxnSp>
          <p:nvCxnSpPr>
            <p:cNvPr id="573" name="Google Shape;573;p81"/>
            <p:cNvCxnSpPr>
              <a:stCxn id="560" idx="2"/>
              <a:endCxn id="567" idx="0"/>
            </p:cNvCxnSpPr>
            <p:nvPr/>
          </p:nvCxnSpPr>
          <p:spPr>
            <a:xfrm>
              <a:off x="4469297" y="3079687"/>
              <a:ext cx="939401" cy="356400"/>
            </a:xfrm>
            <a:prstGeom prst="straightConnector1">
              <a:avLst/>
            </a:prstGeom>
            <a:noFill/>
            <a:ln w="9525" cap="flat" cmpd="sng">
              <a:solidFill>
                <a:schemeClr val="tx1"/>
              </a:solidFill>
              <a:prstDash val="solid"/>
              <a:round/>
              <a:headEnd type="none" w="med" len="med"/>
              <a:tailEnd type="none" w="med" len="med"/>
            </a:ln>
          </p:spPr>
        </p:cxnSp>
        <p:cxnSp>
          <p:nvCxnSpPr>
            <p:cNvPr id="574" name="Google Shape;574;p81"/>
            <p:cNvCxnSpPr>
              <a:stCxn id="561" idx="2"/>
              <a:endCxn id="567" idx="0"/>
            </p:cNvCxnSpPr>
            <p:nvPr/>
          </p:nvCxnSpPr>
          <p:spPr>
            <a:xfrm flipH="1">
              <a:off x="5408726" y="3079687"/>
              <a:ext cx="5176" cy="356400"/>
            </a:xfrm>
            <a:prstGeom prst="straightConnector1">
              <a:avLst/>
            </a:prstGeom>
            <a:noFill/>
            <a:ln w="9525" cap="flat" cmpd="sng">
              <a:noFill/>
              <a:prstDash val="solid"/>
              <a:round/>
              <a:headEnd type="none" w="med" len="med"/>
              <a:tailEnd type="none" w="med" len="med"/>
            </a:ln>
          </p:spPr>
        </p:cxnSp>
        <p:cxnSp>
          <p:nvCxnSpPr>
            <p:cNvPr id="575" name="Google Shape;575;p81"/>
            <p:cNvCxnSpPr>
              <a:stCxn id="562" idx="2"/>
              <a:endCxn id="567" idx="0"/>
            </p:cNvCxnSpPr>
            <p:nvPr/>
          </p:nvCxnSpPr>
          <p:spPr>
            <a:xfrm flipH="1">
              <a:off x="5408548" y="3079687"/>
              <a:ext cx="949978" cy="356400"/>
            </a:xfrm>
            <a:prstGeom prst="straightConnector1">
              <a:avLst/>
            </a:prstGeom>
            <a:noFill/>
            <a:ln w="9525" cap="flat" cmpd="sng">
              <a:solidFill>
                <a:schemeClr val="tx1"/>
              </a:solidFill>
              <a:prstDash val="solid"/>
              <a:round/>
              <a:headEnd type="none" w="med" len="med"/>
              <a:tailEnd type="none" w="med" len="med"/>
            </a:ln>
          </p:spPr>
        </p:cxnSp>
      </p:grpSp>
    </p:spTree>
    <p:extLst>
      <p:ext uri="{BB962C8B-B14F-4D97-AF65-F5344CB8AC3E}">
        <p14:creationId xmlns:p14="http://schemas.microsoft.com/office/powerpoint/2010/main" val="801053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99D67-F8E2-204C-98F3-0F22390CA463}"/>
              </a:ext>
            </a:extLst>
          </p:cNvPr>
          <p:cNvSpPr>
            <a:spLocks noGrp="1"/>
          </p:cNvSpPr>
          <p:nvPr>
            <p:ph type="body" sz="quarter" idx="12"/>
          </p:nvPr>
        </p:nvSpPr>
        <p:spPr>
          <a:xfrm>
            <a:off x="845762" y="1794194"/>
            <a:ext cx="5544878" cy="4086842"/>
          </a:xfrm>
        </p:spPr>
        <p:txBody>
          <a:bodyPr>
            <a:normAutofit lnSpcReduction="10000"/>
          </a:bodyPr>
          <a:lstStyle/>
          <a:p>
            <a:r>
              <a:rPr lang="en-IE" dirty="0"/>
              <a:t>Ingress is NOT a type of service. </a:t>
            </a:r>
          </a:p>
          <a:p>
            <a:pPr lvl="1"/>
            <a:r>
              <a:rPr lang="en-IE" dirty="0"/>
              <a:t>Instead, it sits in front of multiple services and act as a “smart router” or </a:t>
            </a:r>
            <a:r>
              <a:rPr lang="en-IE" dirty="0" err="1"/>
              <a:t>entrypoint</a:t>
            </a:r>
            <a:r>
              <a:rPr lang="en-IE" dirty="0"/>
              <a:t> into your cluster.</a:t>
            </a:r>
          </a:p>
          <a:p>
            <a:r>
              <a:rPr lang="en-IE" dirty="0"/>
              <a:t>The default GKE ingress controller will spin up a </a:t>
            </a:r>
            <a:r>
              <a:rPr lang="en-IE" u="sng" dirty="0">
                <a:hlinkClick r:id="rId2"/>
              </a:rPr>
              <a:t>HTTP(S) Load Balancer</a:t>
            </a:r>
            <a:r>
              <a:rPr lang="en-IE" dirty="0"/>
              <a:t> for you. </a:t>
            </a:r>
          </a:p>
          <a:p>
            <a:r>
              <a:rPr lang="en-IE" dirty="0"/>
              <a:t>This will let you do both path based and subdomain based routing to backend services. </a:t>
            </a:r>
          </a:p>
          <a:p>
            <a:r>
              <a:rPr lang="en-IE" dirty="0"/>
              <a:t>For example, you can send everything on </a:t>
            </a:r>
            <a:r>
              <a:rPr lang="en-IE" dirty="0" err="1">
                <a:solidFill>
                  <a:schemeClr val="accent1"/>
                </a:solidFill>
                <a:latin typeface="Consolas" panose="020B0609020204030204" pitchFamily="49" charset="0"/>
                <a:cs typeface="Consolas" panose="020B0609020204030204" pitchFamily="49" charset="0"/>
              </a:rPr>
              <a:t>foo.yourdomain.com</a:t>
            </a:r>
            <a:r>
              <a:rPr lang="en-IE" dirty="0">
                <a:solidFill>
                  <a:schemeClr val="accent1"/>
                </a:solidFill>
                <a:latin typeface="Consolas" panose="020B0609020204030204" pitchFamily="49" charset="0"/>
                <a:cs typeface="Consolas" panose="020B0609020204030204" pitchFamily="49" charset="0"/>
              </a:rPr>
              <a:t> </a:t>
            </a:r>
            <a:r>
              <a:rPr lang="en-IE" dirty="0"/>
              <a:t>to the foo service, and everything under the </a:t>
            </a:r>
            <a:r>
              <a:rPr lang="en-IE" dirty="0" err="1">
                <a:solidFill>
                  <a:schemeClr val="accent1"/>
                </a:solidFill>
                <a:latin typeface="Consolas" panose="020B0609020204030204" pitchFamily="49" charset="0"/>
                <a:cs typeface="Consolas" panose="020B0609020204030204" pitchFamily="49" charset="0"/>
              </a:rPr>
              <a:t>yourdomain.com</a:t>
            </a:r>
            <a:r>
              <a:rPr lang="en-IE" dirty="0">
                <a:solidFill>
                  <a:schemeClr val="accent1"/>
                </a:solidFill>
                <a:latin typeface="Consolas" panose="020B0609020204030204" pitchFamily="49" charset="0"/>
                <a:cs typeface="Consolas" panose="020B0609020204030204" pitchFamily="49" charset="0"/>
              </a:rPr>
              <a:t>/bar/ </a:t>
            </a:r>
            <a:r>
              <a:rPr lang="en-IE" dirty="0"/>
              <a:t>path to the bar service.</a:t>
            </a:r>
          </a:p>
        </p:txBody>
      </p:sp>
      <p:sp>
        <p:nvSpPr>
          <p:cNvPr id="3" name="Title 2">
            <a:extLst>
              <a:ext uri="{FF2B5EF4-FFF2-40B4-BE49-F238E27FC236}">
                <a16:creationId xmlns:a16="http://schemas.microsoft.com/office/drawing/2014/main" id="{50196E49-2B7E-C342-A26E-A3A989886D86}"/>
              </a:ext>
            </a:extLst>
          </p:cNvPr>
          <p:cNvSpPr>
            <a:spLocks noGrp="1"/>
          </p:cNvSpPr>
          <p:nvPr>
            <p:ph type="title"/>
          </p:nvPr>
        </p:nvSpPr>
        <p:spPr/>
        <p:txBody>
          <a:bodyPr/>
          <a:lstStyle/>
          <a:p>
            <a:r>
              <a:rPr lang="en-US" dirty="0"/>
              <a:t>Ingress</a:t>
            </a:r>
          </a:p>
        </p:txBody>
      </p:sp>
      <p:sp>
        <p:nvSpPr>
          <p:cNvPr id="4" name="Text Placeholder 3">
            <a:extLst>
              <a:ext uri="{FF2B5EF4-FFF2-40B4-BE49-F238E27FC236}">
                <a16:creationId xmlns:a16="http://schemas.microsoft.com/office/drawing/2014/main" id="{FF365F45-9C06-5C47-A38D-EEBD333AE054}"/>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C6610C13-78C0-D340-BD20-31BD7160A5D3}"/>
              </a:ext>
            </a:extLst>
          </p:cNvPr>
          <p:cNvPicPr>
            <a:picLocks noChangeAspect="1"/>
          </p:cNvPicPr>
          <p:nvPr/>
        </p:nvPicPr>
        <p:blipFill>
          <a:blip r:embed="rId3"/>
          <a:stretch>
            <a:fillRect/>
          </a:stretch>
        </p:blipFill>
        <p:spPr>
          <a:xfrm>
            <a:off x="6832697" y="2074942"/>
            <a:ext cx="5240577" cy="3525346"/>
          </a:xfrm>
          <a:prstGeom prst="rect">
            <a:avLst/>
          </a:prstGeom>
        </p:spPr>
      </p:pic>
    </p:spTree>
    <p:extLst>
      <p:ext uri="{BB962C8B-B14F-4D97-AF65-F5344CB8AC3E}">
        <p14:creationId xmlns:p14="http://schemas.microsoft.com/office/powerpoint/2010/main" val="36986114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99D67-F8E2-204C-98F3-0F22390CA463}"/>
              </a:ext>
            </a:extLst>
          </p:cNvPr>
          <p:cNvSpPr>
            <a:spLocks noGrp="1"/>
          </p:cNvSpPr>
          <p:nvPr>
            <p:ph type="body" sz="quarter" idx="12"/>
          </p:nvPr>
        </p:nvSpPr>
        <p:spPr/>
        <p:txBody>
          <a:bodyPr/>
          <a:lstStyle/>
          <a:p>
            <a:r>
              <a:rPr lang="en-IE" b="1" dirty="0"/>
              <a:t>When would you use this?</a:t>
            </a:r>
          </a:p>
          <a:p>
            <a:r>
              <a:rPr lang="en-IE" dirty="0"/>
              <a:t>Ingress is the most useful if you want to expose multiple services under the same IP address, and these services all use the same L7 protocol (typically HTTP</a:t>
            </a:r>
            <a:r>
              <a:rPr lang="en-IE"/>
              <a:t>). </a:t>
            </a:r>
          </a:p>
          <a:p>
            <a:r>
              <a:rPr lang="en-IE"/>
              <a:t>You </a:t>
            </a:r>
            <a:r>
              <a:rPr lang="en-IE" dirty="0"/>
              <a:t>only pay for one load balancer if you are using the native GCP integration, and because Ingress is “smart” you can get a lot of features out of the box (like SSL, </a:t>
            </a:r>
            <a:r>
              <a:rPr lang="en-IE" dirty="0" err="1"/>
              <a:t>Auth</a:t>
            </a:r>
            <a:r>
              <a:rPr lang="en-IE" dirty="0"/>
              <a:t>, Routing, etc)</a:t>
            </a:r>
          </a:p>
        </p:txBody>
      </p:sp>
      <p:sp>
        <p:nvSpPr>
          <p:cNvPr id="3" name="Title 2">
            <a:extLst>
              <a:ext uri="{FF2B5EF4-FFF2-40B4-BE49-F238E27FC236}">
                <a16:creationId xmlns:a16="http://schemas.microsoft.com/office/drawing/2014/main" id="{50196E49-2B7E-C342-A26E-A3A989886D86}"/>
              </a:ext>
            </a:extLst>
          </p:cNvPr>
          <p:cNvSpPr>
            <a:spLocks noGrp="1"/>
          </p:cNvSpPr>
          <p:nvPr>
            <p:ph type="title"/>
          </p:nvPr>
        </p:nvSpPr>
        <p:spPr/>
        <p:txBody>
          <a:bodyPr/>
          <a:lstStyle/>
          <a:p>
            <a:r>
              <a:rPr lang="en-US" dirty="0"/>
              <a:t>Ingress</a:t>
            </a:r>
          </a:p>
        </p:txBody>
      </p:sp>
      <p:sp>
        <p:nvSpPr>
          <p:cNvPr id="4" name="Text Placeholder 3">
            <a:extLst>
              <a:ext uri="{FF2B5EF4-FFF2-40B4-BE49-F238E27FC236}">
                <a16:creationId xmlns:a16="http://schemas.microsoft.com/office/drawing/2014/main" id="{FF365F45-9C06-5C47-A38D-EEBD333AE054}"/>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3124778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A16B19-C43F-684E-B1BF-61D60EA4AEBD}"/>
              </a:ext>
            </a:extLst>
          </p:cNvPr>
          <p:cNvSpPr>
            <a:spLocks noGrp="1"/>
          </p:cNvSpPr>
          <p:nvPr>
            <p:ph type="title"/>
          </p:nvPr>
        </p:nvSpPr>
        <p:spPr/>
        <p:txBody>
          <a:bodyPr/>
          <a:lstStyle/>
          <a:p>
            <a:r>
              <a:rPr lang="en-US" dirty="0"/>
              <a:t>Service - </a:t>
            </a:r>
            <a:r>
              <a:rPr lang="en-US" dirty="0" err="1"/>
              <a:t>NodePort</a:t>
            </a:r>
            <a:endParaRPr lang="en-US" dirty="0"/>
          </a:p>
        </p:txBody>
      </p:sp>
      <p:sp>
        <p:nvSpPr>
          <p:cNvPr id="4" name="Text Placeholder 3">
            <a:extLst>
              <a:ext uri="{FF2B5EF4-FFF2-40B4-BE49-F238E27FC236}">
                <a16:creationId xmlns:a16="http://schemas.microsoft.com/office/drawing/2014/main" id="{B60B6B94-8045-A941-A0CD-B7E6853A680E}"/>
              </a:ext>
            </a:extLst>
          </p:cNvPr>
          <p:cNvSpPr>
            <a:spLocks noGrp="1"/>
          </p:cNvSpPr>
          <p:nvPr>
            <p:ph type="body" idx="1"/>
          </p:nvPr>
        </p:nvSpPr>
        <p:spPr/>
        <p:txBody>
          <a:bodyPr>
            <a:normAutofit fontScale="62500" lnSpcReduction="20000"/>
          </a:bodyPr>
          <a:lstStyle/>
          <a:p>
            <a:endParaRPr lang="en-US"/>
          </a:p>
        </p:txBody>
      </p:sp>
      <p:pic>
        <p:nvPicPr>
          <p:cNvPr id="2" name="Picture 1">
            <a:extLst>
              <a:ext uri="{FF2B5EF4-FFF2-40B4-BE49-F238E27FC236}">
                <a16:creationId xmlns:a16="http://schemas.microsoft.com/office/drawing/2014/main" id="{093A9F6E-8A0C-C44E-BE4C-D6A1BA52231F}"/>
              </a:ext>
            </a:extLst>
          </p:cNvPr>
          <p:cNvPicPr>
            <a:picLocks noChangeAspect="1"/>
          </p:cNvPicPr>
          <p:nvPr/>
        </p:nvPicPr>
        <p:blipFill>
          <a:blip r:embed="rId2"/>
          <a:stretch>
            <a:fillRect/>
          </a:stretch>
        </p:blipFill>
        <p:spPr>
          <a:xfrm>
            <a:off x="0" y="2050461"/>
            <a:ext cx="12192000" cy="4305944"/>
          </a:xfrm>
          <a:prstGeom prst="rect">
            <a:avLst/>
          </a:prstGeom>
        </p:spPr>
      </p:pic>
    </p:spTree>
    <p:extLst>
      <p:ext uri="{BB962C8B-B14F-4D97-AF65-F5344CB8AC3E}">
        <p14:creationId xmlns:p14="http://schemas.microsoft.com/office/powerpoint/2010/main" val="4158467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A16B19-C43F-684E-B1BF-61D60EA4AEBD}"/>
              </a:ext>
            </a:extLst>
          </p:cNvPr>
          <p:cNvSpPr>
            <a:spLocks noGrp="1"/>
          </p:cNvSpPr>
          <p:nvPr>
            <p:ph type="title"/>
          </p:nvPr>
        </p:nvSpPr>
        <p:spPr/>
        <p:txBody>
          <a:bodyPr/>
          <a:lstStyle/>
          <a:p>
            <a:r>
              <a:rPr lang="en-US" dirty="0"/>
              <a:t>Service - </a:t>
            </a:r>
            <a:r>
              <a:rPr lang="en-US" dirty="0" err="1"/>
              <a:t>NodePort</a:t>
            </a:r>
            <a:endParaRPr lang="en-US" dirty="0"/>
          </a:p>
        </p:txBody>
      </p:sp>
      <p:sp>
        <p:nvSpPr>
          <p:cNvPr id="4" name="Text Placeholder 3">
            <a:extLst>
              <a:ext uri="{FF2B5EF4-FFF2-40B4-BE49-F238E27FC236}">
                <a16:creationId xmlns:a16="http://schemas.microsoft.com/office/drawing/2014/main" id="{B60B6B94-8045-A941-A0CD-B7E6853A680E}"/>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6C63214C-3C72-4D4E-BE63-3CE20507E98D}"/>
              </a:ext>
            </a:extLst>
          </p:cNvPr>
          <p:cNvPicPr>
            <a:picLocks noChangeAspect="1"/>
          </p:cNvPicPr>
          <p:nvPr/>
        </p:nvPicPr>
        <p:blipFill>
          <a:blip r:embed="rId2"/>
          <a:stretch>
            <a:fillRect/>
          </a:stretch>
        </p:blipFill>
        <p:spPr>
          <a:xfrm>
            <a:off x="705815" y="1505491"/>
            <a:ext cx="5231897" cy="4979625"/>
          </a:xfrm>
          <a:prstGeom prst="rect">
            <a:avLst/>
          </a:prstGeom>
        </p:spPr>
      </p:pic>
      <p:pic>
        <p:nvPicPr>
          <p:cNvPr id="6" name="Picture 5">
            <a:extLst>
              <a:ext uri="{FF2B5EF4-FFF2-40B4-BE49-F238E27FC236}">
                <a16:creationId xmlns:a16="http://schemas.microsoft.com/office/drawing/2014/main" id="{4D50E78D-F101-D243-AFE0-7C96481B9592}"/>
              </a:ext>
            </a:extLst>
          </p:cNvPr>
          <p:cNvPicPr>
            <a:picLocks noChangeAspect="1"/>
          </p:cNvPicPr>
          <p:nvPr/>
        </p:nvPicPr>
        <p:blipFill>
          <a:blip r:embed="rId3"/>
          <a:stretch>
            <a:fillRect/>
          </a:stretch>
        </p:blipFill>
        <p:spPr>
          <a:xfrm>
            <a:off x="5975516" y="2050461"/>
            <a:ext cx="5385845" cy="695779"/>
          </a:xfrm>
          <a:prstGeom prst="rect">
            <a:avLst/>
          </a:prstGeom>
        </p:spPr>
      </p:pic>
      <p:pic>
        <p:nvPicPr>
          <p:cNvPr id="7" name="Picture 6">
            <a:extLst>
              <a:ext uri="{FF2B5EF4-FFF2-40B4-BE49-F238E27FC236}">
                <a16:creationId xmlns:a16="http://schemas.microsoft.com/office/drawing/2014/main" id="{E54668C8-38B7-C740-A682-478CF907316D}"/>
              </a:ext>
            </a:extLst>
          </p:cNvPr>
          <p:cNvPicPr>
            <a:picLocks noChangeAspect="1"/>
          </p:cNvPicPr>
          <p:nvPr/>
        </p:nvPicPr>
        <p:blipFill>
          <a:blip r:embed="rId4"/>
          <a:stretch>
            <a:fillRect/>
          </a:stretch>
        </p:blipFill>
        <p:spPr>
          <a:xfrm>
            <a:off x="6061276" y="2746240"/>
            <a:ext cx="5279768" cy="969233"/>
          </a:xfrm>
          <a:prstGeom prst="rect">
            <a:avLst/>
          </a:prstGeom>
        </p:spPr>
      </p:pic>
      <p:pic>
        <p:nvPicPr>
          <p:cNvPr id="8" name="Picture 7">
            <a:extLst>
              <a:ext uri="{FF2B5EF4-FFF2-40B4-BE49-F238E27FC236}">
                <a16:creationId xmlns:a16="http://schemas.microsoft.com/office/drawing/2014/main" id="{B47EB33C-81DF-4C40-B72C-34E591B89AD1}"/>
              </a:ext>
            </a:extLst>
          </p:cNvPr>
          <p:cNvPicPr>
            <a:picLocks noChangeAspect="1"/>
          </p:cNvPicPr>
          <p:nvPr/>
        </p:nvPicPr>
        <p:blipFill>
          <a:blip r:embed="rId5"/>
          <a:stretch>
            <a:fillRect/>
          </a:stretch>
        </p:blipFill>
        <p:spPr>
          <a:xfrm>
            <a:off x="6103562" y="3709562"/>
            <a:ext cx="5737340" cy="2141464"/>
          </a:xfrm>
          <a:prstGeom prst="rect">
            <a:avLst/>
          </a:prstGeom>
        </p:spPr>
      </p:pic>
    </p:spTree>
    <p:extLst>
      <p:ext uri="{BB962C8B-B14F-4D97-AF65-F5344CB8AC3E}">
        <p14:creationId xmlns:p14="http://schemas.microsoft.com/office/powerpoint/2010/main" val="370849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A16B19-C43F-684E-B1BF-61D60EA4AEBD}"/>
              </a:ext>
            </a:extLst>
          </p:cNvPr>
          <p:cNvSpPr>
            <a:spLocks noGrp="1"/>
          </p:cNvSpPr>
          <p:nvPr>
            <p:ph type="title"/>
          </p:nvPr>
        </p:nvSpPr>
        <p:spPr/>
        <p:txBody>
          <a:bodyPr/>
          <a:lstStyle/>
          <a:p>
            <a:r>
              <a:rPr lang="en-US" dirty="0"/>
              <a:t>Service - </a:t>
            </a:r>
            <a:r>
              <a:rPr lang="en-US" dirty="0" err="1"/>
              <a:t>NodePort</a:t>
            </a:r>
            <a:endParaRPr lang="en-US" dirty="0"/>
          </a:p>
        </p:txBody>
      </p:sp>
      <p:sp>
        <p:nvSpPr>
          <p:cNvPr id="4" name="Text Placeholder 3">
            <a:extLst>
              <a:ext uri="{FF2B5EF4-FFF2-40B4-BE49-F238E27FC236}">
                <a16:creationId xmlns:a16="http://schemas.microsoft.com/office/drawing/2014/main" id="{B60B6B94-8045-A941-A0CD-B7E6853A680E}"/>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3F9FEF86-1BCA-DD4A-AC8E-F93096A605DB}"/>
              </a:ext>
            </a:extLst>
          </p:cNvPr>
          <p:cNvPicPr>
            <a:picLocks noChangeAspect="1"/>
          </p:cNvPicPr>
          <p:nvPr/>
        </p:nvPicPr>
        <p:blipFill>
          <a:blip r:embed="rId2"/>
          <a:stretch>
            <a:fillRect/>
          </a:stretch>
        </p:blipFill>
        <p:spPr>
          <a:xfrm>
            <a:off x="2420504" y="1705219"/>
            <a:ext cx="7350991" cy="4752970"/>
          </a:xfrm>
          <a:prstGeom prst="rect">
            <a:avLst/>
          </a:prstGeom>
        </p:spPr>
      </p:pic>
    </p:spTree>
    <p:extLst>
      <p:ext uri="{BB962C8B-B14F-4D97-AF65-F5344CB8AC3E}">
        <p14:creationId xmlns:p14="http://schemas.microsoft.com/office/powerpoint/2010/main" val="37792229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E31AC0-82B9-7A4C-8E66-15EED9A44C0D}"/>
              </a:ext>
            </a:extLst>
          </p:cNvPr>
          <p:cNvSpPr>
            <a:spLocks noGrp="1"/>
          </p:cNvSpPr>
          <p:nvPr>
            <p:ph type="title"/>
          </p:nvPr>
        </p:nvSpPr>
        <p:spPr/>
        <p:txBody>
          <a:bodyPr>
            <a:normAutofit fontScale="90000"/>
          </a:bodyPr>
          <a:lstStyle/>
          <a:p>
            <a:r>
              <a:rPr lang="en" dirty="0"/>
              <a:t>Adding the Load Balancer to Configuration</a:t>
            </a:r>
            <a:endParaRPr lang="en-US" dirty="0"/>
          </a:p>
        </p:txBody>
      </p:sp>
      <p:sp>
        <p:nvSpPr>
          <p:cNvPr id="4" name="Text Placeholder 3">
            <a:extLst>
              <a:ext uri="{FF2B5EF4-FFF2-40B4-BE49-F238E27FC236}">
                <a16:creationId xmlns:a16="http://schemas.microsoft.com/office/drawing/2014/main" id="{B083E263-8492-3A48-BCF2-CF5DDAAA9A1B}"/>
              </a:ext>
            </a:extLst>
          </p:cNvPr>
          <p:cNvSpPr>
            <a:spLocks noGrp="1"/>
          </p:cNvSpPr>
          <p:nvPr>
            <p:ph type="body" idx="1"/>
          </p:nvPr>
        </p:nvSpPr>
        <p:spPr/>
        <p:txBody>
          <a:bodyPr>
            <a:normAutofit fontScale="62500" lnSpcReduction="20000"/>
          </a:bodyPr>
          <a:lstStyle/>
          <a:p>
            <a:endParaRPr lang="en-US"/>
          </a:p>
        </p:txBody>
      </p:sp>
      <p:sp>
        <p:nvSpPr>
          <p:cNvPr id="5" name="Google Shape;537;p79">
            <a:extLst>
              <a:ext uri="{FF2B5EF4-FFF2-40B4-BE49-F238E27FC236}">
                <a16:creationId xmlns:a16="http://schemas.microsoft.com/office/drawing/2014/main" id="{A3A1ECAD-BBD0-994F-876B-C61DC8FCC0AD}"/>
              </a:ext>
            </a:extLst>
          </p:cNvPr>
          <p:cNvSpPr txBox="1"/>
          <p:nvPr/>
        </p:nvSpPr>
        <p:spPr>
          <a:xfrm>
            <a:off x="3853968" y="1691517"/>
            <a:ext cx="4499186" cy="4791610"/>
          </a:xfrm>
          <a:prstGeom prst="rect">
            <a:avLst/>
          </a:prstGeom>
          <a:ln w="28575">
            <a:solidFill>
              <a:schemeClr val="accent2">
                <a:lumMod val="20000"/>
                <a:lumOff val="80000"/>
              </a:schemeClr>
            </a:solidFill>
          </a:ln>
        </p:spPr>
        <p:txBody>
          <a:bodyPr spcFirstLastPara="1" wrap="square" lIns="91349" tIns="91349" rIns="91349" bIns="91349" anchor="t" anchorCtr="0">
            <a:noAutofit/>
          </a:bodyPr>
          <a:lstStyle/>
          <a:p>
            <a:r>
              <a:rPr lang="en" sz="1998" dirty="0">
                <a:solidFill>
                  <a:schemeClr val="dk1"/>
                </a:solidFill>
                <a:latin typeface="Courier New"/>
                <a:ea typeface="Courier New"/>
                <a:cs typeface="Courier New"/>
                <a:sym typeface="Courier New"/>
              </a:rPr>
              <a:t>apiVersion: v1</a:t>
            </a:r>
            <a:endParaRPr sz="1998" dirty="0">
              <a:solidFill>
                <a:schemeClr val="dk1"/>
              </a:solidFill>
              <a:latin typeface="Courier New"/>
              <a:ea typeface="Courier New"/>
              <a:cs typeface="Courier New"/>
              <a:sym typeface="Courier New"/>
            </a:endParaRPr>
          </a:p>
          <a:p>
            <a:r>
              <a:rPr lang="en" sz="1998" b="1" dirty="0">
                <a:solidFill>
                  <a:schemeClr val="dk1"/>
                </a:solidFill>
                <a:latin typeface="Courier New"/>
                <a:ea typeface="Courier New"/>
                <a:cs typeface="Courier New"/>
                <a:sym typeface="Courier New"/>
              </a:rPr>
              <a:t>kind: Service</a:t>
            </a:r>
            <a:endParaRPr sz="1998" b="1" dirty="0">
              <a:solidFill>
                <a:schemeClr val="dk1"/>
              </a:solidFill>
              <a:latin typeface="Courier New"/>
              <a:ea typeface="Courier New"/>
              <a:cs typeface="Courier New"/>
              <a:sym typeface="Courier New"/>
            </a:endParaRPr>
          </a:p>
          <a:p>
            <a:r>
              <a:rPr lang="en" sz="1998" dirty="0">
                <a:solidFill>
                  <a:schemeClr val="dk1"/>
                </a:solidFill>
                <a:latin typeface="Courier New"/>
                <a:ea typeface="Courier New"/>
                <a:cs typeface="Courier New"/>
                <a:sym typeface="Courier New"/>
              </a:rPr>
              <a:t>metadata:</a:t>
            </a:r>
            <a:endParaRPr sz="1998" dirty="0">
              <a:solidFill>
                <a:schemeClr val="dk1"/>
              </a:solidFill>
              <a:latin typeface="Courier New"/>
              <a:ea typeface="Courier New"/>
              <a:cs typeface="Courier New"/>
              <a:sym typeface="Courier New"/>
            </a:endParaRPr>
          </a:p>
          <a:p>
            <a:r>
              <a:rPr lang="en" sz="1998" dirty="0">
                <a:solidFill>
                  <a:schemeClr val="dk1"/>
                </a:solidFill>
                <a:latin typeface="Courier New"/>
                <a:ea typeface="Courier New"/>
                <a:cs typeface="Courier New"/>
                <a:sym typeface="Courier New"/>
              </a:rPr>
              <a:t>  name: devops-loadbalancer</a:t>
            </a:r>
            <a:endParaRPr sz="1998" dirty="0">
              <a:solidFill>
                <a:schemeClr val="dk1"/>
              </a:solidFill>
              <a:latin typeface="Courier New"/>
              <a:ea typeface="Courier New"/>
              <a:cs typeface="Courier New"/>
              <a:sym typeface="Courier New"/>
            </a:endParaRPr>
          </a:p>
          <a:p>
            <a:r>
              <a:rPr lang="en" sz="1998" dirty="0">
                <a:solidFill>
                  <a:schemeClr val="dk1"/>
                </a:solidFill>
                <a:latin typeface="Courier New"/>
                <a:ea typeface="Courier New"/>
                <a:cs typeface="Courier New"/>
                <a:sym typeface="Courier New"/>
              </a:rPr>
              <a:t>  labels:</a:t>
            </a:r>
            <a:endParaRPr sz="1998" dirty="0">
              <a:solidFill>
                <a:schemeClr val="dk1"/>
              </a:solidFill>
              <a:latin typeface="Courier New"/>
              <a:ea typeface="Courier New"/>
              <a:cs typeface="Courier New"/>
              <a:sym typeface="Courier New"/>
            </a:endParaRPr>
          </a:p>
          <a:p>
            <a:r>
              <a:rPr lang="en" sz="1998" dirty="0">
                <a:solidFill>
                  <a:schemeClr val="dk1"/>
                </a:solidFill>
                <a:latin typeface="Courier New"/>
                <a:ea typeface="Courier New"/>
                <a:cs typeface="Courier New"/>
                <a:sym typeface="Courier New"/>
              </a:rPr>
              <a:t>    app: devops</a:t>
            </a:r>
            <a:endParaRPr sz="1998" dirty="0">
              <a:solidFill>
                <a:schemeClr val="dk1"/>
              </a:solidFill>
              <a:latin typeface="Courier New"/>
              <a:ea typeface="Courier New"/>
              <a:cs typeface="Courier New"/>
              <a:sym typeface="Courier New"/>
            </a:endParaRPr>
          </a:p>
          <a:p>
            <a:r>
              <a:rPr lang="en" sz="1998" dirty="0">
                <a:solidFill>
                  <a:schemeClr val="dk1"/>
                </a:solidFill>
                <a:latin typeface="Courier New"/>
                <a:ea typeface="Courier New"/>
                <a:cs typeface="Courier New"/>
                <a:sym typeface="Courier New"/>
              </a:rPr>
              <a:t>    tier: frontend</a:t>
            </a:r>
            <a:endParaRPr sz="1998" dirty="0">
              <a:solidFill>
                <a:schemeClr val="dk1"/>
              </a:solidFill>
              <a:latin typeface="Courier New"/>
              <a:ea typeface="Courier New"/>
              <a:cs typeface="Courier New"/>
              <a:sym typeface="Courier New"/>
            </a:endParaRPr>
          </a:p>
          <a:p>
            <a:r>
              <a:rPr lang="en" sz="1998" dirty="0">
                <a:solidFill>
                  <a:schemeClr val="dk1"/>
                </a:solidFill>
                <a:latin typeface="Courier New"/>
                <a:ea typeface="Courier New"/>
                <a:cs typeface="Courier New"/>
                <a:sym typeface="Courier New"/>
              </a:rPr>
              <a:t>spec:</a:t>
            </a:r>
            <a:endParaRPr sz="1998" dirty="0">
              <a:solidFill>
                <a:schemeClr val="dk1"/>
              </a:solidFill>
              <a:latin typeface="Courier New"/>
              <a:ea typeface="Courier New"/>
              <a:cs typeface="Courier New"/>
              <a:sym typeface="Courier New"/>
            </a:endParaRPr>
          </a:p>
          <a:p>
            <a:r>
              <a:rPr lang="en" sz="1998" dirty="0">
                <a:solidFill>
                  <a:schemeClr val="dk1"/>
                </a:solidFill>
                <a:latin typeface="Courier New"/>
                <a:ea typeface="Courier New"/>
                <a:cs typeface="Courier New"/>
                <a:sym typeface="Courier New"/>
              </a:rPr>
              <a:t>  </a:t>
            </a:r>
            <a:r>
              <a:rPr lang="en" sz="1998" b="1" dirty="0">
                <a:solidFill>
                  <a:schemeClr val="dk1"/>
                </a:solidFill>
                <a:latin typeface="Courier New"/>
                <a:ea typeface="Courier New"/>
                <a:cs typeface="Courier New"/>
                <a:sym typeface="Courier New"/>
              </a:rPr>
              <a:t>type: LoadBalancer</a:t>
            </a:r>
            <a:endParaRPr sz="1998" b="1" dirty="0">
              <a:solidFill>
                <a:schemeClr val="dk1"/>
              </a:solidFill>
              <a:latin typeface="Courier New"/>
              <a:ea typeface="Courier New"/>
              <a:cs typeface="Courier New"/>
              <a:sym typeface="Courier New"/>
            </a:endParaRPr>
          </a:p>
          <a:p>
            <a:r>
              <a:rPr lang="en" sz="1998" dirty="0">
                <a:solidFill>
                  <a:schemeClr val="dk1"/>
                </a:solidFill>
                <a:latin typeface="Courier New"/>
                <a:ea typeface="Courier New"/>
                <a:cs typeface="Courier New"/>
                <a:sym typeface="Courier New"/>
              </a:rPr>
              <a:t>  </a:t>
            </a:r>
            <a:r>
              <a:rPr lang="en" sz="1998" b="1" dirty="0">
                <a:solidFill>
                  <a:schemeClr val="dk1"/>
                </a:solidFill>
                <a:latin typeface="Courier New"/>
                <a:ea typeface="Courier New"/>
                <a:cs typeface="Courier New"/>
                <a:sym typeface="Courier New"/>
              </a:rPr>
              <a:t>ports:</a:t>
            </a:r>
            <a:endParaRPr sz="1998" b="1" dirty="0">
              <a:solidFill>
                <a:schemeClr val="dk1"/>
              </a:solidFill>
              <a:latin typeface="Courier New"/>
              <a:ea typeface="Courier New"/>
              <a:cs typeface="Courier New"/>
              <a:sym typeface="Courier New"/>
            </a:endParaRPr>
          </a:p>
          <a:p>
            <a:r>
              <a:rPr lang="en" sz="1998" b="1" dirty="0">
                <a:solidFill>
                  <a:schemeClr val="dk1"/>
                </a:solidFill>
                <a:latin typeface="Courier New"/>
                <a:ea typeface="Courier New"/>
                <a:cs typeface="Courier New"/>
                <a:sym typeface="Courier New"/>
              </a:rPr>
              <a:t>  - port: 80</a:t>
            </a:r>
            <a:endParaRPr sz="1998" b="1" dirty="0">
              <a:solidFill>
                <a:schemeClr val="dk1"/>
              </a:solidFill>
              <a:latin typeface="Courier New"/>
              <a:ea typeface="Courier New"/>
              <a:cs typeface="Courier New"/>
              <a:sym typeface="Courier New"/>
            </a:endParaRPr>
          </a:p>
          <a:p>
            <a:r>
              <a:rPr lang="en" sz="1998" b="1" dirty="0">
                <a:solidFill>
                  <a:schemeClr val="dk1"/>
                </a:solidFill>
                <a:latin typeface="Courier New"/>
                <a:ea typeface="Courier New"/>
                <a:cs typeface="Courier New"/>
                <a:sym typeface="Courier New"/>
              </a:rPr>
              <a:t>    targetPort: 8080</a:t>
            </a:r>
            <a:endParaRPr sz="1998" b="1" dirty="0">
              <a:solidFill>
                <a:schemeClr val="dk1"/>
              </a:solidFill>
              <a:latin typeface="Courier New"/>
              <a:ea typeface="Courier New"/>
              <a:cs typeface="Courier New"/>
              <a:sym typeface="Courier New"/>
            </a:endParaRPr>
          </a:p>
          <a:p>
            <a:r>
              <a:rPr lang="en" sz="1998" dirty="0">
                <a:solidFill>
                  <a:schemeClr val="dk1"/>
                </a:solidFill>
                <a:latin typeface="Courier New"/>
                <a:ea typeface="Courier New"/>
                <a:cs typeface="Courier New"/>
                <a:sym typeface="Courier New"/>
              </a:rPr>
              <a:t>  selector:</a:t>
            </a:r>
            <a:endParaRPr sz="1998" dirty="0">
              <a:solidFill>
                <a:schemeClr val="dk1"/>
              </a:solidFill>
              <a:latin typeface="Courier New"/>
              <a:ea typeface="Courier New"/>
              <a:cs typeface="Courier New"/>
              <a:sym typeface="Courier New"/>
            </a:endParaRPr>
          </a:p>
          <a:p>
            <a:r>
              <a:rPr lang="en" sz="1998" dirty="0">
                <a:solidFill>
                  <a:schemeClr val="dk1"/>
                </a:solidFill>
                <a:latin typeface="Courier New"/>
                <a:ea typeface="Courier New"/>
                <a:cs typeface="Courier New"/>
                <a:sym typeface="Courier New"/>
              </a:rPr>
              <a:t>    app: devops</a:t>
            </a:r>
            <a:endParaRPr sz="1998" dirty="0">
              <a:solidFill>
                <a:schemeClr val="dk1"/>
              </a:solidFill>
              <a:latin typeface="Courier New"/>
              <a:ea typeface="Courier New"/>
              <a:cs typeface="Courier New"/>
              <a:sym typeface="Courier New"/>
            </a:endParaRPr>
          </a:p>
          <a:p>
            <a:r>
              <a:rPr lang="en" sz="1998" dirty="0">
                <a:solidFill>
                  <a:schemeClr val="dk1"/>
                </a:solidFill>
                <a:latin typeface="Courier New"/>
                <a:ea typeface="Courier New"/>
                <a:cs typeface="Courier New"/>
                <a:sym typeface="Courier New"/>
              </a:rPr>
              <a:t>    tier: frontend</a:t>
            </a:r>
            <a:endParaRPr sz="1998"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4014633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F5EB6D-F9EF-D84D-A64F-BB1A9C4E0950}"/>
              </a:ext>
            </a:extLst>
          </p:cNvPr>
          <p:cNvSpPr>
            <a:spLocks noGrp="1"/>
          </p:cNvSpPr>
          <p:nvPr>
            <p:ph type="body" sz="quarter" idx="12"/>
          </p:nvPr>
        </p:nvSpPr>
        <p:spPr/>
        <p:txBody>
          <a:bodyPr/>
          <a:lstStyle/>
          <a:p>
            <a:pPr marL="302404" indent="-302404">
              <a:spcBef>
                <a:spcPts val="0"/>
              </a:spcBef>
            </a:pPr>
            <a:r>
              <a:rPr lang="en-IN" dirty="0"/>
              <a:t>Need a load balancer to route requests to the pods</a:t>
            </a:r>
            <a:br>
              <a:rPr lang="en-IN" dirty="0"/>
            </a:br>
            <a:br>
              <a:rPr lang="en-IN" dirty="0"/>
            </a:br>
            <a:endParaRPr lang="en-IN" dirty="0"/>
          </a:p>
          <a:p>
            <a:pPr marL="0" indent="0">
              <a:spcBef>
                <a:spcPts val="0"/>
              </a:spcBef>
              <a:buNone/>
            </a:pPr>
            <a:br>
              <a:rPr lang="en-IN" dirty="0"/>
            </a:br>
            <a:endParaRPr lang="en-IN" dirty="0"/>
          </a:p>
          <a:p>
            <a:pPr marL="302404" indent="-302404">
              <a:spcBef>
                <a:spcPts val="0"/>
              </a:spcBef>
            </a:pPr>
            <a:endParaRPr lang="en-IN" dirty="0"/>
          </a:p>
          <a:p>
            <a:pPr marL="302404" indent="-302404">
              <a:spcBef>
                <a:spcPts val="0"/>
              </a:spcBef>
            </a:pPr>
            <a:r>
              <a:rPr lang="en-IN" dirty="0"/>
              <a:t>To get the load balancers public IP address, use the following command:</a:t>
            </a:r>
            <a:br>
              <a:rPr lang="en-IN" dirty="0"/>
            </a:br>
            <a:br>
              <a:rPr lang="en-IN" dirty="0"/>
            </a:br>
            <a:endParaRPr lang="en-IN" dirty="0"/>
          </a:p>
          <a:p>
            <a:endParaRPr lang="en-US" dirty="0"/>
          </a:p>
        </p:txBody>
      </p:sp>
      <p:sp>
        <p:nvSpPr>
          <p:cNvPr id="3" name="Title 2">
            <a:extLst>
              <a:ext uri="{FF2B5EF4-FFF2-40B4-BE49-F238E27FC236}">
                <a16:creationId xmlns:a16="http://schemas.microsoft.com/office/drawing/2014/main" id="{D29F63A6-D618-B44C-8E59-27E172104518}"/>
              </a:ext>
            </a:extLst>
          </p:cNvPr>
          <p:cNvSpPr>
            <a:spLocks noGrp="1"/>
          </p:cNvSpPr>
          <p:nvPr>
            <p:ph type="title"/>
          </p:nvPr>
        </p:nvSpPr>
        <p:spPr/>
        <p:txBody>
          <a:bodyPr>
            <a:normAutofit fontScale="90000"/>
          </a:bodyPr>
          <a:lstStyle/>
          <a:p>
            <a:r>
              <a:rPr lang="en" dirty="0"/>
              <a:t>Accessing a Deployment with a Load Balancer</a:t>
            </a:r>
            <a:endParaRPr lang="en-US" dirty="0"/>
          </a:p>
        </p:txBody>
      </p:sp>
      <p:sp>
        <p:nvSpPr>
          <p:cNvPr id="4" name="Text Placeholder 3">
            <a:extLst>
              <a:ext uri="{FF2B5EF4-FFF2-40B4-BE49-F238E27FC236}">
                <a16:creationId xmlns:a16="http://schemas.microsoft.com/office/drawing/2014/main" id="{52B72A49-81A7-214D-B569-FD7F63D89E8C}"/>
              </a:ext>
            </a:extLst>
          </p:cNvPr>
          <p:cNvSpPr>
            <a:spLocks noGrp="1"/>
          </p:cNvSpPr>
          <p:nvPr>
            <p:ph type="body" idx="1"/>
          </p:nvPr>
        </p:nvSpPr>
        <p:spPr/>
        <p:txBody>
          <a:bodyPr>
            <a:normAutofit fontScale="62500" lnSpcReduction="20000"/>
          </a:bodyPr>
          <a:lstStyle/>
          <a:p>
            <a:endParaRPr lang="en-US"/>
          </a:p>
        </p:txBody>
      </p:sp>
      <p:sp>
        <p:nvSpPr>
          <p:cNvPr id="5" name="Google Shape;530;p78">
            <a:extLst>
              <a:ext uri="{FF2B5EF4-FFF2-40B4-BE49-F238E27FC236}">
                <a16:creationId xmlns:a16="http://schemas.microsoft.com/office/drawing/2014/main" id="{36276DC6-5A33-BA43-8B2E-1AC8049B72DC}"/>
              </a:ext>
            </a:extLst>
          </p:cNvPr>
          <p:cNvSpPr txBox="1"/>
          <p:nvPr/>
        </p:nvSpPr>
        <p:spPr>
          <a:xfrm>
            <a:off x="830639" y="2223677"/>
            <a:ext cx="9428263" cy="832753"/>
          </a:xfrm>
          <a:prstGeom prst="rect">
            <a:avLst/>
          </a:prstGeom>
          <a:ln w="28575">
            <a:solidFill>
              <a:schemeClr val="accent2">
                <a:lumMod val="20000"/>
                <a:lumOff val="80000"/>
              </a:schemeClr>
            </a:solidFill>
          </a:ln>
        </p:spPr>
        <p:txBody>
          <a:bodyPr spcFirstLastPara="1" wrap="square" lIns="91349" tIns="91349" rIns="91349" bIns="91349" anchor="t" anchorCtr="0">
            <a:noAutofit/>
          </a:bodyPr>
          <a:lstStyle/>
          <a:p>
            <a:r>
              <a:rPr lang="en" sz="2131" dirty="0">
                <a:solidFill>
                  <a:schemeClr val="dk1"/>
                </a:solidFill>
                <a:highlight>
                  <a:srgbClr val="FFFFFF"/>
                </a:highlight>
                <a:latin typeface="Courier New"/>
                <a:ea typeface="Courier New"/>
                <a:cs typeface="Courier New"/>
                <a:sym typeface="Courier New"/>
              </a:rPr>
              <a:t>kubectl expose deployment devops-deployment --port=80 --target-port=8080 --type=LoadBalancer</a:t>
            </a:r>
            <a:endParaRPr sz="2131" b="1" dirty="0">
              <a:solidFill>
                <a:schemeClr val="dk1"/>
              </a:solidFill>
              <a:highlight>
                <a:srgbClr val="FFFFFF"/>
              </a:highlight>
              <a:latin typeface="Courier New"/>
              <a:ea typeface="Courier New"/>
              <a:cs typeface="Courier New"/>
              <a:sym typeface="Courier New"/>
            </a:endParaRPr>
          </a:p>
        </p:txBody>
      </p:sp>
      <p:sp>
        <p:nvSpPr>
          <p:cNvPr id="6" name="Google Shape;531;p78">
            <a:extLst>
              <a:ext uri="{FF2B5EF4-FFF2-40B4-BE49-F238E27FC236}">
                <a16:creationId xmlns:a16="http://schemas.microsoft.com/office/drawing/2014/main" id="{069D297B-D7B8-F243-BAF5-49A68DDCE9DE}"/>
              </a:ext>
            </a:extLst>
          </p:cNvPr>
          <p:cNvSpPr txBox="1"/>
          <p:nvPr/>
        </p:nvSpPr>
        <p:spPr>
          <a:xfrm>
            <a:off x="830638" y="3947832"/>
            <a:ext cx="3576022" cy="491589"/>
          </a:xfrm>
          <a:prstGeom prst="rect">
            <a:avLst/>
          </a:prstGeom>
          <a:ln w="28575">
            <a:solidFill>
              <a:schemeClr val="accent2">
                <a:lumMod val="20000"/>
                <a:lumOff val="80000"/>
              </a:schemeClr>
            </a:solidFill>
          </a:ln>
        </p:spPr>
        <p:txBody>
          <a:bodyPr spcFirstLastPara="1" wrap="square" lIns="91349" tIns="91349" rIns="91349" bIns="91349" anchor="t" anchorCtr="0">
            <a:noAutofit/>
          </a:bodyPr>
          <a:lstStyle/>
          <a:p>
            <a:r>
              <a:rPr lang="en" sz="2131" dirty="0">
                <a:solidFill>
                  <a:schemeClr val="dk1"/>
                </a:solidFill>
                <a:highlight>
                  <a:srgbClr val="FFFFFF"/>
                </a:highlight>
                <a:latin typeface="Courier New"/>
                <a:ea typeface="Courier New"/>
                <a:cs typeface="Courier New"/>
                <a:sym typeface="Courier New"/>
              </a:rPr>
              <a:t>kubectl get services</a:t>
            </a:r>
            <a:endParaRPr sz="2131" b="1" dirty="0">
              <a:solidFill>
                <a:schemeClr val="dk1"/>
              </a:solidFill>
              <a:highlight>
                <a:srgbClr val="FFFFFF"/>
              </a:highlight>
              <a:latin typeface="Courier New"/>
              <a:ea typeface="Courier New"/>
              <a:cs typeface="Courier New"/>
              <a:sym typeface="Courier New"/>
            </a:endParaRPr>
          </a:p>
        </p:txBody>
      </p:sp>
    </p:spTree>
    <p:extLst>
      <p:ext uri="{BB962C8B-B14F-4D97-AF65-F5344CB8AC3E}">
        <p14:creationId xmlns:p14="http://schemas.microsoft.com/office/powerpoint/2010/main" val="1722055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310F83-A47C-0244-BB4D-F6A0864CA24B}"/>
              </a:ext>
            </a:extLst>
          </p:cNvPr>
          <p:cNvSpPr>
            <a:spLocks noGrp="1"/>
          </p:cNvSpPr>
          <p:nvPr>
            <p:ph type="body" sz="quarter" idx="12"/>
          </p:nvPr>
        </p:nvSpPr>
        <p:spPr/>
        <p:txBody>
          <a:bodyPr/>
          <a:lstStyle/>
          <a:p>
            <a:pPr marL="302404" indent="-302404">
              <a:spcBef>
                <a:spcPts val="0"/>
              </a:spcBef>
            </a:pPr>
            <a:r>
              <a:rPr lang="en-IN" dirty="0"/>
              <a:t>To obtain an external IP address, the load balancer must be running on a platform that knows how to generate one, such as GCP and AWS</a:t>
            </a:r>
          </a:p>
          <a:p>
            <a:pPr marL="302404" indent="-302404"/>
            <a:r>
              <a:rPr lang="en-IN" dirty="0" err="1"/>
              <a:t>Minikube</a:t>
            </a:r>
            <a:r>
              <a:rPr lang="en-IN" dirty="0"/>
              <a:t> does not know how generate an IP address</a:t>
            </a:r>
          </a:p>
          <a:p>
            <a:pPr marL="302404" indent="-302404"/>
            <a:r>
              <a:rPr lang="en-IN" dirty="0"/>
              <a:t>Open a new terminal and execute the following command to create a route from the host to the deployment:</a:t>
            </a:r>
          </a:p>
        </p:txBody>
      </p:sp>
      <p:sp>
        <p:nvSpPr>
          <p:cNvPr id="3" name="Title 2">
            <a:extLst>
              <a:ext uri="{FF2B5EF4-FFF2-40B4-BE49-F238E27FC236}">
                <a16:creationId xmlns:a16="http://schemas.microsoft.com/office/drawing/2014/main" id="{F6520A7B-9AEB-E44D-882C-A8BFE6F933A7}"/>
              </a:ext>
            </a:extLst>
          </p:cNvPr>
          <p:cNvSpPr>
            <a:spLocks noGrp="1"/>
          </p:cNvSpPr>
          <p:nvPr>
            <p:ph type="title"/>
          </p:nvPr>
        </p:nvSpPr>
        <p:spPr/>
        <p:txBody>
          <a:bodyPr>
            <a:normAutofit fontScale="90000"/>
          </a:bodyPr>
          <a:lstStyle/>
          <a:p>
            <a:r>
              <a:rPr lang="en-US" dirty="0"/>
              <a:t>Running a Load Balancer on </a:t>
            </a:r>
            <a:r>
              <a:rPr lang="en-US" dirty="0" err="1"/>
              <a:t>Minikube</a:t>
            </a:r>
            <a:r>
              <a:rPr lang="en-US" dirty="0"/>
              <a:t>—I</a:t>
            </a:r>
          </a:p>
        </p:txBody>
      </p:sp>
      <p:sp>
        <p:nvSpPr>
          <p:cNvPr id="4" name="Text Placeholder 3">
            <a:extLst>
              <a:ext uri="{FF2B5EF4-FFF2-40B4-BE49-F238E27FC236}">
                <a16:creationId xmlns:a16="http://schemas.microsoft.com/office/drawing/2014/main" id="{89965DB9-7306-B046-A10A-7EF2723121F3}"/>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E5A57CDE-B416-1447-A72D-22DAADA46887}"/>
              </a:ext>
            </a:extLst>
          </p:cNvPr>
          <p:cNvPicPr>
            <a:picLocks noChangeAspect="1"/>
          </p:cNvPicPr>
          <p:nvPr/>
        </p:nvPicPr>
        <p:blipFill rotWithShape="1">
          <a:blip r:embed="rId2">
            <a:extLst>
              <a:ext uri="{28A0092B-C50C-407E-A947-70E740481C1C}">
                <a14:useLocalDpi xmlns:a14="http://schemas.microsoft.com/office/drawing/2010/main" val="0"/>
              </a:ext>
            </a:extLst>
          </a:blip>
          <a:srcRect l="394" r="-1"/>
          <a:stretch/>
        </p:blipFill>
        <p:spPr>
          <a:xfrm>
            <a:off x="3208844" y="3801978"/>
            <a:ext cx="5774311" cy="2569389"/>
          </a:xfrm>
          <a:prstGeom prst="rect">
            <a:avLst/>
          </a:prstGeom>
          <a:ln w="28575">
            <a:solidFill>
              <a:schemeClr val="accent2">
                <a:lumMod val="20000"/>
                <a:lumOff val="80000"/>
              </a:schemeClr>
            </a:solidFill>
          </a:ln>
        </p:spPr>
      </p:pic>
    </p:spTree>
    <p:extLst>
      <p:ext uri="{BB962C8B-B14F-4D97-AF65-F5344CB8AC3E}">
        <p14:creationId xmlns:p14="http://schemas.microsoft.com/office/powerpoint/2010/main" val="8363467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E414FB-5F18-8044-BCD3-2E1381C4B48E}"/>
              </a:ext>
            </a:extLst>
          </p:cNvPr>
          <p:cNvSpPr>
            <a:spLocks noGrp="1"/>
          </p:cNvSpPr>
          <p:nvPr>
            <p:ph type="body" sz="quarter" idx="12"/>
          </p:nvPr>
        </p:nvSpPr>
        <p:spPr/>
        <p:txBody>
          <a:bodyPr/>
          <a:lstStyle/>
          <a:p>
            <a:pPr marL="302404" indent="-302404">
              <a:spcBef>
                <a:spcPts val="0"/>
              </a:spcBef>
            </a:pPr>
            <a:r>
              <a:rPr lang="en-IN" sz="2131" dirty="0"/>
              <a:t>Once the </a:t>
            </a:r>
            <a:r>
              <a:rPr lang="en-IN" sz="2131" dirty="0" err="1"/>
              <a:t>Minikube</a:t>
            </a:r>
            <a:r>
              <a:rPr lang="en-IN" sz="2131" dirty="0"/>
              <a:t> tunnel is running, go back to the original </a:t>
            </a:r>
            <a:r>
              <a:rPr lang="en-IN" sz="2131" dirty="0" err="1"/>
              <a:t>termial</a:t>
            </a:r>
            <a:r>
              <a:rPr lang="en-IN" sz="2131" dirty="0"/>
              <a:t> and execute the following command</a:t>
            </a:r>
          </a:p>
          <a:p>
            <a:pPr marL="606922" lvl="1" indent="-302404">
              <a:spcBef>
                <a:spcPts val="0"/>
              </a:spcBef>
            </a:pPr>
            <a:r>
              <a:rPr lang="en-IN" dirty="0"/>
              <a:t>The load balancer should now have an external IP address</a:t>
            </a:r>
          </a:p>
          <a:p>
            <a:pPr marL="606922" lvl="1" indent="-302404">
              <a:spcBef>
                <a:spcPts val="0"/>
              </a:spcBef>
            </a:pPr>
            <a:endParaRPr lang="en-IN" dirty="0"/>
          </a:p>
          <a:p>
            <a:pPr marL="606922" lvl="1" indent="-302404">
              <a:spcBef>
                <a:spcPts val="0"/>
              </a:spcBef>
            </a:pPr>
            <a:endParaRPr lang="en-IN" dirty="0"/>
          </a:p>
          <a:p>
            <a:pPr marL="456777" indent="-372189"/>
            <a:endParaRPr lang="en-IN" sz="2131" dirty="0"/>
          </a:p>
          <a:p>
            <a:pPr marL="1065813" lvl="1" indent="-372189">
              <a:buChar char="●"/>
            </a:pPr>
            <a:endParaRPr lang="en-IN" dirty="0"/>
          </a:p>
          <a:p>
            <a:pPr marL="1065813" lvl="1" indent="-372189">
              <a:buChar char="●"/>
            </a:pPr>
            <a:endParaRPr lang="en-IN" dirty="0"/>
          </a:p>
          <a:p>
            <a:pPr marL="606922" lvl="1" indent="-302404"/>
            <a:endParaRPr lang="en-IN" dirty="0"/>
          </a:p>
          <a:p>
            <a:pPr marL="302404" indent="-302404"/>
            <a:r>
              <a:rPr lang="en-IN" sz="2131" dirty="0"/>
              <a:t>Open a browser and point it to the external IP address of the load balancer service</a:t>
            </a:r>
          </a:p>
          <a:p>
            <a:pPr marL="606922" lvl="1" indent="-302404"/>
            <a:r>
              <a:rPr lang="en-IN" dirty="0"/>
              <a:t>What do you see?</a:t>
            </a:r>
          </a:p>
          <a:p>
            <a:pPr marL="456777" indent="-372189"/>
            <a:endParaRPr lang="en-IN" dirty="0"/>
          </a:p>
          <a:p>
            <a:pPr marL="456777" indent="-372189"/>
            <a:endParaRPr lang="en-IN" dirty="0"/>
          </a:p>
          <a:p>
            <a:endParaRPr lang="en-US" dirty="0"/>
          </a:p>
        </p:txBody>
      </p:sp>
      <p:sp>
        <p:nvSpPr>
          <p:cNvPr id="3" name="Title 2">
            <a:extLst>
              <a:ext uri="{FF2B5EF4-FFF2-40B4-BE49-F238E27FC236}">
                <a16:creationId xmlns:a16="http://schemas.microsoft.com/office/drawing/2014/main" id="{E86C6772-2776-274F-8F3D-0452392C02CA}"/>
              </a:ext>
            </a:extLst>
          </p:cNvPr>
          <p:cNvSpPr>
            <a:spLocks noGrp="1"/>
          </p:cNvSpPr>
          <p:nvPr>
            <p:ph type="title"/>
          </p:nvPr>
        </p:nvSpPr>
        <p:spPr/>
        <p:txBody>
          <a:bodyPr>
            <a:normAutofit fontScale="90000"/>
          </a:bodyPr>
          <a:lstStyle/>
          <a:p>
            <a:r>
              <a:rPr lang="en-US" dirty="0"/>
              <a:t>Running a Load Balancer on </a:t>
            </a:r>
            <a:r>
              <a:rPr lang="en-US" dirty="0" err="1"/>
              <a:t>Minikube</a:t>
            </a:r>
            <a:r>
              <a:rPr lang="en-US" dirty="0"/>
              <a:t>—II</a:t>
            </a:r>
          </a:p>
        </p:txBody>
      </p:sp>
      <p:sp>
        <p:nvSpPr>
          <p:cNvPr id="4" name="Text Placeholder 3">
            <a:extLst>
              <a:ext uri="{FF2B5EF4-FFF2-40B4-BE49-F238E27FC236}">
                <a16:creationId xmlns:a16="http://schemas.microsoft.com/office/drawing/2014/main" id="{95C60F60-B219-E84F-A0F6-367908D306FE}"/>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3A56B87F-0133-984A-8447-85E8338F2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17" y="2980413"/>
            <a:ext cx="10814644" cy="1312406"/>
          </a:xfrm>
          <a:prstGeom prst="rect">
            <a:avLst/>
          </a:prstGeom>
          <a:ln w="28575">
            <a:solidFill>
              <a:schemeClr val="accent2">
                <a:lumMod val="20000"/>
                <a:lumOff val="80000"/>
              </a:schemeClr>
            </a:solidFill>
          </a:ln>
        </p:spPr>
      </p:pic>
    </p:spTree>
    <p:extLst>
      <p:ext uri="{BB962C8B-B14F-4D97-AF65-F5344CB8AC3E}">
        <p14:creationId xmlns:p14="http://schemas.microsoft.com/office/powerpoint/2010/main" val="2981650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24F5E5-E531-094C-B119-8FE7B54E662E}"/>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304B8B7B-708E-6F48-8936-D49CCC6B3D2D}"/>
              </a:ext>
            </a:extLst>
          </p:cNvPr>
          <p:cNvSpPr>
            <a:spLocks noGrp="1"/>
          </p:cNvSpPr>
          <p:nvPr>
            <p:ph type="title"/>
          </p:nvPr>
        </p:nvSpPr>
        <p:spPr/>
        <p:txBody>
          <a:bodyPr/>
          <a:lstStyle/>
          <a:p>
            <a:r>
              <a:rPr lang="en-US" dirty="0"/>
              <a:t>Multi-Container PODs</a:t>
            </a:r>
          </a:p>
        </p:txBody>
      </p:sp>
      <p:sp>
        <p:nvSpPr>
          <p:cNvPr id="4" name="Text Placeholder 3">
            <a:extLst>
              <a:ext uri="{FF2B5EF4-FFF2-40B4-BE49-F238E27FC236}">
                <a16:creationId xmlns:a16="http://schemas.microsoft.com/office/drawing/2014/main" id="{A92290B6-8B2D-C142-8BFA-17BF75D42CDA}"/>
              </a:ext>
            </a:extLst>
          </p:cNvPr>
          <p:cNvSpPr>
            <a:spLocks noGrp="1"/>
          </p:cNvSpPr>
          <p:nvPr>
            <p:ph type="body" idx="1"/>
          </p:nvPr>
        </p:nvSpPr>
        <p:spPr/>
        <p:txBody>
          <a:bodyPr>
            <a:normAutofit fontScale="62500" lnSpcReduction="20000"/>
          </a:bodyPr>
          <a:lstStyle/>
          <a:p>
            <a:endParaRPr lang="en-US"/>
          </a:p>
        </p:txBody>
      </p:sp>
      <p:pic>
        <p:nvPicPr>
          <p:cNvPr id="7" name="Picture 6">
            <a:extLst>
              <a:ext uri="{FF2B5EF4-FFF2-40B4-BE49-F238E27FC236}">
                <a16:creationId xmlns:a16="http://schemas.microsoft.com/office/drawing/2014/main" id="{E18A5FFC-ED90-0E49-BA5A-BD8021F6AC5C}"/>
              </a:ext>
            </a:extLst>
          </p:cNvPr>
          <p:cNvPicPr>
            <a:picLocks noChangeAspect="1"/>
          </p:cNvPicPr>
          <p:nvPr/>
        </p:nvPicPr>
        <p:blipFill>
          <a:blip r:embed="rId2"/>
          <a:stretch>
            <a:fillRect/>
          </a:stretch>
        </p:blipFill>
        <p:spPr>
          <a:xfrm>
            <a:off x="876300" y="1794194"/>
            <a:ext cx="10439400" cy="4279900"/>
          </a:xfrm>
          <a:prstGeom prst="rect">
            <a:avLst/>
          </a:prstGeom>
        </p:spPr>
      </p:pic>
    </p:spTree>
    <p:extLst>
      <p:ext uri="{BB962C8B-B14F-4D97-AF65-F5344CB8AC3E}">
        <p14:creationId xmlns:p14="http://schemas.microsoft.com/office/powerpoint/2010/main" val="461250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739739" y="2748438"/>
            <a:ext cx="10685123"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Creating Pods with YAML</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lvl="0" algn="ctr">
              <a:lnSpc>
                <a:spcPct val="90000"/>
              </a:lnSpc>
              <a:buClr>
                <a:schemeClr val="lt2"/>
              </a:buClr>
              <a:buSzPts val="1400"/>
            </a:pPr>
            <a:r>
              <a:rPr lang="en-US" dirty="0">
                <a:solidFill>
                  <a:schemeClr val="lt2"/>
                </a:solidFill>
                <a:latin typeface="Lato"/>
                <a:ea typeface="Lato"/>
                <a:cs typeface="Lato"/>
                <a:sym typeface="Lato"/>
              </a:rPr>
              <a:t>Running Applications</a:t>
            </a:r>
          </a:p>
        </p:txBody>
      </p:sp>
      <p:pic>
        <p:nvPicPr>
          <p:cNvPr id="3" name="Picture 2">
            <a:extLst>
              <a:ext uri="{FF2B5EF4-FFF2-40B4-BE49-F238E27FC236}">
                <a16:creationId xmlns:a16="http://schemas.microsoft.com/office/drawing/2014/main" id="{CE5F82EC-E596-8B4A-8AB5-F75EFA6788A3}"/>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118285222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3B2B0A-B555-A940-AE80-365373B958FC}"/>
              </a:ext>
            </a:extLst>
          </p:cNvPr>
          <p:cNvSpPr>
            <a:spLocks noGrp="1"/>
          </p:cNvSpPr>
          <p:nvPr>
            <p:ph type="title"/>
          </p:nvPr>
        </p:nvSpPr>
        <p:spPr/>
        <p:txBody>
          <a:bodyPr/>
          <a:lstStyle/>
          <a:p>
            <a:r>
              <a:rPr lang="en-US" dirty="0"/>
              <a:t>YAML in Kubernetes - Structure</a:t>
            </a:r>
          </a:p>
        </p:txBody>
      </p:sp>
      <p:sp>
        <p:nvSpPr>
          <p:cNvPr id="4" name="Text Placeholder 3">
            <a:extLst>
              <a:ext uri="{FF2B5EF4-FFF2-40B4-BE49-F238E27FC236}">
                <a16:creationId xmlns:a16="http://schemas.microsoft.com/office/drawing/2014/main" id="{D4E7D380-1649-9644-9D84-D81AD4E1998C}"/>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9F2C2282-8DBB-9E46-8165-86D76C4CCEFD}"/>
              </a:ext>
            </a:extLst>
          </p:cNvPr>
          <p:cNvPicPr>
            <a:picLocks noChangeAspect="1"/>
          </p:cNvPicPr>
          <p:nvPr/>
        </p:nvPicPr>
        <p:blipFill>
          <a:blip r:embed="rId2"/>
          <a:stretch>
            <a:fillRect/>
          </a:stretch>
        </p:blipFill>
        <p:spPr>
          <a:xfrm>
            <a:off x="845761" y="1794194"/>
            <a:ext cx="4051300" cy="1181100"/>
          </a:xfrm>
          <a:prstGeom prst="rect">
            <a:avLst/>
          </a:prstGeom>
        </p:spPr>
      </p:pic>
      <p:pic>
        <p:nvPicPr>
          <p:cNvPr id="7" name="Picture 6">
            <a:extLst>
              <a:ext uri="{FF2B5EF4-FFF2-40B4-BE49-F238E27FC236}">
                <a16:creationId xmlns:a16="http://schemas.microsoft.com/office/drawing/2014/main" id="{5BC13E85-4FD5-3D4A-AAE6-3A9928D036B2}"/>
              </a:ext>
            </a:extLst>
          </p:cNvPr>
          <p:cNvPicPr>
            <a:picLocks noChangeAspect="1"/>
          </p:cNvPicPr>
          <p:nvPr/>
        </p:nvPicPr>
        <p:blipFill>
          <a:blip r:embed="rId3"/>
          <a:stretch>
            <a:fillRect/>
          </a:stretch>
        </p:blipFill>
        <p:spPr>
          <a:xfrm>
            <a:off x="979341" y="2426636"/>
            <a:ext cx="6223000" cy="3454400"/>
          </a:xfrm>
          <a:prstGeom prst="rect">
            <a:avLst/>
          </a:prstGeom>
        </p:spPr>
      </p:pic>
    </p:spTree>
    <p:extLst>
      <p:ext uri="{BB962C8B-B14F-4D97-AF65-F5344CB8AC3E}">
        <p14:creationId xmlns:p14="http://schemas.microsoft.com/office/powerpoint/2010/main" val="283568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3B2B0A-B555-A940-AE80-365373B958FC}"/>
              </a:ext>
            </a:extLst>
          </p:cNvPr>
          <p:cNvSpPr>
            <a:spLocks noGrp="1"/>
          </p:cNvSpPr>
          <p:nvPr>
            <p:ph type="title"/>
          </p:nvPr>
        </p:nvSpPr>
        <p:spPr/>
        <p:txBody>
          <a:bodyPr/>
          <a:lstStyle/>
          <a:p>
            <a:r>
              <a:rPr lang="en-US" dirty="0"/>
              <a:t>YAML in Kubernetes</a:t>
            </a:r>
          </a:p>
        </p:txBody>
      </p:sp>
      <p:sp>
        <p:nvSpPr>
          <p:cNvPr id="4" name="Text Placeholder 3">
            <a:extLst>
              <a:ext uri="{FF2B5EF4-FFF2-40B4-BE49-F238E27FC236}">
                <a16:creationId xmlns:a16="http://schemas.microsoft.com/office/drawing/2014/main" id="{D4E7D380-1649-9644-9D84-D81AD4E1998C}"/>
              </a:ext>
            </a:extLst>
          </p:cNvPr>
          <p:cNvSpPr>
            <a:spLocks noGrp="1"/>
          </p:cNvSpPr>
          <p:nvPr>
            <p:ph type="body" idx="1"/>
          </p:nvPr>
        </p:nvSpPr>
        <p:spPr/>
        <p:txBody>
          <a:bodyPr>
            <a:normAutofit fontScale="62500" lnSpcReduction="20000"/>
          </a:bodyPr>
          <a:lstStyle/>
          <a:p>
            <a:endParaRPr lang="en-US"/>
          </a:p>
        </p:txBody>
      </p:sp>
      <p:pic>
        <p:nvPicPr>
          <p:cNvPr id="8" name="Picture 7">
            <a:extLst>
              <a:ext uri="{FF2B5EF4-FFF2-40B4-BE49-F238E27FC236}">
                <a16:creationId xmlns:a16="http://schemas.microsoft.com/office/drawing/2014/main" id="{EFBCE662-0DE9-B048-855C-58C1189C8715}"/>
              </a:ext>
            </a:extLst>
          </p:cNvPr>
          <p:cNvPicPr>
            <a:picLocks noChangeAspect="1"/>
          </p:cNvPicPr>
          <p:nvPr/>
        </p:nvPicPr>
        <p:blipFill>
          <a:blip r:embed="rId2"/>
          <a:stretch>
            <a:fillRect/>
          </a:stretch>
        </p:blipFill>
        <p:spPr>
          <a:xfrm>
            <a:off x="552450" y="1505491"/>
            <a:ext cx="11087100" cy="4216400"/>
          </a:xfrm>
          <a:prstGeom prst="rect">
            <a:avLst/>
          </a:prstGeom>
        </p:spPr>
      </p:pic>
    </p:spTree>
    <p:extLst>
      <p:ext uri="{BB962C8B-B14F-4D97-AF65-F5344CB8AC3E}">
        <p14:creationId xmlns:p14="http://schemas.microsoft.com/office/powerpoint/2010/main" val="947178061"/>
      </p:ext>
    </p:extLst>
  </p:cSld>
  <p:clrMapOvr>
    <a:masterClrMapping/>
  </p:clrMapOvr>
</p:sld>
</file>

<file path=ppt/theme/theme1.xml><?xml version="1.0" encoding="utf-8"?>
<a:theme xmlns:a="http://schemas.openxmlformats.org/drawingml/2006/main" name="Office Theme">
  <a:themeElements>
    <a:clrScheme name="Preview">
      <a:dk1>
        <a:srgbClr val="000000"/>
      </a:dk1>
      <a:lt1>
        <a:srgbClr val="FFFFFF"/>
      </a:lt1>
      <a:dk2>
        <a:srgbClr val="464646"/>
      </a:dk2>
      <a:lt2>
        <a:srgbClr val="9B9B9B"/>
      </a:lt2>
      <a:accent1>
        <a:srgbClr val="138BB9"/>
      </a:accent1>
      <a:accent2>
        <a:srgbClr val="51C7BB"/>
      </a:accent2>
      <a:accent3>
        <a:srgbClr val="7ADC72"/>
      </a:accent3>
      <a:accent4>
        <a:srgbClr val="FF9F6E"/>
      </a:accent4>
      <a:accent5>
        <a:srgbClr val="DE406E"/>
      </a:accent5>
      <a:accent6>
        <a:srgbClr val="C83288"/>
      </a:accent6>
      <a:hlink>
        <a:srgbClr val="A05024"/>
      </a:hlink>
      <a:folHlink>
        <a:srgbClr val="FEC0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667</TotalTime>
  <Words>1890</Words>
  <Application>Microsoft Macintosh PowerPoint</Application>
  <PresentationFormat>Widescreen</PresentationFormat>
  <Paragraphs>381</Paragraphs>
  <Slides>59</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Arial</vt:lpstr>
      <vt:lpstr>Avenir Book</vt:lpstr>
      <vt:lpstr>Calibri</vt:lpstr>
      <vt:lpstr>Consolas</vt:lpstr>
      <vt:lpstr>Courier New</vt:lpstr>
      <vt:lpstr>Lato</vt:lpstr>
      <vt:lpstr>Open Sans</vt:lpstr>
      <vt:lpstr>Roboto Mono</vt:lpstr>
      <vt:lpstr>Tahoma</vt:lpstr>
      <vt:lpstr>Wingdings</vt:lpstr>
      <vt:lpstr>Office Theme</vt:lpstr>
      <vt:lpstr>Running Applications</vt:lpstr>
      <vt:lpstr>Course Objectives</vt:lpstr>
      <vt:lpstr>Pods</vt:lpstr>
      <vt:lpstr>Pods</vt:lpstr>
      <vt:lpstr>Create Pods using kubectl</vt:lpstr>
      <vt:lpstr>Multi-Container PODs</vt:lpstr>
      <vt:lpstr>Creating Pods with YAML</vt:lpstr>
      <vt:lpstr>YAML in Kubernetes - Structure</vt:lpstr>
      <vt:lpstr>YAML in Kubernetes</vt:lpstr>
      <vt:lpstr>YAML in Kubernetes</vt:lpstr>
      <vt:lpstr>YAML in Kubernetes</vt:lpstr>
      <vt:lpstr>YAML in Kubernetes</vt:lpstr>
      <vt:lpstr>Replica Set</vt:lpstr>
      <vt:lpstr>Kubernetes Terms</vt:lpstr>
      <vt:lpstr>PowerPoint Presentation</vt:lpstr>
      <vt:lpstr>Labels &amp; Selectors</vt:lpstr>
      <vt:lpstr>PowerPoint Presentation</vt:lpstr>
      <vt:lpstr>Commands</vt:lpstr>
      <vt:lpstr>Deployments</vt:lpstr>
      <vt:lpstr>Understanding Deployments</vt:lpstr>
      <vt:lpstr>Kubernetes Deployments </vt:lpstr>
      <vt:lpstr>kubectl create deployment</vt:lpstr>
      <vt:lpstr>Use kubectl scale to Add Instances </vt:lpstr>
      <vt:lpstr>Deployments Combine Pods with Replica Sets </vt:lpstr>
      <vt:lpstr>Can Control the Resources Your Pods require and are allowed to consume</vt:lpstr>
      <vt:lpstr>Creating a Deployment from a Configuration File</vt:lpstr>
      <vt:lpstr>Creating an Autoscaler</vt:lpstr>
      <vt:lpstr>Adding the Autoscaler to Configuration</vt:lpstr>
      <vt:lpstr>Deleting Deployments and Resources</vt:lpstr>
      <vt:lpstr>Deployments – Updates &amp; Rollback</vt:lpstr>
      <vt:lpstr>Rolling Updates</vt:lpstr>
      <vt:lpstr>Deployment Strategy</vt:lpstr>
      <vt:lpstr>Rolling Update with Kubernetes</vt:lpstr>
      <vt:lpstr>Rolling Update with Kubernetes (continued) </vt:lpstr>
      <vt:lpstr>Rolling Update with Kubernetes (continued) </vt:lpstr>
      <vt:lpstr>Rolling Update with Kubernetes (continued) </vt:lpstr>
      <vt:lpstr>Rolling Update with Kubernetes (continued) </vt:lpstr>
      <vt:lpstr>Rolling Update with Kubernetes (continued) </vt:lpstr>
      <vt:lpstr>Blue/Green Deployment</vt:lpstr>
      <vt:lpstr>Blue/Green Deployments in Kubernetes</vt:lpstr>
      <vt:lpstr>Blue/Green Deployments in Kubernetes (continued) </vt:lpstr>
      <vt:lpstr>Canary Releases</vt:lpstr>
      <vt:lpstr>Canary Release in Kubernetes</vt:lpstr>
      <vt:lpstr>Kubectl apply</vt:lpstr>
      <vt:lpstr>Rollback</vt:lpstr>
      <vt:lpstr>Rollout Command</vt:lpstr>
      <vt:lpstr>Commands</vt:lpstr>
      <vt:lpstr>Services</vt:lpstr>
      <vt:lpstr>Types of Services</vt:lpstr>
      <vt:lpstr>Types of Services (continued) </vt:lpstr>
      <vt:lpstr>Ingress</vt:lpstr>
      <vt:lpstr>Ingress</vt:lpstr>
      <vt:lpstr>Service - NodePort</vt:lpstr>
      <vt:lpstr>Service - NodePort</vt:lpstr>
      <vt:lpstr>Service - NodePort</vt:lpstr>
      <vt:lpstr>Adding the Load Balancer to Configuration</vt:lpstr>
      <vt:lpstr>Accessing a Deployment with a Load Balancer</vt:lpstr>
      <vt:lpstr>Running a Load Balancer on Minikube—I</vt:lpstr>
      <vt:lpstr>Running a Load Balancer on Minikube—II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Components</dc:title>
  <dc:creator>Muse</dc:creator>
  <cp:lastModifiedBy>Microsoft Office User</cp:lastModifiedBy>
  <cp:revision>153</cp:revision>
  <dcterms:created xsi:type="dcterms:W3CDTF">2015-01-25T15:51:40Z</dcterms:created>
  <dcterms:modified xsi:type="dcterms:W3CDTF">2021-06-28T13:37:44Z</dcterms:modified>
</cp:coreProperties>
</file>