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5"/>
  </p:notesMasterIdLst>
  <p:sldIdLst>
    <p:sldId id="260" r:id="rId2"/>
    <p:sldId id="263" r:id="rId3"/>
    <p:sldId id="265" r:id="rId4"/>
    <p:sldId id="266" r:id="rId5"/>
    <p:sldId id="267" r:id="rId6"/>
    <p:sldId id="268" r:id="rId7"/>
    <p:sldId id="269" r:id="rId8"/>
    <p:sldId id="262"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8" r:id="rId22"/>
    <p:sldId id="291" r:id="rId23"/>
    <p:sldId id="292" r:id="rId24"/>
    <p:sldId id="293" r:id="rId25"/>
    <p:sldId id="296" r:id="rId26"/>
    <p:sldId id="297" r:id="rId27"/>
    <p:sldId id="298" r:id="rId28"/>
    <p:sldId id="299" r:id="rId29"/>
    <p:sldId id="300" r:id="rId30"/>
    <p:sldId id="301" r:id="rId31"/>
    <p:sldId id="302" r:id="rId32"/>
    <p:sldId id="305" r:id="rId33"/>
    <p:sldId id="30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7">
          <p15:clr>
            <a:srgbClr val="A4A3A4"/>
          </p15:clr>
        </p15:guide>
        <p15:guide id="3" pos="7333">
          <p15:clr>
            <a:srgbClr val="A4A3A4"/>
          </p15:clr>
        </p15:guide>
        <p15:guide id="4" pos="384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9/dCSlYobEHwms6iFvXqxM7F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90013"/>
  </p:normalViewPr>
  <p:slideViewPr>
    <p:cSldViewPr snapToGrid="0">
      <p:cViewPr varScale="1">
        <p:scale>
          <a:sx n="117" d="100"/>
          <a:sy n="117" d="100"/>
        </p:scale>
        <p:origin x="1104" y="184"/>
      </p:cViewPr>
      <p:guideLst>
        <p:guide orient="horz" pos="2160"/>
        <p:guide pos="347"/>
        <p:guide pos="7333"/>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651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Next is the capacity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Specify the amount of storage to be reserved for this persistent volume which is set to 1 GB here.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Next comes the volume type.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will start with the host path option that uses storage from the nodes local directory.</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Remember this option is not to be used in a production environment.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To create the volume run </a:t>
            </a:r>
            <a:r>
              <a:rPr lang="en-IN" sz="1200" b="0" i="0" u="none" strike="noStrike" cap="none" dirty="0" err="1">
                <a:solidFill>
                  <a:schemeClr val="dk1"/>
                </a:solidFill>
                <a:effectLst/>
                <a:latin typeface="Calibri"/>
                <a:ea typeface="Calibri"/>
                <a:cs typeface="Calibri"/>
                <a:sym typeface="Calibri"/>
              </a:rPr>
              <a:t>kubectrl</a:t>
            </a:r>
            <a:r>
              <a:rPr lang="en-IN" sz="1200" b="0" i="0" u="none" strike="noStrike" cap="none" dirty="0">
                <a:solidFill>
                  <a:schemeClr val="dk1"/>
                </a:solidFill>
                <a:effectLst/>
                <a:latin typeface="Calibri"/>
                <a:ea typeface="Calibri"/>
                <a:cs typeface="Calibri"/>
                <a:sym typeface="Calibri"/>
              </a:rPr>
              <a:t> Create command and to list the created volume - Run the </a:t>
            </a:r>
            <a:r>
              <a:rPr lang="en-IN" sz="1200" b="0" i="0" u="none" strike="noStrike" cap="none" dirty="0" err="1">
                <a:solidFill>
                  <a:schemeClr val="dk1"/>
                </a:solidFill>
                <a:effectLst/>
                <a:latin typeface="Calibri"/>
                <a:ea typeface="Calibri"/>
                <a:cs typeface="Calibri"/>
                <a:sym typeface="Calibri"/>
              </a:rPr>
              <a:t>kubectrl</a:t>
            </a:r>
            <a:r>
              <a:rPr lang="en-IN" sz="1200" b="0" i="0" u="none" strike="noStrike" cap="none" dirty="0">
                <a:solidFill>
                  <a:schemeClr val="dk1"/>
                </a:solidFill>
                <a:effectLst/>
                <a:latin typeface="Calibri"/>
                <a:ea typeface="Calibri"/>
                <a:cs typeface="Calibri"/>
                <a:sym typeface="Calibri"/>
              </a:rPr>
              <a:t> get persistent volume command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replace the host Path option with one of the supported storage solutions as we saw in the previous lecture like AWS elastic blocks store etc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well that's it on persistent volumes.</a:t>
            </a:r>
          </a:p>
          <a:p>
            <a:r>
              <a:rPr lang="en-IN" sz="1200" b="0" i="0" u="none" strike="noStrike" cap="none" dirty="0">
                <a:solidFill>
                  <a:schemeClr val="dk1"/>
                </a:solidFill>
                <a:effectLst/>
                <a:latin typeface="Calibri"/>
                <a:ea typeface="Calibri"/>
                <a:cs typeface="Calibri"/>
                <a:sym typeface="Calibri"/>
              </a:rPr>
              <a:t>In this lecture in the next lecture we will look at how we use persistent volume claims to claim the</a:t>
            </a:r>
          </a:p>
          <a:p>
            <a:r>
              <a:rPr lang="en-IN" sz="1200" b="0" i="0" u="sng" strike="noStrike" cap="none" dirty="0">
                <a:solidFill>
                  <a:schemeClr val="dk1"/>
                </a:solidFill>
                <a:effectLst/>
                <a:latin typeface="Calibri"/>
                <a:ea typeface="Calibri"/>
                <a:cs typeface="Calibri"/>
                <a:sym typeface="Calibri"/>
              </a:rPr>
              <a:t>volume configured with persistent volumes.</a:t>
            </a:r>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689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Hello and welcome to this lecture on Persistent Volumes in Kubernetes.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In the previous lecture, we created a persistent volume.</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841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Now we will create a Persistent Volume Claim to make the storage available to a node.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Persistent Volumes and Persistent Volume Claims are two separate objects in the Kubernetes namespace.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An Administrator creates a set of Persistent Volumes and a user creates Persistent Volume Claims to</a:t>
            </a:r>
          </a:p>
          <a:p>
            <a:r>
              <a:rPr lang="en-IN" sz="1200" b="0" i="0" u="none" strike="noStrike" cap="none" dirty="0">
                <a:solidFill>
                  <a:schemeClr val="dk1"/>
                </a:solidFill>
                <a:effectLst/>
                <a:latin typeface="Calibri"/>
                <a:ea typeface="Calibri"/>
                <a:cs typeface="Calibri"/>
                <a:sym typeface="Calibri"/>
              </a:rPr>
              <a:t>use to storage.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496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Once the Persistent Volume Claims are created, Kubernetes binds the Persistent Volumes to Claims based</a:t>
            </a:r>
          </a:p>
          <a:p>
            <a:r>
              <a:rPr lang="en-IN" sz="1200" b="0" i="0" u="none" strike="noStrike" cap="none" dirty="0">
                <a:solidFill>
                  <a:schemeClr val="dk1"/>
                </a:solidFill>
                <a:effectLst/>
                <a:latin typeface="Calibri"/>
                <a:ea typeface="Calibri"/>
                <a:cs typeface="Calibri"/>
                <a:sym typeface="Calibri"/>
              </a:rPr>
              <a:t>on the request and properties set on the volume.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Every Persistent Volume Claims is bound to single Persistent volume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During the binding process, Kubernetes tries to find a persistent volume that has sufficient</a:t>
            </a:r>
          </a:p>
          <a:p>
            <a:r>
              <a:rPr lang="en-IN" sz="1200" b="0" i="0" u="none" strike="noStrike" cap="none" dirty="0">
                <a:solidFill>
                  <a:schemeClr val="dk1"/>
                </a:solidFill>
                <a:effectLst/>
                <a:latin typeface="Calibri"/>
                <a:ea typeface="Calibri"/>
                <a:cs typeface="Calibri"/>
                <a:sym typeface="Calibri"/>
              </a:rPr>
              <a:t>capacity as requested by the claim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And any other request properties such as access modes/  volume modes/ storage class etc.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630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However if there are multiple possible matches for a single claim and you would like</a:t>
            </a:r>
          </a:p>
          <a:p>
            <a:r>
              <a:rPr lang="en-IN" sz="1200" b="0" i="0" u="none" strike="noStrike" cap="none" dirty="0">
                <a:solidFill>
                  <a:schemeClr val="dk1"/>
                </a:solidFill>
                <a:effectLst/>
                <a:latin typeface="Calibri"/>
                <a:ea typeface="Calibri"/>
                <a:cs typeface="Calibri"/>
                <a:sym typeface="Calibri"/>
              </a:rPr>
              <a:t>to specifically use a particular volume you could still use labels and selectors to bind to the right</a:t>
            </a:r>
          </a:p>
          <a:p>
            <a:r>
              <a:rPr lang="en-IN" sz="1200" b="0" i="0" u="none" strike="noStrike" cap="none" dirty="0">
                <a:solidFill>
                  <a:schemeClr val="dk1"/>
                </a:solidFill>
                <a:effectLst/>
                <a:latin typeface="Calibri"/>
                <a:ea typeface="Calibri"/>
                <a:cs typeface="Calibri"/>
                <a:sym typeface="Calibri"/>
              </a:rPr>
              <a:t>volumes.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201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let us now create a persistent volume claim.</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start with a blank template said the API version to V1 and kind to persistent volume claim.</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will name it </a:t>
            </a:r>
            <a:r>
              <a:rPr lang="en-IN" sz="1200" b="0" i="0" u="none" strike="noStrike" cap="none" dirty="0" err="1">
                <a:solidFill>
                  <a:schemeClr val="dk1"/>
                </a:solidFill>
                <a:effectLst/>
                <a:latin typeface="Calibri"/>
                <a:ea typeface="Calibri"/>
                <a:cs typeface="Calibri"/>
                <a:sym typeface="Calibri"/>
              </a:rPr>
              <a:t>myclaim</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Under specification set the </a:t>
            </a:r>
            <a:r>
              <a:rPr lang="en-IN" sz="1200" b="0" i="0" u="none" strike="noStrike" cap="none" dirty="0" err="1">
                <a:solidFill>
                  <a:schemeClr val="dk1"/>
                </a:solidFill>
                <a:effectLst/>
                <a:latin typeface="Calibri"/>
                <a:ea typeface="Calibri"/>
                <a:cs typeface="Calibri"/>
                <a:sym typeface="Calibri"/>
              </a:rPr>
              <a:t>accessModes</a:t>
            </a:r>
            <a:r>
              <a:rPr lang="en-IN" sz="1200" b="0" i="0" u="none" strike="noStrike" cap="none" dirty="0">
                <a:solidFill>
                  <a:schemeClr val="dk1"/>
                </a:solidFill>
                <a:effectLst/>
                <a:latin typeface="Calibri"/>
                <a:ea typeface="Calibri"/>
                <a:cs typeface="Calibri"/>
                <a:sym typeface="Calibri"/>
              </a:rPr>
              <a:t> to </a:t>
            </a:r>
            <a:r>
              <a:rPr lang="en-IN" sz="1200" b="0" i="0" u="none" strike="noStrike" cap="none" dirty="0" err="1">
                <a:solidFill>
                  <a:schemeClr val="dk1"/>
                </a:solidFill>
                <a:effectLst/>
                <a:latin typeface="Calibri"/>
                <a:ea typeface="Calibri"/>
                <a:cs typeface="Calibri"/>
                <a:sym typeface="Calibri"/>
              </a:rPr>
              <a:t>ReadWriteOnce</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And set resources to request a storage of 500 mega bytes. </a:t>
            </a:r>
          </a:p>
          <a:p>
            <a:br>
              <a:rPr lang="en-IN" sz="1200" b="0" i="0" u="none" strike="noStrike" cap="none" dirty="0">
                <a:solidFill>
                  <a:schemeClr val="dk1"/>
                </a:solidFill>
                <a:effectLst/>
                <a:latin typeface="Calibri"/>
                <a:ea typeface="Calibri"/>
                <a:cs typeface="Calibri"/>
                <a:sym typeface="Calibri"/>
              </a:rPr>
            </a:br>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Create the claim using </a:t>
            </a:r>
            <a:r>
              <a:rPr lang="en-IN" sz="1200" b="0" i="0" u="none" strike="noStrike" cap="none" dirty="0" err="1">
                <a:solidFill>
                  <a:schemeClr val="dk1"/>
                </a:solidFill>
                <a:effectLst/>
                <a:latin typeface="Calibri"/>
                <a:ea typeface="Calibri"/>
                <a:cs typeface="Calibri"/>
                <a:sym typeface="Calibri"/>
              </a:rPr>
              <a:t>kubectl</a:t>
            </a:r>
            <a:r>
              <a:rPr lang="en-IN" sz="1200" b="0" i="0" u="none" strike="noStrike" cap="none" dirty="0">
                <a:solidFill>
                  <a:schemeClr val="dk1"/>
                </a:solidFill>
                <a:effectLst/>
                <a:latin typeface="Calibri"/>
                <a:ea typeface="Calibri"/>
                <a:cs typeface="Calibri"/>
                <a:sym typeface="Calibri"/>
              </a:rPr>
              <a:t> create command. </a:t>
            </a:r>
          </a:p>
          <a:p>
            <a:br>
              <a:rPr lang="en-IN" sz="1200" b="0" i="0" u="none" strike="noStrike" cap="none" dirty="0">
                <a:solidFill>
                  <a:schemeClr val="dk1"/>
                </a:solidFill>
                <a:effectLst/>
                <a:latin typeface="Calibri"/>
                <a:ea typeface="Calibri"/>
                <a:cs typeface="Calibri"/>
                <a:sym typeface="Calibri"/>
              </a:rPr>
            </a:br>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To view the created claim run the </a:t>
            </a:r>
            <a:r>
              <a:rPr lang="en-IN" sz="1200" b="0" i="0" u="none" strike="noStrike" cap="none" dirty="0" err="1">
                <a:solidFill>
                  <a:schemeClr val="dk1"/>
                </a:solidFill>
                <a:effectLst/>
                <a:latin typeface="Calibri"/>
                <a:ea typeface="Calibri"/>
                <a:cs typeface="Calibri"/>
                <a:sym typeface="Calibri"/>
              </a:rPr>
              <a:t>kubectl</a:t>
            </a:r>
            <a:r>
              <a:rPr lang="en-IN" sz="1200" b="0" i="0" u="none" strike="noStrike" cap="none" dirty="0">
                <a:solidFill>
                  <a:schemeClr val="dk1"/>
                </a:solidFill>
                <a:effectLst/>
                <a:latin typeface="Calibri"/>
                <a:ea typeface="Calibri"/>
                <a:cs typeface="Calibri"/>
                <a:sym typeface="Calibri"/>
              </a:rPr>
              <a:t> get </a:t>
            </a:r>
            <a:r>
              <a:rPr lang="en-IN" sz="1200" b="0" i="0" u="none" strike="noStrike" cap="none" dirty="0" err="1">
                <a:solidFill>
                  <a:schemeClr val="dk1"/>
                </a:solidFill>
                <a:effectLst/>
                <a:latin typeface="Calibri"/>
                <a:ea typeface="Calibri"/>
                <a:cs typeface="Calibri"/>
                <a:sym typeface="Calibri"/>
              </a:rPr>
              <a:t>persistentvolumeclaim</a:t>
            </a:r>
            <a:r>
              <a:rPr lang="en-IN" sz="1200" b="0" i="0" u="none" strike="noStrike" cap="none" dirty="0">
                <a:solidFill>
                  <a:schemeClr val="dk1"/>
                </a:solidFill>
                <a:effectLst/>
                <a:latin typeface="Calibri"/>
                <a:ea typeface="Calibri"/>
                <a:cs typeface="Calibri"/>
                <a:sym typeface="Calibri"/>
              </a:rPr>
              <a:t> command.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see the claim in a pending state.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007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when we run to get volumes command again, we see the claim is bound to the persistent volume we created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perfect.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756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Hello and welcome to this lecture on labels and selectors.</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21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a:solidFill>
                  <a:schemeClr val="dk1"/>
                </a:solidFill>
                <a:effectLst/>
                <a:latin typeface="Calibri"/>
                <a:ea typeface="Calibri"/>
                <a:cs typeface="Calibri"/>
                <a:sym typeface="Calibri"/>
              </a:rPr>
              <a:t>Hello and welcome to this lecture </a:t>
            </a:r>
          </a:p>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18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We use the </a:t>
            </a:r>
            <a:r>
              <a:rPr lang="en-IN" sz="1200" b="0" i="0" u="none" strike="noStrike" cap="none" dirty="0" err="1">
                <a:solidFill>
                  <a:schemeClr val="dk1"/>
                </a:solidFill>
                <a:effectLst/>
                <a:latin typeface="Calibri"/>
                <a:ea typeface="Calibri"/>
                <a:cs typeface="Calibri"/>
                <a:sym typeface="Calibri"/>
              </a:rPr>
              <a:t>volumeMounts</a:t>
            </a:r>
            <a:r>
              <a:rPr lang="en-IN" sz="1200" b="0" i="0" u="none" strike="noStrike" cap="none" dirty="0">
                <a:solidFill>
                  <a:schemeClr val="dk1"/>
                </a:solidFill>
                <a:effectLst/>
                <a:latin typeface="Calibri"/>
                <a:ea typeface="Calibri"/>
                <a:cs typeface="Calibri"/>
                <a:sym typeface="Calibri"/>
              </a:rPr>
              <a:t> field in each container to mount the data-volume to the directory /opt</a:t>
            </a:r>
          </a:p>
          <a:p>
            <a:r>
              <a:rPr lang="en-IN" sz="1200" b="0" i="0" u="none" strike="noStrike" cap="none" dirty="0">
                <a:solidFill>
                  <a:schemeClr val="dk1"/>
                </a:solidFill>
                <a:effectLst/>
                <a:latin typeface="Calibri"/>
                <a:ea typeface="Calibri"/>
                <a:cs typeface="Calibri"/>
                <a:sym typeface="Calibri"/>
              </a:rPr>
              <a:t>within the container.</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random number will now be written to /opt mount inside the container, which happens to be on</a:t>
            </a:r>
          </a:p>
          <a:p>
            <a:r>
              <a:rPr lang="en-IN" sz="1200" b="0" i="0" u="none" strike="noStrike" cap="none" dirty="0">
                <a:solidFill>
                  <a:schemeClr val="dk1"/>
                </a:solidFill>
                <a:effectLst/>
                <a:latin typeface="Calibri"/>
                <a:ea typeface="Calibri"/>
                <a:cs typeface="Calibri"/>
                <a:sym typeface="Calibri"/>
              </a:rPr>
              <a:t>the data-volume which is in fact /data directory on the host.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86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Kubernetes supports several types of standard storage solutions such as NFS, </a:t>
            </a:r>
            <a:r>
              <a:rPr lang="en-IN" sz="1200" b="0" i="0" u="none" strike="noStrike" cap="none" dirty="0" err="1">
                <a:solidFill>
                  <a:schemeClr val="dk1"/>
                </a:solidFill>
                <a:effectLst/>
                <a:latin typeface="Calibri"/>
                <a:ea typeface="Calibri"/>
                <a:cs typeface="Calibri"/>
                <a:sym typeface="Calibri"/>
              </a:rPr>
              <a:t>glusterFS</a:t>
            </a:r>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err="1">
                <a:solidFill>
                  <a:schemeClr val="dk1"/>
                </a:solidFill>
                <a:effectLst/>
                <a:latin typeface="Calibri"/>
                <a:ea typeface="Calibri"/>
                <a:cs typeface="Calibri"/>
                <a:sym typeface="Calibri"/>
              </a:rPr>
              <a:t>Flocker</a:t>
            </a:r>
            <a:r>
              <a:rPr lang="en-IN" sz="1200" b="0" i="0" u="none" strike="noStrike" cap="none" dirty="0">
                <a:solidFill>
                  <a:schemeClr val="dk1"/>
                </a:solidFill>
                <a:effectLst/>
                <a:latin typeface="Calibri"/>
                <a:ea typeface="Calibri"/>
                <a:cs typeface="Calibri"/>
                <a:sym typeface="Calibri"/>
              </a:rPr>
              <a:t>, </a:t>
            </a:r>
            <a:r>
              <a:rPr lang="en-IN" sz="1200" b="0" i="0" u="none" strike="noStrike" cap="none" dirty="0" err="1">
                <a:solidFill>
                  <a:schemeClr val="dk1"/>
                </a:solidFill>
                <a:effectLst/>
                <a:latin typeface="Calibri"/>
                <a:ea typeface="Calibri"/>
                <a:cs typeface="Calibri"/>
                <a:sym typeface="Calibri"/>
              </a:rPr>
              <a:t>FibreChannel</a:t>
            </a:r>
            <a:r>
              <a:rPr lang="en-IN" sz="1200" b="0" i="0" u="none" strike="noStrike" cap="none" dirty="0">
                <a:solidFill>
                  <a:schemeClr val="dk1"/>
                </a:solidFill>
                <a:effectLst/>
                <a:latin typeface="Calibri"/>
                <a:ea typeface="Calibri"/>
                <a:cs typeface="Calibri"/>
                <a:sym typeface="Calibri"/>
              </a:rPr>
              <a:t>, </a:t>
            </a:r>
            <a:r>
              <a:rPr lang="en-IN" sz="1200" b="0" i="0" u="none" strike="noStrike" cap="none" dirty="0" err="1">
                <a:solidFill>
                  <a:schemeClr val="dk1"/>
                </a:solidFill>
                <a:effectLst/>
                <a:latin typeface="Calibri"/>
                <a:ea typeface="Calibri"/>
                <a:cs typeface="Calibri"/>
                <a:sym typeface="Calibri"/>
              </a:rPr>
              <a:t>CephFS</a:t>
            </a:r>
            <a:r>
              <a:rPr lang="en-IN" sz="1200" b="0" i="0" u="none" strike="noStrike" cap="none" dirty="0">
                <a:solidFill>
                  <a:schemeClr val="dk1"/>
                </a:solidFill>
                <a:effectLst/>
                <a:latin typeface="Calibri"/>
                <a:ea typeface="Calibri"/>
                <a:cs typeface="Calibri"/>
                <a:sym typeface="Calibri"/>
              </a:rPr>
              <a:t>, </a:t>
            </a:r>
            <a:r>
              <a:rPr lang="en-IN" sz="1200" b="0" i="0" u="none" strike="noStrike" cap="none" dirty="0" err="1">
                <a:solidFill>
                  <a:schemeClr val="dk1"/>
                </a:solidFill>
                <a:effectLst/>
                <a:latin typeface="Calibri"/>
                <a:ea typeface="Calibri"/>
                <a:cs typeface="Calibri"/>
                <a:sym typeface="Calibri"/>
              </a:rPr>
              <a:t>ScaleIO</a:t>
            </a:r>
            <a:r>
              <a:rPr lang="en-IN" sz="1200" b="0" i="0" u="none" strike="noStrike" cap="none" dirty="0">
                <a:solidFill>
                  <a:schemeClr val="dk1"/>
                </a:solidFill>
                <a:effectLst/>
                <a:latin typeface="Calibri"/>
                <a:ea typeface="Calibri"/>
                <a:cs typeface="Calibri"/>
                <a:sym typeface="Calibri"/>
              </a:rPr>
              <a:t> or public cloud solutions like AWS,</a:t>
            </a:r>
          </a:p>
          <a:p>
            <a:r>
              <a:rPr lang="en-IN" sz="1200" b="0" i="0" u="none" strike="noStrike" cap="none" dirty="0">
                <a:solidFill>
                  <a:schemeClr val="dk1"/>
                </a:solidFill>
                <a:effectLst/>
                <a:latin typeface="Calibri"/>
                <a:ea typeface="Calibri"/>
                <a:cs typeface="Calibri"/>
                <a:sym typeface="Calibri"/>
              </a:rPr>
              <a:t>EBS, Azure Disk or File or Google’s Persistent Disk.</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898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For example, to configure an AWS Elastic Block Store volume as the storage option for the volume, we replace </a:t>
            </a:r>
            <a:r>
              <a:rPr lang="en-IN" sz="1200" b="1" i="0" u="none" strike="noStrike" cap="none" dirty="0" err="1">
                <a:solidFill>
                  <a:schemeClr val="dk1"/>
                </a:solidFill>
                <a:effectLst/>
                <a:latin typeface="Calibri"/>
                <a:ea typeface="Calibri"/>
                <a:cs typeface="Calibri"/>
                <a:sym typeface="Calibri"/>
              </a:rPr>
              <a:t>hostPath</a:t>
            </a:r>
            <a:r>
              <a:rPr lang="en-IN" sz="1200" b="0" i="0" u="none" strike="noStrike" cap="none" dirty="0">
                <a:solidFill>
                  <a:schemeClr val="dk1"/>
                </a:solidFill>
                <a:effectLst/>
                <a:latin typeface="Calibri"/>
                <a:ea typeface="Calibri"/>
                <a:cs typeface="Calibri"/>
                <a:sym typeface="Calibri"/>
              </a:rPr>
              <a:t> field of the volume with the </a:t>
            </a:r>
            <a:r>
              <a:rPr lang="en-IN" sz="1200" b="0" i="0" u="none" strike="noStrike" cap="none" dirty="0" err="1">
                <a:solidFill>
                  <a:schemeClr val="dk1"/>
                </a:solidFill>
                <a:effectLst/>
                <a:latin typeface="Calibri"/>
                <a:ea typeface="Calibri"/>
                <a:cs typeface="Calibri"/>
                <a:sym typeface="Calibri"/>
              </a:rPr>
              <a:t>awsElasticBlockStore</a:t>
            </a:r>
            <a:r>
              <a:rPr lang="en-IN" sz="1200" b="0" i="0" u="none" strike="noStrike" cap="none" dirty="0">
                <a:solidFill>
                  <a:schemeClr val="dk1"/>
                </a:solidFill>
                <a:effectLst/>
                <a:latin typeface="Calibri"/>
                <a:ea typeface="Calibri"/>
                <a:cs typeface="Calibri"/>
                <a:sym typeface="Calibri"/>
              </a:rPr>
              <a:t> field along with the </a:t>
            </a:r>
            <a:r>
              <a:rPr lang="en-IN" sz="1200" b="0" i="0" u="none" strike="noStrike" cap="none" dirty="0" err="1">
                <a:solidFill>
                  <a:schemeClr val="dk1"/>
                </a:solidFill>
                <a:effectLst/>
                <a:latin typeface="Calibri"/>
                <a:ea typeface="Calibri"/>
                <a:cs typeface="Calibri"/>
                <a:sym typeface="Calibri"/>
              </a:rPr>
              <a:t>volumeID</a:t>
            </a: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and filesystem type.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Volume storage will now be on AWS EBS.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Well, that’s it about Volumes in Kubernetes. We will now head over to discuss Persistent Volumes</a:t>
            </a:r>
          </a:p>
          <a:p>
            <a:r>
              <a:rPr lang="en-IN" sz="1200" b="0" i="0" u="none" strike="noStrike" cap="none" dirty="0">
                <a:solidFill>
                  <a:schemeClr val="dk1"/>
                </a:solidFill>
                <a:effectLst/>
                <a:latin typeface="Calibri"/>
                <a:ea typeface="Calibri"/>
                <a:cs typeface="Calibri"/>
                <a:sym typeface="Calibri"/>
              </a:rPr>
              <a:t>next.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059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Hello and welcome to this lecture on persistent volumes.</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02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That is where persistent volumes can help us.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 persistent volume is a cluster wide pool of storage volumes configured by an administrator to be used</a:t>
            </a:r>
          </a:p>
          <a:p>
            <a:r>
              <a:rPr lang="en-IN" sz="1200" b="0" i="0" u="none" strike="noStrike" cap="none" dirty="0">
                <a:solidFill>
                  <a:schemeClr val="dk1"/>
                </a:solidFill>
                <a:effectLst/>
                <a:latin typeface="Calibri"/>
                <a:ea typeface="Calibri"/>
                <a:cs typeface="Calibri"/>
                <a:sym typeface="Calibri"/>
              </a:rPr>
              <a:t>by users deploying applications on the Cluster.</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users can now select storage from this pool using persistent volume claims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525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let us now create a persistent volume.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start with the base template and update the API version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set the kind to persistent volume and name it pv-vol1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Under the specs section -- specify the access modes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Access mode defines how a volume should be mounted on the hosts whether in a read only mode or read write mode etc.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supported values are read only many/  read write ones or read write many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71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0"/>
            <a:ext cx="12192000" cy="305593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306705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C Mockup">
  <p:cSld name="PC Mockup">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01" name="Google Shape;301;p2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02" name="Google Shape;302;p2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03" name="Google Shape;303;p22"/>
          <p:cNvGrpSpPr/>
          <p:nvPr/>
        </p:nvGrpSpPr>
        <p:grpSpPr>
          <a:xfrm>
            <a:off x="338952" y="6409324"/>
            <a:ext cx="224082" cy="221156"/>
            <a:chOff x="4328868" y="5502988"/>
            <a:chExt cx="500307" cy="493774"/>
          </a:xfrm>
        </p:grpSpPr>
        <p:sp>
          <p:nvSpPr>
            <p:cNvPr id="304" name="Google Shape;304;p2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5" name="Google Shape;305;p2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6" name="Google Shape;306;p22"/>
          <p:cNvGrpSpPr/>
          <p:nvPr/>
        </p:nvGrpSpPr>
        <p:grpSpPr>
          <a:xfrm flipH="1">
            <a:off x="11637433" y="6409324"/>
            <a:ext cx="224082" cy="221156"/>
            <a:chOff x="4328868" y="5502988"/>
            <a:chExt cx="500307" cy="493774"/>
          </a:xfrm>
        </p:grpSpPr>
        <p:sp>
          <p:nvSpPr>
            <p:cNvPr id="307" name="Google Shape;307;p2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8" name="Google Shape;308;p2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9" name="Google Shape;309;p22"/>
          <p:cNvGrpSpPr/>
          <p:nvPr/>
        </p:nvGrpSpPr>
        <p:grpSpPr>
          <a:xfrm>
            <a:off x="0" y="6824981"/>
            <a:ext cx="12192000" cy="45719"/>
            <a:chOff x="0" y="6756401"/>
            <a:chExt cx="12192000" cy="114300"/>
          </a:xfrm>
        </p:grpSpPr>
        <p:sp>
          <p:nvSpPr>
            <p:cNvPr id="310" name="Google Shape;310;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1" name="Google Shape;311;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2" name="Google Shape;312;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3" name="Google Shape;313;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4" name="Google Shape;314;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15" name="Google Shape;315;p22"/>
          <p:cNvGrpSpPr/>
          <p:nvPr/>
        </p:nvGrpSpPr>
        <p:grpSpPr>
          <a:xfrm>
            <a:off x="0" y="0"/>
            <a:ext cx="12192000" cy="45719"/>
            <a:chOff x="0" y="6756401"/>
            <a:chExt cx="12192000" cy="114300"/>
          </a:xfrm>
        </p:grpSpPr>
        <p:sp>
          <p:nvSpPr>
            <p:cNvPr id="316" name="Google Shape;316;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7" name="Google Shape;317;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8" name="Google Shape;318;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9" name="Google Shape;319;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20" name="Google Shape;320;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21" name="Google Shape;321;p22"/>
          <p:cNvSpPr>
            <a:spLocks noGrp="1"/>
          </p:cNvSpPr>
          <p:nvPr>
            <p:ph type="pic" idx="2"/>
          </p:nvPr>
        </p:nvSpPr>
        <p:spPr>
          <a:xfrm>
            <a:off x="807660" y="2019300"/>
            <a:ext cx="4896000" cy="298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2">
                                            <p:txEl>
                                              <p:pRg st="0" end="0"/>
                                            </p:txEl>
                                          </p:spTgt>
                                        </p:tgtEl>
                                        <p:attrNameLst>
                                          <p:attrName>style.visibility</p:attrName>
                                        </p:attrNameLst>
                                      </p:cBhvr>
                                      <p:to>
                                        <p:strVal val="visible"/>
                                      </p:to>
                                    </p:set>
                                    <p:animEffect transition="in" filter="fade">
                                      <p:cBhvr>
                                        <p:cTn id="11" dur="500"/>
                                        <p:tgtEl>
                                          <p:spTgt spid="3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2">
                                            <p:txEl>
                                              <p:pRg st="1" end="1"/>
                                            </p:txEl>
                                          </p:spTgt>
                                        </p:tgtEl>
                                        <p:attrNameLst>
                                          <p:attrName>style.visibility</p:attrName>
                                        </p:attrNameLst>
                                      </p:cBhvr>
                                      <p:to>
                                        <p:strVal val="visible"/>
                                      </p:to>
                                    </p:set>
                                    <p:animEffect transition="in" filter="fade">
                                      <p:cBhvr>
                                        <p:cTn id="15" dur="500"/>
                                        <p:tgtEl>
                                          <p:spTgt spid="3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2">
                                            <p:txEl>
                                              <p:pRg st="2" end="2"/>
                                            </p:txEl>
                                          </p:spTgt>
                                        </p:tgtEl>
                                        <p:attrNameLst>
                                          <p:attrName>style.visibility</p:attrName>
                                        </p:attrNameLst>
                                      </p:cBhvr>
                                      <p:to>
                                        <p:strVal val="visible"/>
                                      </p:to>
                                    </p:set>
                                    <p:animEffect transition="in" filter="fade">
                                      <p:cBhvr>
                                        <p:cTn id="19" dur="500"/>
                                        <p:tgtEl>
                                          <p:spTgt spid="3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2">
                                            <p:txEl>
                                              <p:pRg st="3" end="3"/>
                                            </p:txEl>
                                          </p:spTgt>
                                        </p:tgtEl>
                                        <p:attrNameLst>
                                          <p:attrName>style.visibility</p:attrName>
                                        </p:attrNameLst>
                                      </p:cBhvr>
                                      <p:to>
                                        <p:strVal val="visible"/>
                                      </p:to>
                                    </p:set>
                                    <p:animEffect transition="in" filter="fade">
                                      <p:cBhvr>
                                        <p:cTn id="23" dur="500"/>
                                        <p:tgtEl>
                                          <p:spTgt spid="3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2">
                                            <p:txEl>
                                              <p:pRg st="4" end="4"/>
                                            </p:txEl>
                                          </p:spTgt>
                                        </p:tgtEl>
                                        <p:attrNameLst>
                                          <p:attrName>style.visibility</p:attrName>
                                        </p:attrNameLst>
                                      </p:cBhvr>
                                      <p:to>
                                        <p:strVal val="visible"/>
                                      </p:to>
                                    </p:set>
                                    <p:animEffect transition="in" filter="fade">
                                      <p:cBhvr>
                                        <p:cTn id="27" dur="500"/>
                                        <p:tgtEl>
                                          <p:spTgt spid="3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2">
                                            <p:txEl>
                                              <p:pRg st="5" end="5"/>
                                            </p:txEl>
                                          </p:spTgt>
                                        </p:tgtEl>
                                        <p:attrNameLst>
                                          <p:attrName>style.visibility</p:attrName>
                                        </p:attrNameLst>
                                      </p:cBhvr>
                                      <p:to>
                                        <p:strVal val="visible"/>
                                      </p:to>
                                    </p:set>
                                    <p:animEffect transition="in" filter="fade">
                                      <p:cBhvr>
                                        <p:cTn id="31" dur="500"/>
                                        <p:tgtEl>
                                          <p:spTgt spid="3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2">
                                            <p:txEl>
                                              <p:pRg st="6" end="6"/>
                                            </p:txEl>
                                          </p:spTgt>
                                        </p:tgtEl>
                                        <p:attrNameLst>
                                          <p:attrName>style.visibility</p:attrName>
                                        </p:attrNameLst>
                                      </p:cBhvr>
                                      <p:to>
                                        <p:strVal val="visible"/>
                                      </p:to>
                                    </p:set>
                                    <p:animEffect transition="in" filter="fade">
                                      <p:cBhvr>
                                        <p:cTn id="35" dur="500"/>
                                        <p:tgtEl>
                                          <p:spTgt spid="3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2">
                                            <p:txEl>
                                              <p:pRg st="7" end="7"/>
                                            </p:txEl>
                                          </p:spTgt>
                                        </p:tgtEl>
                                        <p:attrNameLst>
                                          <p:attrName>style.visibility</p:attrName>
                                        </p:attrNameLst>
                                      </p:cBhvr>
                                      <p:to>
                                        <p:strVal val="visible"/>
                                      </p:to>
                                    </p:set>
                                    <p:animEffect transition="in" filter="fade">
                                      <p:cBhvr>
                                        <p:cTn id="39" dur="500"/>
                                        <p:tgtEl>
                                          <p:spTgt spid="3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2">
                                            <p:txEl>
                                              <p:pRg st="8" end="8"/>
                                            </p:txEl>
                                          </p:spTgt>
                                        </p:tgtEl>
                                        <p:attrNameLst>
                                          <p:attrName>style.visibility</p:attrName>
                                        </p:attrNameLst>
                                      </p:cBhvr>
                                      <p:to>
                                        <p:strVal val="visible"/>
                                      </p:to>
                                    </p:set>
                                    <p:animEffect transition="in" filter="fade">
                                      <p:cBhvr>
                                        <p:cTn id="43"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rowser mockup">
  <p:cSld name="Browser mockup">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26" name="Google Shape;326;p2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27" name="Google Shape;327;p2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28" name="Google Shape;328;p23"/>
          <p:cNvGrpSpPr/>
          <p:nvPr/>
        </p:nvGrpSpPr>
        <p:grpSpPr>
          <a:xfrm>
            <a:off x="338952" y="6409324"/>
            <a:ext cx="224082" cy="221156"/>
            <a:chOff x="4328868" y="5502988"/>
            <a:chExt cx="500307" cy="493774"/>
          </a:xfrm>
        </p:grpSpPr>
        <p:sp>
          <p:nvSpPr>
            <p:cNvPr id="329" name="Google Shape;329;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0" name="Google Shape;330;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1" name="Google Shape;331;p23"/>
          <p:cNvGrpSpPr/>
          <p:nvPr/>
        </p:nvGrpSpPr>
        <p:grpSpPr>
          <a:xfrm flipH="1">
            <a:off x="11637433" y="6409324"/>
            <a:ext cx="224082" cy="221156"/>
            <a:chOff x="4328868" y="5502988"/>
            <a:chExt cx="500307" cy="493774"/>
          </a:xfrm>
        </p:grpSpPr>
        <p:sp>
          <p:nvSpPr>
            <p:cNvPr id="332" name="Google Shape;332;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3" name="Google Shape;333;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4" name="Google Shape;334;p23"/>
          <p:cNvGrpSpPr/>
          <p:nvPr/>
        </p:nvGrpSpPr>
        <p:grpSpPr>
          <a:xfrm>
            <a:off x="0" y="6824981"/>
            <a:ext cx="12192000" cy="45719"/>
            <a:chOff x="0" y="6756401"/>
            <a:chExt cx="12192000" cy="114300"/>
          </a:xfrm>
        </p:grpSpPr>
        <p:sp>
          <p:nvSpPr>
            <p:cNvPr id="335" name="Google Shape;335;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6" name="Google Shape;336;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7" name="Google Shape;337;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8" name="Google Shape;338;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40" name="Google Shape;340;p23"/>
          <p:cNvGrpSpPr/>
          <p:nvPr/>
        </p:nvGrpSpPr>
        <p:grpSpPr>
          <a:xfrm>
            <a:off x="0" y="0"/>
            <a:ext cx="12192000" cy="45719"/>
            <a:chOff x="0" y="6756401"/>
            <a:chExt cx="12192000" cy="114300"/>
          </a:xfrm>
        </p:grpSpPr>
        <p:sp>
          <p:nvSpPr>
            <p:cNvPr id="341" name="Google Shape;341;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2" name="Google Shape;342;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3" name="Google Shape;343;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4" name="Google Shape;344;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5" name="Google Shape;345;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46" name="Google Shape;346;p23"/>
          <p:cNvSpPr>
            <a:spLocks noGrp="1"/>
          </p:cNvSpPr>
          <p:nvPr>
            <p:ph type="pic" idx="2"/>
          </p:nvPr>
        </p:nvSpPr>
        <p:spPr>
          <a:xfrm>
            <a:off x="4521200" y="2286000"/>
            <a:ext cx="2946400" cy="21764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7" name="Google Shape;347;p23"/>
          <p:cNvSpPr>
            <a:spLocks noGrp="1"/>
          </p:cNvSpPr>
          <p:nvPr>
            <p:ph type="pic" idx="3"/>
          </p:nvPr>
        </p:nvSpPr>
        <p:spPr>
          <a:xfrm>
            <a:off x="7450667" y="2172942"/>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8" name="Google Shape;348;p23"/>
          <p:cNvSpPr>
            <a:spLocks noGrp="1"/>
          </p:cNvSpPr>
          <p:nvPr>
            <p:ph type="pic" idx="4"/>
          </p:nvPr>
        </p:nvSpPr>
        <p:spPr>
          <a:xfrm>
            <a:off x="2013110" y="2172863"/>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9" name="Google Shape;349;p23"/>
          <p:cNvSpPr>
            <a:spLocks noGrp="1"/>
          </p:cNvSpPr>
          <p:nvPr>
            <p:ph type="pic" idx="5"/>
          </p:nvPr>
        </p:nvSpPr>
        <p:spPr>
          <a:xfrm>
            <a:off x="9538740"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50" name="Google Shape;350;p23"/>
          <p:cNvSpPr>
            <a:spLocks noGrp="1"/>
          </p:cNvSpPr>
          <p:nvPr>
            <p:ph type="pic" idx="6"/>
          </p:nvPr>
        </p:nvSpPr>
        <p:spPr>
          <a:xfrm>
            <a:off x="347481"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
                                            <p:txEl>
                                              <p:pRg st="0" end="0"/>
                                            </p:txEl>
                                          </p:spTgt>
                                        </p:tgtEl>
                                        <p:attrNameLst>
                                          <p:attrName>style.visibility</p:attrName>
                                        </p:attrNameLst>
                                      </p:cBhvr>
                                      <p:to>
                                        <p:strVal val="visible"/>
                                      </p:to>
                                    </p:set>
                                    <p:animEffect transition="in" filter="fade">
                                      <p:cBhvr>
                                        <p:cTn id="11" dur="500"/>
                                        <p:tgtEl>
                                          <p:spTgt spid="3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xEl>
                                              <p:pRg st="1" end="1"/>
                                            </p:txEl>
                                          </p:spTgt>
                                        </p:tgtEl>
                                        <p:attrNameLst>
                                          <p:attrName>style.visibility</p:attrName>
                                        </p:attrNameLst>
                                      </p:cBhvr>
                                      <p:to>
                                        <p:strVal val="visible"/>
                                      </p:to>
                                    </p:set>
                                    <p:animEffect transition="in" filter="fade">
                                      <p:cBhvr>
                                        <p:cTn id="15" dur="500"/>
                                        <p:tgtEl>
                                          <p:spTgt spid="3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fade">
                                      <p:cBhvr>
                                        <p:cTn id="19" dur="500"/>
                                        <p:tgtEl>
                                          <p:spTgt spid="3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7">
                                            <p:txEl>
                                              <p:pRg st="3" end="3"/>
                                            </p:txEl>
                                          </p:spTgt>
                                        </p:tgtEl>
                                        <p:attrNameLst>
                                          <p:attrName>style.visibility</p:attrName>
                                        </p:attrNameLst>
                                      </p:cBhvr>
                                      <p:to>
                                        <p:strVal val="visible"/>
                                      </p:to>
                                    </p:set>
                                    <p:animEffect transition="in" filter="fade">
                                      <p:cBhvr>
                                        <p:cTn id="23" dur="500"/>
                                        <p:tgtEl>
                                          <p:spTgt spid="3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500"/>
                                        <p:tgtEl>
                                          <p:spTgt spid="3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7">
                                            <p:txEl>
                                              <p:pRg st="5" end="5"/>
                                            </p:txEl>
                                          </p:spTgt>
                                        </p:tgtEl>
                                        <p:attrNameLst>
                                          <p:attrName>style.visibility</p:attrName>
                                        </p:attrNameLst>
                                      </p:cBhvr>
                                      <p:to>
                                        <p:strVal val="visible"/>
                                      </p:to>
                                    </p:set>
                                    <p:animEffect transition="in" filter="fade">
                                      <p:cBhvr>
                                        <p:cTn id="31" dur="500"/>
                                        <p:tgtEl>
                                          <p:spTgt spid="3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7">
                                            <p:txEl>
                                              <p:pRg st="6" end="6"/>
                                            </p:txEl>
                                          </p:spTgt>
                                        </p:tgtEl>
                                        <p:attrNameLst>
                                          <p:attrName>style.visibility</p:attrName>
                                        </p:attrNameLst>
                                      </p:cBhvr>
                                      <p:to>
                                        <p:strVal val="visible"/>
                                      </p:to>
                                    </p:set>
                                    <p:animEffect transition="in" filter="fade">
                                      <p:cBhvr>
                                        <p:cTn id="35" dur="500"/>
                                        <p:tgtEl>
                                          <p:spTgt spid="3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7">
                                            <p:txEl>
                                              <p:pRg st="7" end="7"/>
                                            </p:txEl>
                                          </p:spTgt>
                                        </p:tgtEl>
                                        <p:attrNameLst>
                                          <p:attrName>style.visibility</p:attrName>
                                        </p:attrNameLst>
                                      </p:cBhvr>
                                      <p:to>
                                        <p:strVal val="visible"/>
                                      </p:to>
                                    </p:set>
                                    <p:animEffect transition="in" filter="fade">
                                      <p:cBhvr>
                                        <p:cTn id="39" dur="500"/>
                                        <p:tgtEl>
                                          <p:spTgt spid="3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7">
                                            <p:txEl>
                                              <p:pRg st="8" end="8"/>
                                            </p:txEl>
                                          </p:spTgt>
                                        </p:tgtEl>
                                        <p:attrNameLst>
                                          <p:attrName>style.visibility</p:attrName>
                                        </p:attrNameLst>
                                      </p:cBhvr>
                                      <p:to>
                                        <p:strVal val="visible"/>
                                      </p:to>
                                    </p:set>
                                    <p:animEffect transition="in" filter="fade">
                                      <p:cBhvr>
                                        <p:cTn id="43" dur="500"/>
                                        <p:tgtEl>
                                          <p:spTgt spid="3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2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55" name="Google Shape;355;p2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56" name="Google Shape;356;p2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57" name="Google Shape;357;p24"/>
          <p:cNvGrpSpPr/>
          <p:nvPr/>
        </p:nvGrpSpPr>
        <p:grpSpPr>
          <a:xfrm>
            <a:off x="338952" y="6409324"/>
            <a:ext cx="224082" cy="221156"/>
            <a:chOff x="4328868" y="5502988"/>
            <a:chExt cx="500307" cy="493774"/>
          </a:xfrm>
        </p:grpSpPr>
        <p:sp>
          <p:nvSpPr>
            <p:cNvPr id="358" name="Google Shape;358;p2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59" name="Google Shape;359;p2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0" name="Google Shape;360;p24"/>
          <p:cNvGrpSpPr/>
          <p:nvPr/>
        </p:nvGrpSpPr>
        <p:grpSpPr>
          <a:xfrm flipH="1">
            <a:off x="11637433" y="6409324"/>
            <a:ext cx="224082" cy="221156"/>
            <a:chOff x="4328868" y="5502988"/>
            <a:chExt cx="500307" cy="493774"/>
          </a:xfrm>
        </p:grpSpPr>
        <p:sp>
          <p:nvSpPr>
            <p:cNvPr id="361" name="Google Shape;361;p2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2" name="Google Shape;362;p2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3" name="Google Shape;363;p24"/>
          <p:cNvGrpSpPr/>
          <p:nvPr/>
        </p:nvGrpSpPr>
        <p:grpSpPr>
          <a:xfrm>
            <a:off x="0" y="6824981"/>
            <a:ext cx="12192000" cy="45719"/>
            <a:chOff x="0" y="6756401"/>
            <a:chExt cx="12192000" cy="114300"/>
          </a:xfrm>
        </p:grpSpPr>
        <p:sp>
          <p:nvSpPr>
            <p:cNvPr id="364" name="Google Shape;364;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5" name="Google Shape;365;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6" name="Google Shape;366;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7" name="Google Shape;367;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8" name="Google Shape;368;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69" name="Google Shape;369;p24"/>
          <p:cNvGrpSpPr/>
          <p:nvPr/>
        </p:nvGrpSpPr>
        <p:grpSpPr>
          <a:xfrm>
            <a:off x="0" y="0"/>
            <a:ext cx="12192000" cy="45719"/>
            <a:chOff x="0" y="6756401"/>
            <a:chExt cx="12192000" cy="114300"/>
          </a:xfrm>
        </p:grpSpPr>
        <p:sp>
          <p:nvSpPr>
            <p:cNvPr id="370" name="Google Shape;370;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1" name="Google Shape;371;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2" name="Google Shape;372;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3" name="Google Shape;373;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4" name="Google Shape;374;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75" name="Google Shape;375;p24"/>
          <p:cNvSpPr>
            <a:spLocks noGrp="1"/>
          </p:cNvSpPr>
          <p:nvPr>
            <p:ph type="pic" idx="2"/>
          </p:nvPr>
        </p:nvSpPr>
        <p:spPr>
          <a:xfrm>
            <a:off x="679859"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6" name="Google Shape;376;p24"/>
          <p:cNvSpPr>
            <a:spLocks noGrp="1"/>
          </p:cNvSpPr>
          <p:nvPr>
            <p:ph type="pic" idx="3"/>
          </p:nvPr>
        </p:nvSpPr>
        <p:spPr>
          <a:xfrm>
            <a:off x="679859"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7" name="Google Shape;377;p24"/>
          <p:cNvSpPr>
            <a:spLocks noGrp="1"/>
          </p:cNvSpPr>
          <p:nvPr>
            <p:ph type="pic" idx="4"/>
          </p:nvPr>
        </p:nvSpPr>
        <p:spPr>
          <a:xfrm>
            <a:off x="6079375"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8" name="Google Shape;378;p24"/>
          <p:cNvSpPr>
            <a:spLocks noGrp="1"/>
          </p:cNvSpPr>
          <p:nvPr>
            <p:ph type="pic" idx="5"/>
          </p:nvPr>
        </p:nvSpPr>
        <p:spPr>
          <a:xfrm>
            <a:off x="6079375"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6">
                                            <p:txEl>
                                              <p:pRg st="0" end="0"/>
                                            </p:txEl>
                                          </p:spTgt>
                                        </p:tgtEl>
                                        <p:attrNameLst>
                                          <p:attrName>style.visibility</p:attrName>
                                        </p:attrNameLst>
                                      </p:cBhvr>
                                      <p:to>
                                        <p:strVal val="visible"/>
                                      </p:to>
                                    </p:set>
                                    <p:animEffect transition="in" filter="fade">
                                      <p:cBhvr>
                                        <p:cTn id="11" dur="500"/>
                                        <p:tgtEl>
                                          <p:spTgt spid="35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6">
                                            <p:txEl>
                                              <p:pRg st="1" end="1"/>
                                            </p:txEl>
                                          </p:spTgt>
                                        </p:tgtEl>
                                        <p:attrNameLst>
                                          <p:attrName>style.visibility</p:attrName>
                                        </p:attrNameLst>
                                      </p:cBhvr>
                                      <p:to>
                                        <p:strVal val="visible"/>
                                      </p:to>
                                    </p:set>
                                    <p:animEffect transition="in" filter="fade">
                                      <p:cBhvr>
                                        <p:cTn id="15" dur="500"/>
                                        <p:tgtEl>
                                          <p:spTgt spid="35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6">
                                            <p:txEl>
                                              <p:pRg st="2" end="2"/>
                                            </p:txEl>
                                          </p:spTgt>
                                        </p:tgtEl>
                                        <p:attrNameLst>
                                          <p:attrName>style.visibility</p:attrName>
                                        </p:attrNameLst>
                                      </p:cBhvr>
                                      <p:to>
                                        <p:strVal val="visible"/>
                                      </p:to>
                                    </p:set>
                                    <p:animEffect transition="in" filter="fade">
                                      <p:cBhvr>
                                        <p:cTn id="19" dur="500"/>
                                        <p:tgtEl>
                                          <p:spTgt spid="35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6">
                                            <p:txEl>
                                              <p:pRg st="3" end="3"/>
                                            </p:txEl>
                                          </p:spTgt>
                                        </p:tgtEl>
                                        <p:attrNameLst>
                                          <p:attrName>style.visibility</p:attrName>
                                        </p:attrNameLst>
                                      </p:cBhvr>
                                      <p:to>
                                        <p:strVal val="visible"/>
                                      </p:to>
                                    </p:set>
                                    <p:animEffect transition="in" filter="fade">
                                      <p:cBhvr>
                                        <p:cTn id="23" dur="500"/>
                                        <p:tgtEl>
                                          <p:spTgt spid="35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500"/>
                                        <p:tgtEl>
                                          <p:spTgt spid="35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6">
                                            <p:txEl>
                                              <p:pRg st="5" end="5"/>
                                            </p:txEl>
                                          </p:spTgt>
                                        </p:tgtEl>
                                        <p:attrNameLst>
                                          <p:attrName>style.visibility</p:attrName>
                                        </p:attrNameLst>
                                      </p:cBhvr>
                                      <p:to>
                                        <p:strVal val="visible"/>
                                      </p:to>
                                    </p:set>
                                    <p:animEffect transition="in" filter="fade">
                                      <p:cBhvr>
                                        <p:cTn id="31" dur="500"/>
                                        <p:tgtEl>
                                          <p:spTgt spid="35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6">
                                            <p:txEl>
                                              <p:pRg st="6" end="6"/>
                                            </p:txEl>
                                          </p:spTgt>
                                        </p:tgtEl>
                                        <p:attrNameLst>
                                          <p:attrName>style.visibility</p:attrName>
                                        </p:attrNameLst>
                                      </p:cBhvr>
                                      <p:to>
                                        <p:strVal val="visible"/>
                                      </p:to>
                                    </p:set>
                                    <p:animEffect transition="in" filter="fade">
                                      <p:cBhvr>
                                        <p:cTn id="35" dur="500"/>
                                        <p:tgtEl>
                                          <p:spTgt spid="35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6">
                                            <p:txEl>
                                              <p:pRg st="7" end="7"/>
                                            </p:txEl>
                                          </p:spTgt>
                                        </p:tgtEl>
                                        <p:attrNameLst>
                                          <p:attrName>style.visibility</p:attrName>
                                        </p:attrNameLst>
                                      </p:cBhvr>
                                      <p:to>
                                        <p:strVal val="visible"/>
                                      </p:to>
                                    </p:set>
                                    <p:animEffect transition="in" filter="fade">
                                      <p:cBhvr>
                                        <p:cTn id="39" dur="500"/>
                                        <p:tgtEl>
                                          <p:spTgt spid="35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6">
                                            <p:txEl>
                                              <p:pRg st="8" end="8"/>
                                            </p:txEl>
                                          </p:spTgt>
                                        </p:tgtEl>
                                        <p:attrNameLst>
                                          <p:attrName>style.visibility</p:attrName>
                                        </p:attrNameLst>
                                      </p:cBhvr>
                                      <p:to>
                                        <p:strVal val="visible"/>
                                      </p:to>
                                    </p:set>
                                    <p:animEffect transition="in" filter="fade">
                                      <p:cBhvr>
                                        <p:cTn id="43" dur="500"/>
                                        <p:tgtEl>
                                          <p:spTgt spid="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83" name="Google Shape;383;p2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2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85" name="Google Shape;385;p25"/>
          <p:cNvGrpSpPr/>
          <p:nvPr/>
        </p:nvGrpSpPr>
        <p:grpSpPr>
          <a:xfrm>
            <a:off x="338952" y="6409324"/>
            <a:ext cx="224082" cy="221156"/>
            <a:chOff x="4328868" y="5502988"/>
            <a:chExt cx="500307" cy="493774"/>
          </a:xfrm>
        </p:grpSpPr>
        <p:sp>
          <p:nvSpPr>
            <p:cNvPr id="386" name="Google Shape;386;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87" name="Google Shape;387;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88" name="Google Shape;388;p25"/>
          <p:cNvGrpSpPr/>
          <p:nvPr/>
        </p:nvGrpSpPr>
        <p:grpSpPr>
          <a:xfrm flipH="1">
            <a:off x="11637433" y="6409324"/>
            <a:ext cx="224082" cy="221156"/>
            <a:chOff x="4328868" y="5502988"/>
            <a:chExt cx="500307" cy="493774"/>
          </a:xfrm>
        </p:grpSpPr>
        <p:sp>
          <p:nvSpPr>
            <p:cNvPr id="389" name="Google Shape;389;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0" name="Google Shape;390;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91" name="Google Shape;391;p25"/>
          <p:cNvGrpSpPr/>
          <p:nvPr/>
        </p:nvGrpSpPr>
        <p:grpSpPr>
          <a:xfrm>
            <a:off x="0" y="6824981"/>
            <a:ext cx="12192000" cy="45719"/>
            <a:chOff x="0" y="6756401"/>
            <a:chExt cx="12192000" cy="114300"/>
          </a:xfrm>
        </p:grpSpPr>
        <p:sp>
          <p:nvSpPr>
            <p:cNvPr id="392" name="Google Shape;392;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3" name="Google Shape;393;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4" name="Google Shape;394;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5" name="Google Shape;395;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6" name="Google Shape;396;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97" name="Google Shape;397;p25"/>
          <p:cNvGrpSpPr/>
          <p:nvPr/>
        </p:nvGrpSpPr>
        <p:grpSpPr>
          <a:xfrm>
            <a:off x="0" y="0"/>
            <a:ext cx="12192000" cy="45719"/>
            <a:chOff x="0" y="6756401"/>
            <a:chExt cx="12192000" cy="114300"/>
          </a:xfrm>
        </p:grpSpPr>
        <p:sp>
          <p:nvSpPr>
            <p:cNvPr id="398" name="Google Shape;398;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9" name="Google Shape;399;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0" name="Google Shape;400;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1" name="Google Shape;401;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2" name="Google Shape;402;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03" name="Google Shape;403;p25"/>
          <p:cNvSpPr>
            <a:spLocks noGrp="1"/>
          </p:cNvSpPr>
          <p:nvPr>
            <p:ph type="pic" idx="2"/>
          </p:nvPr>
        </p:nvSpPr>
        <p:spPr>
          <a:xfrm>
            <a:off x="1319548"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4" name="Google Shape;404;p25"/>
          <p:cNvSpPr>
            <a:spLocks noGrp="1"/>
          </p:cNvSpPr>
          <p:nvPr>
            <p:ph type="pic" idx="3"/>
          </p:nvPr>
        </p:nvSpPr>
        <p:spPr>
          <a:xfrm>
            <a:off x="3928322"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5" name="Google Shape;405;p25"/>
          <p:cNvSpPr>
            <a:spLocks noGrp="1"/>
          </p:cNvSpPr>
          <p:nvPr>
            <p:ph type="pic" idx="4"/>
          </p:nvPr>
        </p:nvSpPr>
        <p:spPr>
          <a:xfrm>
            <a:off x="6552327"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6" name="Google Shape;406;p25"/>
          <p:cNvSpPr>
            <a:spLocks noGrp="1"/>
          </p:cNvSpPr>
          <p:nvPr>
            <p:ph type="pic" idx="5"/>
          </p:nvPr>
        </p:nvSpPr>
        <p:spPr>
          <a:xfrm>
            <a:off x="9161101"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4">
                                            <p:txEl>
                                              <p:pRg st="0" end="0"/>
                                            </p:txEl>
                                          </p:spTgt>
                                        </p:tgtEl>
                                        <p:attrNameLst>
                                          <p:attrName>style.visibility</p:attrName>
                                        </p:attrNameLst>
                                      </p:cBhvr>
                                      <p:to>
                                        <p:strVal val="visible"/>
                                      </p:to>
                                    </p:set>
                                    <p:animEffect transition="in" filter="fade">
                                      <p:cBhvr>
                                        <p:cTn id="11" dur="500"/>
                                        <p:tgtEl>
                                          <p:spTgt spid="3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4">
                                            <p:txEl>
                                              <p:pRg st="1" end="1"/>
                                            </p:txEl>
                                          </p:spTgt>
                                        </p:tgtEl>
                                        <p:attrNameLst>
                                          <p:attrName>style.visibility</p:attrName>
                                        </p:attrNameLst>
                                      </p:cBhvr>
                                      <p:to>
                                        <p:strVal val="visible"/>
                                      </p:to>
                                    </p:set>
                                    <p:animEffect transition="in" filter="fade">
                                      <p:cBhvr>
                                        <p:cTn id="15" dur="500"/>
                                        <p:tgtEl>
                                          <p:spTgt spid="3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Effect transition="in" filter="fade">
                                      <p:cBhvr>
                                        <p:cTn id="19" dur="500"/>
                                        <p:tgtEl>
                                          <p:spTgt spid="3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4">
                                            <p:txEl>
                                              <p:pRg st="3" end="3"/>
                                            </p:txEl>
                                          </p:spTgt>
                                        </p:tgtEl>
                                        <p:attrNameLst>
                                          <p:attrName>style.visibility</p:attrName>
                                        </p:attrNameLst>
                                      </p:cBhvr>
                                      <p:to>
                                        <p:strVal val="visible"/>
                                      </p:to>
                                    </p:set>
                                    <p:animEffect transition="in" filter="fade">
                                      <p:cBhvr>
                                        <p:cTn id="23" dur="500"/>
                                        <p:tgtEl>
                                          <p:spTgt spid="3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Effect transition="in" filter="fade">
                                      <p:cBhvr>
                                        <p:cTn id="27" dur="500"/>
                                        <p:tgtEl>
                                          <p:spTgt spid="3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xEl>
                                              <p:pRg st="5" end="5"/>
                                            </p:txEl>
                                          </p:spTgt>
                                        </p:tgtEl>
                                        <p:attrNameLst>
                                          <p:attrName>style.visibility</p:attrName>
                                        </p:attrNameLst>
                                      </p:cBhvr>
                                      <p:to>
                                        <p:strVal val="visible"/>
                                      </p:to>
                                    </p:set>
                                    <p:animEffect transition="in" filter="fade">
                                      <p:cBhvr>
                                        <p:cTn id="31" dur="500"/>
                                        <p:tgtEl>
                                          <p:spTgt spid="3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4">
                                            <p:txEl>
                                              <p:pRg st="6" end="6"/>
                                            </p:txEl>
                                          </p:spTgt>
                                        </p:tgtEl>
                                        <p:attrNameLst>
                                          <p:attrName>style.visibility</p:attrName>
                                        </p:attrNameLst>
                                      </p:cBhvr>
                                      <p:to>
                                        <p:strVal val="visible"/>
                                      </p:to>
                                    </p:set>
                                    <p:animEffect transition="in" filter="fade">
                                      <p:cBhvr>
                                        <p:cTn id="35" dur="500"/>
                                        <p:tgtEl>
                                          <p:spTgt spid="3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84">
                                            <p:txEl>
                                              <p:pRg st="7" end="7"/>
                                            </p:txEl>
                                          </p:spTgt>
                                        </p:tgtEl>
                                        <p:attrNameLst>
                                          <p:attrName>style.visibility</p:attrName>
                                        </p:attrNameLst>
                                      </p:cBhvr>
                                      <p:to>
                                        <p:strVal val="visible"/>
                                      </p:to>
                                    </p:set>
                                    <p:animEffect transition="in" filter="fade">
                                      <p:cBhvr>
                                        <p:cTn id="39" dur="500"/>
                                        <p:tgtEl>
                                          <p:spTgt spid="3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84">
                                            <p:txEl>
                                              <p:pRg st="8" end="8"/>
                                            </p:txEl>
                                          </p:spTgt>
                                        </p:tgtEl>
                                        <p:attrNameLst>
                                          <p:attrName>style.visibility</p:attrName>
                                        </p:attrNameLst>
                                      </p:cBhvr>
                                      <p:to>
                                        <p:strVal val="visible"/>
                                      </p:to>
                                    </p:set>
                                    <p:animEffect transition="in" filter="fade">
                                      <p:cBhvr>
                                        <p:cTn id="43" dur="500"/>
                                        <p:tgtEl>
                                          <p:spTgt spid="38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03"/>
                                        </p:tgtEl>
                                        <p:attrNameLst>
                                          <p:attrName>style.visibility</p:attrName>
                                        </p:attrNameLst>
                                      </p:cBhvr>
                                      <p:to>
                                        <p:strVal val="visible"/>
                                      </p:to>
                                    </p:set>
                                    <p:anim calcmode="lin" valueType="num">
                                      <p:cBhvr additive="base">
                                        <p:cTn id="47" dur="500"/>
                                        <p:tgtEl>
                                          <p:spTgt spid="403"/>
                                        </p:tgtEl>
                                        <p:attrNameLst>
                                          <p:attrName>ppt_w</p:attrName>
                                        </p:attrNameLst>
                                      </p:cBhvr>
                                      <p:tavLst>
                                        <p:tav tm="0">
                                          <p:val>
                                            <p:strVal val="0"/>
                                          </p:val>
                                        </p:tav>
                                        <p:tav tm="100000">
                                          <p:val>
                                            <p:strVal val="#ppt_w"/>
                                          </p:val>
                                        </p:tav>
                                      </p:tavLst>
                                    </p:anim>
                                    <p:anim calcmode="lin" valueType="num">
                                      <p:cBhvr additive="base">
                                        <p:cTn id="48" dur="500"/>
                                        <p:tgtEl>
                                          <p:spTgt spid="40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04"/>
                                        </p:tgtEl>
                                        <p:attrNameLst>
                                          <p:attrName>style.visibility</p:attrName>
                                        </p:attrNameLst>
                                      </p:cBhvr>
                                      <p:to>
                                        <p:strVal val="visible"/>
                                      </p:to>
                                    </p:set>
                                    <p:anim calcmode="lin" valueType="num">
                                      <p:cBhvr additive="base">
                                        <p:cTn id="51" dur="500"/>
                                        <p:tgtEl>
                                          <p:spTgt spid="404"/>
                                        </p:tgtEl>
                                        <p:attrNameLst>
                                          <p:attrName>ppt_w</p:attrName>
                                        </p:attrNameLst>
                                      </p:cBhvr>
                                      <p:tavLst>
                                        <p:tav tm="0">
                                          <p:val>
                                            <p:strVal val="0"/>
                                          </p:val>
                                        </p:tav>
                                        <p:tav tm="100000">
                                          <p:val>
                                            <p:strVal val="#ppt_w"/>
                                          </p:val>
                                        </p:tav>
                                      </p:tavLst>
                                    </p:anim>
                                    <p:anim calcmode="lin" valueType="num">
                                      <p:cBhvr additive="base">
                                        <p:cTn id="52" dur="500"/>
                                        <p:tgtEl>
                                          <p:spTgt spid="40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05"/>
                                        </p:tgtEl>
                                        <p:attrNameLst>
                                          <p:attrName>style.visibility</p:attrName>
                                        </p:attrNameLst>
                                      </p:cBhvr>
                                      <p:to>
                                        <p:strVal val="visible"/>
                                      </p:to>
                                    </p:set>
                                    <p:anim calcmode="lin" valueType="num">
                                      <p:cBhvr additive="base">
                                        <p:cTn id="55" dur="500"/>
                                        <p:tgtEl>
                                          <p:spTgt spid="405"/>
                                        </p:tgtEl>
                                        <p:attrNameLst>
                                          <p:attrName>ppt_w</p:attrName>
                                        </p:attrNameLst>
                                      </p:cBhvr>
                                      <p:tavLst>
                                        <p:tav tm="0">
                                          <p:val>
                                            <p:strVal val="0"/>
                                          </p:val>
                                        </p:tav>
                                        <p:tav tm="100000">
                                          <p:val>
                                            <p:strVal val="#ppt_w"/>
                                          </p:val>
                                        </p:tav>
                                      </p:tavLst>
                                    </p:anim>
                                    <p:anim calcmode="lin" valueType="num">
                                      <p:cBhvr additive="base">
                                        <p:cTn id="56" dur="500"/>
                                        <p:tgtEl>
                                          <p:spTgt spid="40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 calcmode="lin" valueType="num">
                                      <p:cBhvr additive="base">
                                        <p:cTn id="59" dur="500"/>
                                        <p:tgtEl>
                                          <p:spTgt spid="406"/>
                                        </p:tgtEl>
                                        <p:attrNameLst>
                                          <p:attrName>ppt_w</p:attrName>
                                        </p:attrNameLst>
                                      </p:cBhvr>
                                      <p:tavLst>
                                        <p:tav tm="0">
                                          <p:val>
                                            <p:strVal val="0"/>
                                          </p:val>
                                        </p:tav>
                                        <p:tav tm="100000">
                                          <p:val>
                                            <p:strVal val="#ppt_w"/>
                                          </p:val>
                                        </p:tav>
                                      </p:tavLst>
                                    </p:anim>
                                    <p:anim calcmode="lin" valueType="num">
                                      <p:cBhvr additive="base">
                                        <p:cTn id="60" dur="500"/>
                                        <p:tgtEl>
                                          <p:spTgt spid="4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et the Team 2">
  <p:cSld name="Meet the Team 2">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2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11" name="Google Shape;411;p2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12" name="Google Shape;412;p2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13" name="Google Shape;413;p26"/>
          <p:cNvGrpSpPr/>
          <p:nvPr/>
        </p:nvGrpSpPr>
        <p:grpSpPr>
          <a:xfrm>
            <a:off x="338952" y="6409324"/>
            <a:ext cx="224082" cy="221156"/>
            <a:chOff x="4328868" y="5502988"/>
            <a:chExt cx="500307" cy="493774"/>
          </a:xfrm>
        </p:grpSpPr>
        <p:sp>
          <p:nvSpPr>
            <p:cNvPr id="414" name="Google Shape;414;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5" name="Google Shape;415;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6" name="Google Shape;416;p26"/>
          <p:cNvGrpSpPr/>
          <p:nvPr/>
        </p:nvGrpSpPr>
        <p:grpSpPr>
          <a:xfrm flipH="1">
            <a:off x="11637433" y="6409324"/>
            <a:ext cx="224082" cy="221156"/>
            <a:chOff x="4328868" y="5502988"/>
            <a:chExt cx="500307" cy="493774"/>
          </a:xfrm>
        </p:grpSpPr>
        <p:sp>
          <p:nvSpPr>
            <p:cNvPr id="417" name="Google Shape;417;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8" name="Google Shape;418;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9" name="Google Shape;419;p26"/>
          <p:cNvGrpSpPr/>
          <p:nvPr/>
        </p:nvGrpSpPr>
        <p:grpSpPr>
          <a:xfrm>
            <a:off x="0" y="6824981"/>
            <a:ext cx="12192000" cy="45719"/>
            <a:chOff x="0" y="6756401"/>
            <a:chExt cx="12192000" cy="114300"/>
          </a:xfrm>
        </p:grpSpPr>
        <p:sp>
          <p:nvSpPr>
            <p:cNvPr id="420" name="Google Shape;420;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1" name="Google Shape;421;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2" name="Google Shape;422;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3" name="Google Shape;423;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4" name="Google Shape;424;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25" name="Google Shape;425;p26"/>
          <p:cNvGrpSpPr/>
          <p:nvPr/>
        </p:nvGrpSpPr>
        <p:grpSpPr>
          <a:xfrm>
            <a:off x="0" y="0"/>
            <a:ext cx="12192000" cy="45719"/>
            <a:chOff x="0" y="6756401"/>
            <a:chExt cx="12192000" cy="114300"/>
          </a:xfrm>
        </p:grpSpPr>
        <p:sp>
          <p:nvSpPr>
            <p:cNvPr id="426" name="Google Shape;426;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7" name="Google Shape;427;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8" name="Google Shape;428;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9" name="Google Shape;429;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0" name="Google Shape;430;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31" name="Google Shape;431;p26"/>
          <p:cNvSpPr>
            <a:spLocks noGrp="1"/>
          </p:cNvSpPr>
          <p:nvPr>
            <p:ph type="pic" idx="2"/>
          </p:nvPr>
        </p:nvSpPr>
        <p:spPr>
          <a:xfrm>
            <a:off x="1319548"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2" name="Google Shape;432;p26"/>
          <p:cNvSpPr>
            <a:spLocks noGrp="1"/>
          </p:cNvSpPr>
          <p:nvPr>
            <p:ph type="pic" idx="3"/>
          </p:nvPr>
        </p:nvSpPr>
        <p:spPr>
          <a:xfrm>
            <a:off x="3928322"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3" name="Google Shape;433;p26"/>
          <p:cNvSpPr>
            <a:spLocks noGrp="1"/>
          </p:cNvSpPr>
          <p:nvPr>
            <p:ph type="pic" idx="4"/>
          </p:nvPr>
        </p:nvSpPr>
        <p:spPr>
          <a:xfrm>
            <a:off x="6552327"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4" name="Google Shape;434;p26"/>
          <p:cNvSpPr>
            <a:spLocks noGrp="1"/>
          </p:cNvSpPr>
          <p:nvPr>
            <p:ph type="pic" idx="5"/>
          </p:nvPr>
        </p:nvSpPr>
        <p:spPr>
          <a:xfrm>
            <a:off x="9161101"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 calcmode="lin" valueType="num">
                                      <p:cBhvr additive="base">
                                        <p:cTn id="47" dur="500"/>
                                        <p:tgtEl>
                                          <p:spTgt spid="431"/>
                                        </p:tgtEl>
                                        <p:attrNameLst>
                                          <p:attrName>ppt_w</p:attrName>
                                        </p:attrNameLst>
                                      </p:cBhvr>
                                      <p:tavLst>
                                        <p:tav tm="0">
                                          <p:val>
                                            <p:strVal val="0"/>
                                          </p:val>
                                        </p:tav>
                                        <p:tav tm="100000">
                                          <p:val>
                                            <p:strVal val="#ppt_w"/>
                                          </p:val>
                                        </p:tav>
                                      </p:tavLst>
                                    </p:anim>
                                    <p:anim calcmode="lin" valueType="num">
                                      <p:cBhvr additive="base">
                                        <p:cTn id="48" dur="500"/>
                                        <p:tgtEl>
                                          <p:spTgt spid="43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additive="base">
                                        <p:cTn id="51" dur="500"/>
                                        <p:tgtEl>
                                          <p:spTgt spid="432"/>
                                        </p:tgtEl>
                                        <p:attrNameLst>
                                          <p:attrName>ppt_w</p:attrName>
                                        </p:attrNameLst>
                                      </p:cBhvr>
                                      <p:tavLst>
                                        <p:tav tm="0">
                                          <p:val>
                                            <p:strVal val="0"/>
                                          </p:val>
                                        </p:tav>
                                        <p:tav tm="100000">
                                          <p:val>
                                            <p:strVal val="#ppt_w"/>
                                          </p:val>
                                        </p:tav>
                                      </p:tavLst>
                                    </p:anim>
                                    <p:anim calcmode="lin" valueType="num">
                                      <p:cBhvr additive="base">
                                        <p:cTn id="52" dur="500"/>
                                        <p:tgtEl>
                                          <p:spTgt spid="43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33"/>
                                        </p:tgtEl>
                                        <p:attrNameLst>
                                          <p:attrName>style.visibility</p:attrName>
                                        </p:attrNameLst>
                                      </p:cBhvr>
                                      <p:to>
                                        <p:strVal val="visible"/>
                                      </p:to>
                                    </p:set>
                                    <p:anim calcmode="lin" valueType="num">
                                      <p:cBhvr additive="base">
                                        <p:cTn id="55" dur="500"/>
                                        <p:tgtEl>
                                          <p:spTgt spid="433"/>
                                        </p:tgtEl>
                                        <p:attrNameLst>
                                          <p:attrName>ppt_w</p:attrName>
                                        </p:attrNameLst>
                                      </p:cBhvr>
                                      <p:tavLst>
                                        <p:tav tm="0">
                                          <p:val>
                                            <p:strVal val="0"/>
                                          </p:val>
                                        </p:tav>
                                        <p:tav tm="100000">
                                          <p:val>
                                            <p:strVal val="#ppt_w"/>
                                          </p:val>
                                        </p:tav>
                                      </p:tavLst>
                                    </p:anim>
                                    <p:anim calcmode="lin" valueType="num">
                                      <p:cBhvr additive="base">
                                        <p:cTn id="56" dur="500"/>
                                        <p:tgtEl>
                                          <p:spTgt spid="43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34"/>
                                        </p:tgtEl>
                                        <p:attrNameLst>
                                          <p:attrName>style.visibility</p:attrName>
                                        </p:attrNameLst>
                                      </p:cBhvr>
                                      <p:to>
                                        <p:strVal val="visible"/>
                                      </p:to>
                                    </p:set>
                                    <p:anim calcmode="lin" valueType="num">
                                      <p:cBhvr additive="base">
                                        <p:cTn id="59" dur="500"/>
                                        <p:tgtEl>
                                          <p:spTgt spid="434"/>
                                        </p:tgtEl>
                                        <p:attrNameLst>
                                          <p:attrName>ppt_w</p:attrName>
                                        </p:attrNameLst>
                                      </p:cBhvr>
                                      <p:tavLst>
                                        <p:tav tm="0">
                                          <p:val>
                                            <p:strVal val="0"/>
                                          </p:val>
                                        </p:tav>
                                        <p:tav tm="100000">
                                          <p:val>
                                            <p:strVal val="#ppt_w"/>
                                          </p:val>
                                        </p:tav>
                                      </p:tavLst>
                                    </p:anim>
                                    <p:anim calcmode="lin" valueType="num">
                                      <p:cBhvr additive="base">
                                        <p:cTn id="60" dur="500"/>
                                        <p:tgtEl>
                                          <p:spTgt spid="4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et the Team 3">
  <p:cSld name="Meet the Team 3">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2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39" name="Google Shape;439;p2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40" name="Google Shape;440;p2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41" name="Google Shape;441;p27"/>
          <p:cNvGrpSpPr/>
          <p:nvPr/>
        </p:nvGrpSpPr>
        <p:grpSpPr>
          <a:xfrm>
            <a:off x="338952" y="6409324"/>
            <a:ext cx="224082" cy="221156"/>
            <a:chOff x="4328868" y="5502988"/>
            <a:chExt cx="500307" cy="493774"/>
          </a:xfrm>
        </p:grpSpPr>
        <p:sp>
          <p:nvSpPr>
            <p:cNvPr id="442" name="Google Shape;44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3" name="Google Shape;44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4" name="Google Shape;444;p27"/>
          <p:cNvGrpSpPr/>
          <p:nvPr/>
        </p:nvGrpSpPr>
        <p:grpSpPr>
          <a:xfrm flipH="1">
            <a:off x="11637433" y="6409324"/>
            <a:ext cx="224082" cy="221156"/>
            <a:chOff x="4328868" y="5502988"/>
            <a:chExt cx="500307" cy="493774"/>
          </a:xfrm>
        </p:grpSpPr>
        <p:sp>
          <p:nvSpPr>
            <p:cNvPr id="445" name="Google Shape;44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6" name="Google Shape;44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7" name="Google Shape;447;p27"/>
          <p:cNvGrpSpPr/>
          <p:nvPr/>
        </p:nvGrpSpPr>
        <p:grpSpPr>
          <a:xfrm>
            <a:off x="0" y="6824981"/>
            <a:ext cx="12192000" cy="45719"/>
            <a:chOff x="0" y="6756401"/>
            <a:chExt cx="12192000" cy="114300"/>
          </a:xfrm>
        </p:grpSpPr>
        <p:sp>
          <p:nvSpPr>
            <p:cNvPr id="448" name="Google Shape;448;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9" name="Google Shape;449;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0" name="Google Shape;450;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1" name="Google Shape;451;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2" name="Google Shape;452;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53" name="Google Shape;453;p27"/>
          <p:cNvGrpSpPr/>
          <p:nvPr/>
        </p:nvGrpSpPr>
        <p:grpSpPr>
          <a:xfrm>
            <a:off x="0" y="0"/>
            <a:ext cx="12192000" cy="45719"/>
            <a:chOff x="0" y="6756401"/>
            <a:chExt cx="12192000" cy="114300"/>
          </a:xfrm>
        </p:grpSpPr>
        <p:sp>
          <p:nvSpPr>
            <p:cNvPr id="454" name="Google Shape;454;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5" name="Google Shape;455;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6" name="Google Shape;456;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7" name="Google Shape;457;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8" name="Google Shape;458;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59" name="Google Shape;459;p27"/>
          <p:cNvSpPr>
            <a:spLocks noGrp="1"/>
          </p:cNvSpPr>
          <p:nvPr>
            <p:ph type="pic" idx="2"/>
          </p:nvPr>
        </p:nvSpPr>
        <p:spPr>
          <a:xfrm>
            <a:off x="3911347"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0" name="Google Shape;460;p27"/>
          <p:cNvSpPr>
            <a:spLocks noGrp="1"/>
          </p:cNvSpPr>
          <p:nvPr>
            <p:ph type="pic" idx="3"/>
          </p:nvPr>
        </p:nvSpPr>
        <p:spPr>
          <a:xfrm>
            <a:off x="6641030"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1" name="Google Shape;461;p27"/>
          <p:cNvSpPr>
            <a:spLocks noGrp="1"/>
          </p:cNvSpPr>
          <p:nvPr>
            <p:ph type="pic" idx="4"/>
          </p:nvPr>
        </p:nvSpPr>
        <p:spPr>
          <a:xfrm>
            <a:off x="9349431"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2" name="Google Shape;462;p27"/>
          <p:cNvSpPr>
            <a:spLocks noGrp="1"/>
          </p:cNvSpPr>
          <p:nvPr>
            <p:ph type="pic" idx="5"/>
          </p:nvPr>
        </p:nvSpPr>
        <p:spPr>
          <a:xfrm>
            <a:off x="1282176"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
                                            <p:txEl>
                                              <p:pRg st="0" end="0"/>
                                            </p:txEl>
                                          </p:spTgt>
                                        </p:tgtEl>
                                        <p:attrNameLst>
                                          <p:attrName>style.visibility</p:attrName>
                                        </p:attrNameLst>
                                      </p:cBhvr>
                                      <p:to>
                                        <p:strVal val="visible"/>
                                      </p:to>
                                    </p:set>
                                    <p:animEffect transition="in" filter="fade">
                                      <p:cBhvr>
                                        <p:cTn id="11" dur="500"/>
                                        <p:tgtEl>
                                          <p:spTgt spid="44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
                                            <p:txEl>
                                              <p:pRg st="1" end="1"/>
                                            </p:txEl>
                                          </p:spTgt>
                                        </p:tgtEl>
                                        <p:attrNameLst>
                                          <p:attrName>style.visibility</p:attrName>
                                        </p:attrNameLst>
                                      </p:cBhvr>
                                      <p:to>
                                        <p:strVal val="visible"/>
                                      </p:to>
                                    </p:set>
                                    <p:animEffect transition="in" filter="fade">
                                      <p:cBhvr>
                                        <p:cTn id="15" dur="500"/>
                                        <p:tgtEl>
                                          <p:spTgt spid="44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
                                            <p:txEl>
                                              <p:pRg st="2" end="2"/>
                                            </p:txEl>
                                          </p:spTgt>
                                        </p:tgtEl>
                                        <p:attrNameLst>
                                          <p:attrName>style.visibility</p:attrName>
                                        </p:attrNameLst>
                                      </p:cBhvr>
                                      <p:to>
                                        <p:strVal val="visible"/>
                                      </p:to>
                                    </p:set>
                                    <p:animEffect transition="in" filter="fade">
                                      <p:cBhvr>
                                        <p:cTn id="19" dur="500"/>
                                        <p:tgtEl>
                                          <p:spTgt spid="44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
                                            <p:txEl>
                                              <p:pRg st="3" end="3"/>
                                            </p:txEl>
                                          </p:spTgt>
                                        </p:tgtEl>
                                        <p:attrNameLst>
                                          <p:attrName>style.visibility</p:attrName>
                                        </p:attrNameLst>
                                      </p:cBhvr>
                                      <p:to>
                                        <p:strVal val="visible"/>
                                      </p:to>
                                    </p:set>
                                    <p:animEffect transition="in" filter="fade">
                                      <p:cBhvr>
                                        <p:cTn id="23" dur="500"/>
                                        <p:tgtEl>
                                          <p:spTgt spid="44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Effect transition="in" filter="fade">
                                      <p:cBhvr>
                                        <p:cTn id="27" dur="500"/>
                                        <p:tgtEl>
                                          <p:spTgt spid="44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
                                            <p:txEl>
                                              <p:pRg st="5" end="5"/>
                                            </p:txEl>
                                          </p:spTgt>
                                        </p:tgtEl>
                                        <p:attrNameLst>
                                          <p:attrName>style.visibility</p:attrName>
                                        </p:attrNameLst>
                                      </p:cBhvr>
                                      <p:to>
                                        <p:strVal val="visible"/>
                                      </p:to>
                                    </p:set>
                                    <p:animEffect transition="in" filter="fade">
                                      <p:cBhvr>
                                        <p:cTn id="31" dur="500"/>
                                        <p:tgtEl>
                                          <p:spTgt spid="44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0">
                                            <p:txEl>
                                              <p:pRg st="6" end="6"/>
                                            </p:txEl>
                                          </p:spTgt>
                                        </p:tgtEl>
                                        <p:attrNameLst>
                                          <p:attrName>style.visibility</p:attrName>
                                        </p:attrNameLst>
                                      </p:cBhvr>
                                      <p:to>
                                        <p:strVal val="visible"/>
                                      </p:to>
                                    </p:set>
                                    <p:animEffect transition="in" filter="fade">
                                      <p:cBhvr>
                                        <p:cTn id="35" dur="500"/>
                                        <p:tgtEl>
                                          <p:spTgt spid="44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0">
                                            <p:txEl>
                                              <p:pRg st="7" end="7"/>
                                            </p:txEl>
                                          </p:spTgt>
                                        </p:tgtEl>
                                        <p:attrNameLst>
                                          <p:attrName>style.visibility</p:attrName>
                                        </p:attrNameLst>
                                      </p:cBhvr>
                                      <p:to>
                                        <p:strVal val="visible"/>
                                      </p:to>
                                    </p:set>
                                    <p:animEffect transition="in" filter="fade">
                                      <p:cBhvr>
                                        <p:cTn id="39" dur="500"/>
                                        <p:tgtEl>
                                          <p:spTgt spid="44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0">
                                            <p:txEl>
                                              <p:pRg st="8" end="8"/>
                                            </p:txEl>
                                          </p:spTgt>
                                        </p:tgtEl>
                                        <p:attrNameLst>
                                          <p:attrName>style.visibility</p:attrName>
                                        </p:attrNameLst>
                                      </p:cBhvr>
                                      <p:to>
                                        <p:strVal val="visible"/>
                                      </p:to>
                                    </p:set>
                                    <p:animEffect transition="in" filter="fade">
                                      <p:cBhvr>
                                        <p:cTn id="43" dur="500"/>
                                        <p:tgtEl>
                                          <p:spTgt spid="44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2"/>
                                        </p:tgtEl>
                                        <p:attrNameLst>
                                          <p:attrName>style.visibility</p:attrName>
                                        </p:attrNameLst>
                                      </p:cBhvr>
                                      <p:to>
                                        <p:strVal val="visible"/>
                                      </p:to>
                                    </p:set>
                                    <p:animEffect transition="in" filter="fade">
                                      <p:cBhvr>
                                        <p:cTn id="47" dur="500"/>
                                        <p:tgtEl>
                                          <p:spTgt spid="462"/>
                                        </p:tgtEl>
                                      </p:cBhvr>
                                    </p:animEffect>
                                  </p:childTnLst>
                                </p:cTn>
                              </p:par>
                              <p:par>
                                <p:cTn id="48" presetID="10" presetClass="entr" presetSubtype="0" fill="hold" nodeType="withEffect">
                                  <p:stCondLst>
                                    <p:cond delay="0"/>
                                  </p:stCondLst>
                                  <p:childTnLst>
                                    <p:set>
                                      <p:cBhvr>
                                        <p:cTn id="49" dur="1" fill="hold">
                                          <p:stCondLst>
                                            <p:cond delay="0"/>
                                          </p:stCondLst>
                                        </p:cTn>
                                        <p:tgtEl>
                                          <p:spTgt spid="459"/>
                                        </p:tgtEl>
                                        <p:attrNameLst>
                                          <p:attrName>style.visibility</p:attrName>
                                        </p:attrNameLst>
                                      </p:cBhvr>
                                      <p:to>
                                        <p:strVal val="visible"/>
                                      </p:to>
                                    </p:set>
                                    <p:animEffect transition="in" filter="fade">
                                      <p:cBhvr>
                                        <p:cTn id="50" dur="500"/>
                                        <p:tgtEl>
                                          <p:spTgt spid="459"/>
                                        </p:tgtEl>
                                      </p:cBhvr>
                                    </p:animEffect>
                                  </p:childTnLst>
                                </p:cTn>
                              </p:par>
                              <p:par>
                                <p:cTn id="51" presetID="10" presetClass="entr" presetSubtype="0" fill="hold" nodeType="withEffect">
                                  <p:stCondLst>
                                    <p:cond delay="0"/>
                                  </p:stCondLst>
                                  <p:childTnLst>
                                    <p:set>
                                      <p:cBhvr>
                                        <p:cTn id="52" dur="1" fill="hold">
                                          <p:stCondLst>
                                            <p:cond delay="0"/>
                                          </p:stCondLst>
                                        </p:cTn>
                                        <p:tgtEl>
                                          <p:spTgt spid="460"/>
                                        </p:tgtEl>
                                        <p:attrNameLst>
                                          <p:attrName>style.visibility</p:attrName>
                                        </p:attrNameLst>
                                      </p:cBhvr>
                                      <p:to>
                                        <p:strVal val="visible"/>
                                      </p:to>
                                    </p:set>
                                    <p:animEffect transition="in" filter="fade">
                                      <p:cBhvr>
                                        <p:cTn id="53" dur="500"/>
                                        <p:tgtEl>
                                          <p:spTgt spid="460"/>
                                        </p:tgtEl>
                                      </p:cBhvr>
                                    </p:animEffect>
                                  </p:childTnLst>
                                </p:cTn>
                              </p:par>
                              <p:par>
                                <p:cTn id="54" presetID="10" presetClass="entr" presetSubtype="0" fill="hold" nodeType="withEffect">
                                  <p:stCondLst>
                                    <p:cond delay="0"/>
                                  </p:stCondLst>
                                  <p:childTnLst>
                                    <p:set>
                                      <p:cBhvr>
                                        <p:cTn id="55" dur="1" fill="hold">
                                          <p:stCondLst>
                                            <p:cond delay="0"/>
                                          </p:stCondLst>
                                        </p:cTn>
                                        <p:tgtEl>
                                          <p:spTgt spid="461"/>
                                        </p:tgtEl>
                                        <p:attrNameLst>
                                          <p:attrName>style.visibility</p:attrName>
                                        </p:attrNameLst>
                                      </p:cBhvr>
                                      <p:to>
                                        <p:strVal val="visible"/>
                                      </p:to>
                                    </p:set>
                                    <p:animEffect transition="in" filter="fade">
                                      <p:cBhvr>
                                        <p:cTn id="56"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
  <p:cSld name="Meet the Team 4">
    <p:spTree>
      <p:nvGrpSpPr>
        <p:cNvPr id="1" name="Shape 463"/>
        <p:cNvGrpSpPr/>
        <p:nvPr/>
      </p:nvGrpSpPr>
      <p:grpSpPr>
        <a:xfrm>
          <a:off x="0" y="0"/>
          <a:ext cx="0" cy="0"/>
          <a:chOff x="0" y="0"/>
          <a:chExt cx="0" cy="0"/>
        </a:xfrm>
      </p:grpSpPr>
      <p:sp>
        <p:nvSpPr>
          <p:cNvPr id="464" name="Google Shape;464;p2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2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67" name="Google Shape;467;p2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68" name="Google Shape;468;p2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69" name="Google Shape;469;p28"/>
          <p:cNvGrpSpPr/>
          <p:nvPr/>
        </p:nvGrpSpPr>
        <p:grpSpPr>
          <a:xfrm>
            <a:off x="338952" y="6409324"/>
            <a:ext cx="224082" cy="221156"/>
            <a:chOff x="4328868" y="5502988"/>
            <a:chExt cx="500307" cy="493774"/>
          </a:xfrm>
        </p:grpSpPr>
        <p:sp>
          <p:nvSpPr>
            <p:cNvPr id="470" name="Google Shape;470;p2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1" name="Google Shape;471;p2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2" name="Google Shape;472;p28"/>
          <p:cNvGrpSpPr/>
          <p:nvPr/>
        </p:nvGrpSpPr>
        <p:grpSpPr>
          <a:xfrm flipH="1">
            <a:off x="11637433" y="6409324"/>
            <a:ext cx="224082" cy="221156"/>
            <a:chOff x="4328868" y="5502988"/>
            <a:chExt cx="500307" cy="493774"/>
          </a:xfrm>
        </p:grpSpPr>
        <p:sp>
          <p:nvSpPr>
            <p:cNvPr id="473" name="Google Shape;473;p2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4" name="Google Shape;474;p2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5" name="Google Shape;475;p28"/>
          <p:cNvGrpSpPr/>
          <p:nvPr/>
        </p:nvGrpSpPr>
        <p:grpSpPr>
          <a:xfrm>
            <a:off x="0" y="6824981"/>
            <a:ext cx="12192000" cy="45719"/>
            <a:chOff x="0" y="6756401"/>
            <a:chExt cx="12192000" cy="114300"/>
          </a:xfrm>
        </p:grpSpPr>
        <p:sp>
          <p:nvSpPr>
            <p:cNvPr id="476" name="Google Shape;476;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7" name="Google Shape;477;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8" name="Google Shape;478;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9" name="Google Shape;479;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0" name="Google Shape;480;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81" name="Google Shape;481;p28"/>
          <p:cNvGrpSpPr/>
          <p:nvPr/>
        </p:nvGrpSpPr>
        <p:grpSpPr>
          <a:xfrm>
            <a:off x="0" y="0"/>
            <a:ext cx="12192000" cy="45719"/>
            <a:chOff x="0" y="6756401"/>
            <a:chExt cx="12192000" cy="114300"/>
          </a:xfrm>
        </p:grpSpPr>
        <p:sp>
          <p:nvSpPr>
            <p:cNvPr id="482" name="Google Shape;482;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3" name="Google Shape;483;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4" name="Google Shape;484;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5" name="Google Shape;485;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6" name="Google Shape;486;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87" name="Google Shape;487;p28"/>
          <p:cNvSpPr>
            <a:spLocks noGrp="1"/>
          </p:cNvSpPr>
          <p:nvPr>
            <p:ph type="pic" idx="2"/>
          </p:nvPr>
        </p:nvSpPr>
        <p:spPr>
          <a:xfrm>
            <a:off x="3911347"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8" name="Google Shape;488;p28"/>
          <p:cNvSpPr>
            <a:spLocks noGrp="1"/>
          </p:cNvSpPr>
          <p:nvPr>
            <p:ph type="pic" idx="3"/>
          </p:nvPr>
        </p:nvSpPr>
        <p:spPr>
          <a:xfrm>
            <a:off x="6641030"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9" name="Google Shape;489;p28"/>
          <p:cNvSpPr>
            <a:spLocks noGrp="1"/>
          </p:cNvSpPr>
          <p:nvPr>
            <p:ph type="pic" idx="4"/>
          </p:nvPr>
        </p:nvSpPr>
        <p:spPr>
          <a:xfrm>
            <a:off x="9349431"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90" name="Google Shape;490;p28"/>
          <p:cNvSpPr>
            <a:spLocks noGrp="1"/>
          </p:cNvSpPr>
          <p:nvPr>
            <p:ph type="pic" idx="5"/>
          </p:nvPr>
        </p:nvSpPr>
        <p:spPr>
          <a:xfrm>
            <a:off x="1282176"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8">
                                            <p:txEl>
                                              <p:pRg st="0" end="0"/>
                                            </p:txEl>
                                          </p:spTgt>
                                        </p:tgtEl>
                                        <p:attrNameLst>
                                          <p:attrName>style.visibility</p:attrName>
                                        </p:attrNameLst>
                                      </p:cBhvr>
                                      <p:to>
                                        <p:strVal val="visible"/>
                                      </p:to>
                                    </p:set>
                                    <p:animEffect transition="in" filter="fade">
                                      <p:cBhvr>
                                        <p:cTn id="11" dur="500"/>
                                        <p:tgtEl>
                                          <p:spTgt spid="4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8">
                                            <p:txEl>
                                              <p:pRg st="1" end="1"/>
                                            </p:txEl>
                                          </p:spTgt>
                                        </p:tgtEl>
                                        <p:attrNameLst>
                                          <p:attrName>style.visibility</p:attrName>
                                        </p:attrNameLst>
                                      </p:cBhvr>
                                      <p:to>
                                        <p:strVal val="visible"/>
                                      </p:to>
                                    </p:set>
                                    <p:animEffect transition="in" filter="fade">
                                      <p:cBhvr>
                                        <p:cTn id="15" dur="500"/>
                                        <p:tgtEl>
                                          <p:spTgt spid="4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8">
                                            <p:txEl>
                                              <p:pRg st="2" end="2"/>
                                            </p:txEl>
                                          </p:spTgt>
                                        </p:tgtEl>
                                        <p:attrNameLst>
                                          <p:attrName>style.visibility</p:attrName>
                                        </p:attrNameLst>
                                      </p:cBhvr>
                                      <p:to>
                                        <p:strVal val="visible"/>
                                      </p:to>
                                    </p:set>
                                    <p:animEffect transition="in" filter="fade">
                                      <p:cBhvr>
                                        <p:cTn id="19" dur="500"/>
                                        <p:tgtEl>
                                          <p:spTgt spid="4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8">
                                            <p:txEl>
                                              <p:pRg st="3" end="3"/>
                                            </p:txEl>
                                          </p:spTgt>
                                        </p:tgtEl>
                                        <p:attrNameLst>
                                          <p:attrName>style.visibility</p:attrName>
                                        </p:attrNameLst>
                                      </p:cBhvr>
                                      <p:to>
                                        <p:strVal val="visible"/>
                                      </p:to>
                                    </p:set>
                                    <p:animEffect transition="in" filter="fade">
                                      <p:cBhvr>
                                        <p:cTn id="23" dur="500"/>
                                        <p:tgtEl>
                                          <p:spTgt spid="4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8">
                                            <p:txEl>
                                              <p:pRg st="4" end="4"/>
                                            </p:txEl>
                                          </p:spTgt>
                                        </p:tgtEl>
                                        <p:attrNameLst>
                                          <p:attrName>style.visibility</p:attrName>
                                        </p:attrNameLst>
                                      </p:cBhvr>
                                      <p:to>
                                        <p:strVal val="visible"/>
                                      </p:to>
                                    </p:set>
                                    <p:animEffect transition="in" filter="fade">
                                      <p:cBhvr>
                                        <p:cTn id="27" dur="500"/>
                                        <p:tgtEl>
                                          <p:spTgt spid="4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8">
                                            <p:txEl>
                                              <p:pRg st="5" end="5"/>
                                            </p:txEl>
                                          </p:spTgt>
                                        </p:tgtEl>
                                        <p:attrNameLst>
                                          <p:attrName>style.visibility</p:attrName>
                                        </p:attrNameLst>
                                      </p:cBhvr>
                                      <p:to>
                                        <p:strVal val="visible"/>
                                      </p:to>
                                    </p:set>
                                    <p:animEffect transition="in" filter="fade">
                                      <p:cBhvr>
                                        <p:cTn id="31" dur="500"/>
                                        <p:tgtEl>
                                          <p:spTgt spid="4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8">
                                            <p:txEl>
                                              <p:pRg st="6" end="6"/>
                                            </p:txEl>
                                          </p:spTgt>
                                        </p:tgtEl>
                                        <p:attrNameLst>
                                          <p:attrName>style.visibility</p:attrName>
                                        </p:attrNameLst>
                                      </p:cBhvr>
                                      <p:to>
                                        <p:strVal val="visible"/>
                                      </p:to>
                                    </p:set>
                                    <p:animEffect transition="in" filter="fade">
                                      <p:cBhvr>
                                        <p:cTn id="35" dur="500"/>
                                        <p:tgtEl>
                                          <p:spTgt spid="4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8">
                                            <p:txEl>
                                              <p:pRg st="7" end="7"/>
                                            </p:txEl>
                                          </p:spTgt>
                                        </p:tgtEl>
                                        <p:attrNameLst>
                                          <p:attrName>style.visibility</p:attrName>
                                        </p:attrNameLst>
                                      </p:cBhvr>
                                      <p:to>
                                        <p:strVal val="visible"/>
                                      </p:to>
                                    </p:set>
                                    <p:animEffect transition="in" filter="fade">
                                      <p:cBhvr>
                                        <p:cTn id="39" dur="500"/>
                                        <p:tgtEl>
                                          <p:spTgt spid="4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8">
                                            <p:txEl>
                                              <p:pRg st="8" end="8"/>
                                            </p:txEl>
                                          </p:spTgt>
                                        </p:tgtEl>
                                        <p:attrNameLst>
                                          <p:attrName>style.visibility</p:attrName>
                                        </p:attrNameLst>
                                      </p:cBhvr>
                                      <p:to>
                                        <p:strVal val="visible"/>
                                      </p:to>
                                    </p:set>
                                    <p:animEffect transition="in" filter="fade">
                                      <p:cBhvr>
                                        <p:cTn id="43" dur="500"/>
                                        <p:tgtEl>
                                          <p:spTgt spid="46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0"/>
                                        </p:tgtEl>
                                        <p:attrNameLst>
                                          <p:attrName>style.visibility</p:attrName>
                                        </p:attrNameLst>
                                      </p:cBhvr>
                                      <p:to>
                                        <p:strVal val="visible"/>
                                      </p:to>
                                    </p:set>
                                    <p:animEffect transition="in" filter="fade">
                                      <p:cBhvr>
                                        <p:cTn id="47" dur="500"/>
                                        <p:tgtEl>
                                          <p:spTgt spid="490"/>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5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500"/>
                                        <p:tgtEl>
                                          <p:spTgt spid="488"/>
                                        </p:tgtEl>
                                      </p:cBhvr>
                                    </p:animEffect>
                                  </p:childTnLst>
                                </p:cTn>
                              </p:par>
                              <p:par>
                                <p:cTn id="54" presetID="10" presetClass="entr" presetSubtype="0" fill="hold" nodeType="withEffect">
                                  <p:stCondLst>
                                    <p:cond delay="0"/>
                                  </p:stCondLst>
                                  <p:childTnLst>
                                    <p:set>
                                      <p:cBhvr>
                                        <p:cTn id="55" dur="1" fill="hold">
                                          <p:stCondLst>
                                            <p:cond delay="0"/>
                                          </p:stCondLst>
                                        </p:cTn>
                                        <p:tgtEl>
                                          <p:spTgt spid="489"/>
                                        </p:tgtEl>
                                        <p:attrNameLst>
                                          <p:attrName>style.visibility</p:attrName>
                                        </p:attrNameLst>
                                      </p:cBhvr>
                                      <p:to>
                                        <p:strVal val="visible"/>
                                      </p:to>
                                    </p:set>
                                    <p:animEffect transition="in" filter="fade">
                                      <p:cBhvr>
                                        <p:cTn id="56" dur="5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Meet the Team 2">
  <p:cSld name="3_Meet the Team 2">
    <p:spTree>
      <p:nvGrpSpPr>
        <p:cNvPr id="1" name="Shape 491"/>
        <p:cNvGrpSpPr/>
        <p:nvPr/>
      </p:nvGrpSpPr>
      <p:grpSpPr>
        <a:xfrm>
          <a:off x="0" y="0"/>
          <a:ext cx="0" cy="0"/>
          <a:chOff x="0" y="0"/>
          <a:chExt cx="0" cy="0"/>
        </a:xfrm>
      </p:grpSpPr>
      <p:sp>
        <p:nvSpPr>
          <p:cNvPr id="492" name="Google Shape;492;p2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2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95" name="Google Shape;495;p2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96" name="Google Shape;496;p2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97" name="Google Shape;497;p29"/>
          <p:cNvGrpSpPr/>
          <p:nvPr/>
        </p:nvGrpSpPr>
        <p:grpSpPr>
          <a:xfrm>
            <a:off x="338952" y="6409324"/>
            <a:ext cx="224082" cy="221156"/>
            <a:chOff x="4328868" y="5502988"/>
            <a:chExt cx="500307" cy="493774"/>
          </a:xfrm>
        </p:grpSpPr>
        <p:sp>
          <p:nvSpPr>
            <p:cNvPr id="498" name="Google Shape;498;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9" name="Google Shape;499;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0" name="Google Shape;500;p29"/>
          <p:cNvGrpSpPr/>
          <p:nvPr/>
        </p:nvGrpSpPr>
        <p:grpSpPr>
          <a:xfrm flipH="1">
            <a:off x="11637433" y="6409324"/>
            <a:ext cx="224082" cy="221156"/>
            <a:chOff x="4328868" y="5502988"/>
            <a:chExt cx="500307" cy="493774"/>
          </a:xfrm>
        </p:grpSpPr>
        <p:sp>
          <p:nvSpPr>
            <p:cNvPr id="501" name="Google Shape;501;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2" name="Google Shape;502;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3" name="Google Shape;503;p29"/>
          <p:cNvGrpSpPr/>
          <p:nvPr/>
        </p:nvGrpSpPr>
        <p:grpSpPr>
          <a:xfrm>
            <a:off x="0" y="6824981"/>
            <a:ext cx="12192000" cy="45719"/>
            <a:chOff x="0" y="6756401"/>
            <a:chExt cx="12192000" cy="114300"/>
          </a:xfrm>
        </p:grpSpPr>
        <p:sp>
          <p:nvSpPr>
            <p:cNvPr id="504" name="Google Shape;504;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5" name="Google Shape;505;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6" name="Google Shape;506;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8" name="Google Shape;508;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09" name="Google Shape;509;p29"/>
          <p:cNvGrpSpPr/>
          <p:nvPr/>
        </p:nvGrpSpPr>
        <p:grpSpPr>
          <a:xfrm>
            <a:off x="0" y="0"/>
            <a:ext cx="12192000" cy="45719"/>
            <a:chOff x="0" y="6756401"/>
            <a:chExt cx="12192000" cy="114300"/>
          </a:xfrm>
        </p:grpSpPr>
        <p:sp>
          <p:nvSpPr>
            <p:cNvPr id="510" name="Google Shape;510;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1" name="Google Shape;511;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2" name="Google Shape;512;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3" name="Google Shape;513;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4" name="Google Shape;514;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5" name="Google Shape;515;p29"/>
          <p:cNvSpPr>
            <a:spLocks noGrp="1"/>
          </p:cNvSpPr>
          <p:nvPr>
            <p:ph type="pic" idx="2"/>
          </p:nvPr>
        </p:nvSpPr>
        <p:spPr>
          <a:xfrm>
            <a:off x="1036136" y="423142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6" name="Google Shape;516;p29"/>
          <p:cNvSpPr>
            <a:spLocks noGrp="1"/>
          </p:cNvSpPr>
          <p:nvPr>
            <p:ph type="pic" idx="3"/>
          </p:nvPr>
        </p:nvSpPr>
        <p:spPr>
          <a:xfrm>
            <a:off x="6493605"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7" name="Google Shape;517;p29"/>
          <p:cNvSpPr>
            <a:spLocks noGrp="1"/>
          </p:cNvSpPr>
          <p:nvPr>
            <p:ph type="pic" idx="4"/>
          </p:nvPr>
        </p:nvSpPr>
        <p:spPr>
          <a:xfrm>
            <a:off x="6493605" y="4276269"/>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8" name="Google Shape;518;p29"/>
          <p:cNvSpPr>
            <a:spLocks noGrp="1"/>
          </p:cNvSpPr>
          <p:nvPr>
            <p:ph type="pic" idx="5"/>
          </p:nvPr>
        </p:nvSpPr>
        <p:spPr>
          <a:xfrm>
            <a:off x="1036136"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6">
                                            <p:txEl>
                                              <p:pRg st="0" end="0"/>
                                            </p:txEl>
                                          </p:spTgt>
                                        </p:tgtEl>
                                        <p:attrNameLst>
                                          <p:attrName>style.visibility</p:attrName>
                                        </p:attrNameLst>
                                      </p:cBhvr>
                                      <p:to>
                                        <p:strVal val="visible"/>
                                      </p:to>
                                    </p:set>
                                    <p:animEffect transition="in" filter="fade">
                                      <p:cBhvr>
                                        <p:cTn id="11" dur="500"/>
                                        <p:tgtEl>
                                          <p:spTgt spid="49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xEl>
                                              <p:pRg st="1" end="1"/>
                                            </p:txEl>
                                          </p:spTgt>
                                        </p:tgtEl>
                                        <p:attrNameLst>
                                          <p:attrName>style.visibility</p:attrName>
                                        </p:attrNameLst>
                                      </p:cBhvr>
                                      <p:to>
                                        <p:strVal val="visible"/>
                                      </p:to>
                                    </p:set>
                                    <p:animEffect transition="in" filter="fade">
                                      <p:cBhvr>
                                        <p:cTn id="15" dur="500"/>
                                        <p:tgtEl>
                                          <p:spTgt spid="49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6">
                                            <p:txEl>
                                              <p:pRg st="2" end="2"/>
                                            </p:txEl>
                                          </p:spTgt>
                                        </p:tgtEl>
                                        <p:attrNameLst>
                                          <p:attrName>style.visibility</p:attrName>
                                        </p:attrNameLst>
                                      </p:cBhvr>
                                      <p:to>
                                        <p:strVal val="visible"/>
                                      </p:to>
                                    </p:set>
                                    <p:animEffect transition="in" filter="fade">
                                      <p:cBhvr>
                                        <p:cTn id="19" dur="500"/>
                                        <p:tgtEl>
                                          <p:spTgt spid="49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6">
                                            <p:txEl>
                                              <p:pRg st="3" end="3"/>
                                            </p:txEl>
                                          </p:spTgt>
                                        </p:tgtEl>
                                        <p:attrNameLst>
                                          <p:attrName>style.visibility</p:attrName>
                                        </p:attrNameLst>
                                      </p:cBhvr>
                                      <p:to>
                                        <p:strVal val="visible"/>
                                      </p:to>
                                    </p:set>
                                    <p:animEffect transition="in" filter="fade">
                                      <p:cBhvr>
                                        <p:cTn id="23" dur="500"/>
                                        <p:tgtEl>
                                          <p:spTgt spid="49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6">
                                            <p:txEl>
                                              <p:pRg st="5" end="5"/>
                                            </p:txEl>
                                          </p:spTgt>
                                        </p:tgtEl>
                                        <p:attrNameLst>
                                          <p:attrName>style.visibility</p:attrName>
                                        </p:attrNameLst>
                                      </p:cBhvr>
                                      <p:to>
                                        <p:strVal val="visible"/>
                                      </p:to>
                                    </p:set>
                                    <p:animEffect transition="in" filter="fade">
                                      <p:cBhvr>
                                        <p:cTn id="31" dur="500"/>
                                        <p:tgtEl>
                                          <p:spTgt spid="49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6">
                                            <p:txEl>
                                              <p:pRg st="6" end="6"/>
                                            </p:txEl>
                                          </p:spTgt>
                                        </p:tgtEl>
                                        <p:attrNameLst>
                                          <p:attrName>style.visibility</p:attrName>
                                        </p:attrNameLst>
                                      </p:cBhvr>
                                      <p:to>
                                        <p:strVal val="visible"/>
                                      </p:to>
                                    </p:set>
                                    <p:animEffect transition="in" filter="fade">
                                      <p:cBhvr>
                                        <p:cTn id="35" dur="500"/>
                                        <p:tgtEl>
                                          <p:spTgt spid="49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6">
                                            <p:txEl>
                                              <p:pRg st="7" end="7"/>
                                            </p:txEl>
                                          </p:spTgt>
                                        </p:tgtEl>
                                        <p:attrNameLst>
                                          <p:attrName>style.visibility</p:attrName>
                                        </p:attrNameLst>
                                      </p:cBhvr>
                                      <p:to>
                                        <p:strVal val="visible"/>
                                      </p:to>
                                    </p:set>
                                    <p:animEffect transition="in" filter="fade">
                                      <p:cBhvr>
                                        <p:cTn id="39" dur="500"/>
                                        <p:tgtEl>
                                          <p:spTgt spid="49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6">
                                            <p:txEl>
                                              <p:pRg st="8" end="8"/>
                                            </p:txEl>
                                          </p:spTgt>
                                        </p:tgtEl>
                                        <p:attrNameLst>
                                          <p:attrName>style.visibility</p:attrName>
                                        </p:attrNameLst>
                                      </p:cBhvr>
                                      <p:to>
                                        <p:strVal val="visible"/>
                                      </p:to>
                                    </p:set>
                                    <p:animEffect transition="in" filter="fade">
                                      <p:cBhvr>
                                        <p:cTn id="43" dur="500"/>
                                        <p:tgtEl>
                                          <p:spTgt spid="49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fade">
                                      <p:cBhvr>
                                        <p:cTn id="47" dur="500"/>
                                        <p:tgtEl>
                                          <p:spTgt spid="518"/>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par>
                                <p:cTn id="51" presetID="10" presetClass="entr" presetSubtype="0" fill="hold" nodeType="withEffect">
                                  <p:stCondLst>
                                    <p:cond delay="0"/>
                                  </p:stCondLst>
                                  <p:childTnLst>
                                    <p:set>
                                      <p:cBhvr>
                                        <p:cTn id="52" dur="1" fill="hold">
                                          <p:stCondLst>
                                            <p:cond delay="0"/>
                                          </p:stCondLst>
                                        </p:cTn>
                                        <p:tgtEl>
                                          <p:spTgt spid="515"/>
                                        </p:tgtEl>
                                        <p:attrNameLst>
                                          <p:attrName>style.visibility</p:attrName>
                                        </p:attrNameLst>
                                      </p:cBhvr>
                                      <p:to>
                                        <p:strVal val="visible"/>
                                      </p:to>
                                    </p:set>
                                    <p:animEffect transition="in" filter="fade">
                                      <p:cBhvr>
                                        <p:cTn id="53" dur="500"/>
                                        <p:tgtEl>
                                          <p:spTgt spid="515"/>
                                        </p:tgtEl>
                                      </p:cBhvr>
                                    </p:animEffect>
                                  </p:childTnLst>
                                </p:cTn>
                              </p:par>
                              <p:par>
                                <p:cTn id="54" presetID="10" presetClass="entr" presetSubtype="0" fill="hold" nodeType="withEffect">
                                  <p:stCondLst>
                                    <p:cond delay="0"/>
                                  </p:stCondLst>
                                  <p:childTnLst>
                                    <p:set>
                                      <p:cBhvr>
                                        <p:cTn id="55" dur="1" fill="hold">
                                          <p:stCondLst>
                                            <p:cond delay="0"/>
                                          </p:stCondLst>
                                        </p:cTn>
                                        <p:tgtEl>
                                          <p:spTgt spid="517"/>
                                        </p:tgtEl>
                                        <p:attrNameLst>
                                          <p:attrName>style.visibility</p:attrName>
                                        </p:attrNameLst>
                                      </p:cBhvr>
                                      <p:to>
                                        <p:strVal val="visible"/>
                                      </p:to>
                                    </p:set>
                                    <p:animEffect transition="in" filter="fade">
                                      <p:cBhvr>
                                        <p:cTn id="56"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Meet the Team 2">
  <p:cSld name="4_Meet the Team 2">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3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23" name="Google Shape;523;p3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24" name="Google Shape;524;p3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5" name="Google Shape;525;p30"/>
          <p:cNvGrpSpPr/>
          <p:nvPr/>
        </p:nvGrpSpPr>
        <p:grpSpPr>
          <a:xfrm>
            <a:off x="338952" y="6409324"/>
            <a:ext cx="224082" cy="221156"/>
            <a:chOff x="4328868" y="5502988"/>
            <a:chExt cx="500307" cy="493774"/>
          </a:xfrm>
        </p:grpSpPr>
        <p:sp>
          <p:nvSpPr>
            <p:cNvPr id="526" name="Google Shape;526;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7" name="Google Shape;527;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28" name="Google Shape;528;p30"/>
          <p:cNvGrpSpPr/>
          <p:nvPr/>
        </p:nvGrpSpPr>
        <p:grpSpPr>
          <a:xfrm flipH="1">
            <a:off x="11637433" y="6409324"/>
            <a:ext cx="224082" cy="221156"/>
            <a:chOff x="4328868" y="5502988"/>
            <a:chExt cx="500307" cy="493774"/>
          </a:xfrm>
        </p:grpSpPr>
        <p:sp>
          <p:nvSpPr>
            <p:cNvPr id="529" name="Google Shape;529;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0" name="Google Shape;530;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31" name="Google Shape;531;p30"/>
          <p:cNvGrpSpPr/>
          <p:nvPr/>
        </p:nvGrpSpPr>
        <p:grpSpPr>
          <a:xfrm>
            <a:off x="0" y="6824981"/>
            <a:ext cx="12192000" cy="45719"/>
            <a:chOff x="0" y="6756401"/>
            <a:chExt cx="12192000" cy="114300"/>
          </a:xfrm>
        </p:grpSpPr>
        <p:sp>
          <p:nvSpPr>
            <p:cNvPr id="532" name="Google Shape;532;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3" name="Google Shape;533;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5" name="Google Shape;535;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6" name="Google Shape;536;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37" name="Google Shape;537;p30"/>
          <p:cNvGrpSpPr/>
          <p:nvPr/>
        </p:nvGrpSpPr>
        <p:grpSpPr>
          <a:xfrm>
            <a:off x="0" y="0"/>
            <a:ext cx="12192000" cy="45719"/>
            <a:chOff x="0" y="6756401"/>
            <a:chExt cx="12192000" cy="114300"/>
          </a:xfrm>
        </p:grpSpPr>
        <p:sp>
          <p:nvSpPr>
            <p:cNvPr id="538" name="Google Shape;538;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9" name="Google Shape;539;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0" name="Google Shape;540;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1" name="Google Shape;541;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2" name="Google Shape;542;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3" name="Google Shape;543;p30"/>
          <p:cNvSpPr>
            <a:spLocks noGrp="1"/>
          </p:cNvSpPr>
          <p:nvPr>
            <p:ph type="pic" idx="2"/>
          </p:nvPr>
        </p:nvSpPr>
        <p:spPr>
          <a:xfrm>
            <a:off x="9429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4" name="Google Shape;544;p30"/>
          <p:cNvSpPr>
            <a:spLocks noGrp="1"/>
          </p:cNvSpPr>
          <p:nvPr>
            <p:ph type="pic" idx="3"/>
          </p:nvPr>
        </p:nvSpPr>
        <p:spPr>
          <a:xfrm>
            <a:off x="9429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5" name="Google Shape;545;p30"/>
          <p:cNvSpPr>
            <a:spLocks noGrp="1"/>
          </p:cNvSpPr>
          <p:nvPr>
            <p:ph type="pic" idx="4"/>
          </p:nvPr>
        </p:nvSpPr>
        <p:spPr>
          <a:xfrm>
            <a:off x="64293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6" name="Google Shape;546;p30"/>
          <p:cNvSpPr>
            <a:spLocks noGrp="1"/>
          </p:cNvSpPr>
          <p:nvPr>
            <p:ph type="pic" idx="5"/>
          </p:nvPr>
        </p:nvSpPr>
        <p:spPr>
          <a:xfrm>
            <a:off x="64293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par>
                                <p:cTn id="48" presetID="10" presetClass="entr" presetSubtype="0" fill="hold" nodeType="withEffect">
                                  <p:stCondLst>
                                    <p:cond delay="0"/>
                                  </p:stCondLst>
                                  <p:childTnLst>
                                    <p:set>
                                      <p:cBhvr>
                                        <p:cTn id="49" dur="1" fill="hold">
                                          <p:stCondLst>
                                            <p:cond delay="0"/>
                                          </p:stCondLst>
                                        </p:cTn>
                                        <p:tgtEl>
                                          <p:spTgt spid="544"/>
                                        </p:tgtEl>
                                        <p:attrNameLst>
                                          <p:attrName>style.visibility</p:attrName>
                                        </p:attrNameLst>
                                      </p:cBhvr>
                                      <p:to>
                                        <p:strVal val="visible"/>
                                      </p:to>
                                    </p:set>
                                    <p:animEffect transition="in" filter="fade">
                                      <p:cBhvr>
                                        <p:cTn id="50" dur="500"/>
                                        <p:tgtEl>
                                          <p:spTgt spid="544"/>
                                        </p:tgtEl>
                                      </p:cBhvr>
                                    </p:animEffect>
                                  </p:childTnLst>
                                </p:cTn>
                              </p:par>
                              <p:par>
                                <p:cTn id="51" presetID="10" presetClass="entr" presetSubtype="0" fill="hold" nodeType="withEffect">
                                  <p:stCondLst>
                                    <p:cond delay="0"/>
                                  </p:stCondLst>
                                  <p:childTnLst>
                                    <p:set>
                                      <p:cBhvr>
                                        <p:cTn id="52" dur="1" fill="hold">
                                          <p:stCondLst>
                                            <p:cond delay="0"/>
                                          </p:stCondLst>
                                        </p:cTn>
                                        <p:tgtEl>
                                          <p:spTgt spid="545"/>
                                        </p:tgtEl>
                                        <p:attrNameLst>
                                          <p:attrName>style.visibility</p:attrName>
                                        </p:attrNameLst>
                                      </p:cBhvr>
                                      <p:to>
                                        <p:strVal val="visible"/>
                                      </p:to>
                                    </p:set>
                                    <p:animEffect transition="in" filter="fade">
                                      <p:cBhvr>
                                        <p:cTn id="53" dur="500"/>
                                        <p:tgtEl>
                                          <p:spTgt spid="545"/>
                                        </p:tgtEl>
                                      </p:cBhvr>
                                    </p:animEffect>
                                  </p:childTnLst>
                                </p:cTn>
                              </p:par>
                              <p:par>
                                <p:cTn id="54" presetID="10" presetClass="entr" presetSubtype="0" fill="hold" nodeType="withEffect">
                                  <p:stCondLst>
                                    <p:cond delay="0"/>
                                  </p:stCondLst>
                                  <p:childTnLst>
                                    <p:set>
                                      <p:cBhvr>
                                        <p:cTn id="55" dur="1" fill="hold">
                                          <p:stCondLst>
                                            <p:cond delay="0"/>
                                          </p:stCondLst>
                                        </p:cTn>
                                        <p:tgtEl>
                                          <p:spTgt spid="546"/>
                                        </p:tgtEl>
                                        <p:attrNameLst>
                                          <p:attrName>style.visibility</p:attrName>
                                        </p:attrNameLst>
                                      </p:cBhvr>
                                      <p:to>
                                        <p:strVal val="visible"/>
                                      </p:to>
                                    </p:set>
                                    <p:animEffect transition="in" filter="fade">
                                      <p:cBhvr>
                                        <p:cTn id="56" dur="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Meet the Team 2">
  <p:cSld name="5_Meet the Team 2">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3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51" name="Google Shape;551;p3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52" name="Google Shape;552;p3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53" name="Google Shape;553;p31"/>
          <p:cNvGrpSpPr/>
          <p:nvPr/>
        </p:nvGrpSpPr>
        <p:grpSpPr>
          <a:xfrm>
            <a:off x="338952" y="6409324"/>
            <a:ext cx="224082" cy="221156"/>
            <a:chOff x="4328868" y="5502988"/>
            <a:chExt cx="500307" cy="493774"/>
          </a:xfrm>
        </p:grpSpPr>
        <p:sp>
          <p:nvSpPr>
            <p:cNvPr id="554" name="Google Shape;554;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5" name="Google Shape;555;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6" name="Google Shape;556;p31"/>
          <p:cNvGrpSpPr/>
          <p:nvPr/>
        </p:nvGrpSpPr>
        <p:grpSpPr>
          <a:xfrm flipH="1">
            <a:off x="11637433" y="6409324"/>
            <a:ext cx="224082" cy="221156"/>
            <a:chOff x="4328868" y="5502988"/>
            <a:chExt cx="500307" cy="493774"/>
          </a:xfrm>
        </p:grpSpPr>
        <p:sp>
          <p:nvSpPr>
            <p:cNvPr id="557" name="Google Shape;557;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8" name="Google Shape;558;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9" name="Google Shape;559;p31"/>
          <p:cNvGrpSpPr/>
          <p:nvPr/>
        </p:nvGrpSpPr>
        <p:grpSpPr>
          <a:xfrm>
            <a:off x="0" y="6824981"/>
            <a:ext cx="12192000" cy="45719"/>
            <a:chOff x="0" y="6756401"/>
            <a:chExt cx="12192000" cy="114300"/>
          </a:xfrm>
        </p:grpSpPr>
        <p:sp>
          <p:nvSpPr>
            <p:cNvPr id="560" name="Google Shape;560;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1" name="Google Shape;561;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2" name="Google Shape;562;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3" name="Google Shape;563;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4" name="Google Shape;564;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5" name="Google Shape;565;p31"/>
          <p:cNvGrpSpPr/>
          <p:nvPr/>
        </p:nvGrpSpPr>
        <p:grpSpPr>
          <a:xfrm>
            <a:off x="0" y="0"/>
            <a:ext cx="12192000" cy="45719"/>
            <a:chOff x="0" y="6756401"/>
            <a:chExt cx="12192000" cy="114300"/>
          </a:xfrm>
        </p:grpSpPr>
        <p:sp>
          <p:nvSpPr>
            <p:cNvPr id="566" name="Google Shape;566;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8" name="Google Shape;568;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9" name="Google Shape;569;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a:spLocks noGrp="1"/>
          </p:cNvSpPr>
          <p:nvPr>
            <p:ph type="pic" idx="2"/>
          </p:nvPr>
        </p:nvSpPr>
        <p:spPr>
          <a:xfrm>
            <a:off x="928305"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72" name="Google Shape;572;p31"/>
          <p:cNvSpPr>
            <a:spLocks noGrp="1"/>
          </p:cNvSpPr>
          <p:nvPr>
            <p:ph type="pic" idx="3"/>
          </p:nvPr>
        </p:nvSpPr>
        <p:spPr>
          <a:xfrm>
            <a:off x="6623596"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animEffect transition="in" filter="fade">
                                      <p:cBhvr>
                                        <p:cTn id="11" dur="500"/>
                                        <p:tgtEl>
                                          <p:spTgt spid="55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
                                            <p:txEl>
                                              <p:pRg st="1" end="1"/>
                                            </p:txEl>
                                          </p:spTgt>
                                        </p:tgtEl>
                                        <p:attrNameLst>
                                          <p:attrName>style.visibility</p:attrName>
                                        </p:attrNameLst>
                                      </p:cBhvr>
                                      <p:to>
                                        <p:strVal val="visible"/>
                                      </p:to>
                                    </p:set>
                                    <p:animEffect transition="in" filter="fade">
                                      <p:cBhvr>
                                        <p:cTn id="15" dur="500"/>
                                        <p:tgtEl>
                                          <p:spTgt spid="55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
                                            <p:txEl>
                                              <p:pRg st="2" end="2"/>
                                            </p:txEl>
                                          </p:spTgt>
                                        </p:tgtEl>
                                        <p:attrNameLst>
                                          <p:attrName>style.visibility</p:attrName>
                                        </p:attrNameLst>
                                      </p:cBhvr>
                                      <p:to>
                                        <p:strVal val="visible"/>
                                      </p:to>
                                    </p:set>
                                    <p:animEffect transition="in" filter="fade">
                                      <p:cBhvr>
                                        <p:cTn id="19" dur="500"/>
                                        <p:tgtEl>
                                          <p:spTgt spid="55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
                                            <p:txEl>
                                              <p:pRg st="3" end="3"/>
                                            </p:txEl>
                                          </p:spTgt>
                                        </p:tgtEl>
                                        <p:attrNameLst>
                                          <p:attrName>style.visibility</p:attrName>
                                        </p:attrNameLst>
                                      </p:cBhvr>
                                      <p:to>
                                        <p:strVal val="visible"/>
                                      </p:to>
                                    </p:set>
                                    <p:animEffect transition="in" filter="fade">
                                      <p:cBhvr>
                                        <p:cTn id="23" dur="500"/>
                                        <p:tgtEl>
                                          <p:spTgt spid="55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500"/>
                                        <p:tgtEl>
                                          <p:spTgt spid="55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2">
                                            <p:txEl>
                                              <p:pRg st="5" end="5"/>
                                            </p:txEl>
                                          </p:spTgt>
                                        </p:tgtEl>
                                        <p:attrNameLst>
                                          <p:attrName>style.visibility</p:attrName>
                                        </p:attrNameLst>
                                      </p:cBhvr>
                                      <p:to>
                                        <p:strVal val="visible"/>
                                      </p:to>
                                    </p:set>
                                    <p:animEffect transition="in" filter="fade">
                                      <p:cBhvr>
                                        <p:cTn id="31" dur="500"/>
                                        <p:tgtEl>
                                          <p:spTgt spid="55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2">
                                            <p:txEl>
                                              <p:pRg st="6" end="6"/>
                                            </p:txEl>
                                          </p:spTgt>
                                        </p:tgtEl>
                                        <p:attrNameLst>
                                          <p:attrName>style.visibility</p:attrName>
                                        </p:attrNameLst>
                                      </p:cBhvr>
                                      <p:to>
                                        <p:strVal val="visible"/>
                                      </p:to>
                                    </p:set>
                                    <p:animEffect transition="in" filter="fade">
                                      <p:cBhvr>
                                        <p:cTn id="35" dur="500"/>
                                        <p:tgtEl>
                                          <p:spTgt spid="55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2">
                                            <p:txEl>
                                              <p:pRg st="7" end="7"/>
                                            </p:txEl>
                                          </p:spTgt>
                                        </p:tgtEl>
                                        <p:attrNameLst>
                                          <p:attrName>style.visibility</p:attrName>
                                        </p:attrNameLst>
                                      </p:cBhvr>
                                      <p:to>
                                        <p:strVal val="visible"/>
                                      </p:to>
                                    </p:set>
                                    <p:animEffect transition="in" filter="fade">
                                      <p:cBhvr>
                                        <p:cTn id="39" dur="500"/>
                                        <p:tgtEl>
                                          <p:spTgt spid="55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2">
                                            <p:txEl>
                                              <p:pRg st="8" end="8"/>
                                            </p:txEl>
                                          </p:spTgt>
                                        </p:tgtEl>
                                        <p:attrNameLst>
                                          <p:attrName>style.visibility</p:attrName>
                                        </p:attrNameLst>
                                      </p:cBhvr>
                                      <p:to>
                                        <p:strVal val="visible"/>
                                      </p:to>
                                    </p:set>
                                    <p:animEffect transition="in" filter="fade">
                                      <p:cBhvr>
                                        <p:cTn id="43" dur="500"/>
                                        <p:tgtEl>
                                          <p:spTgt spid="5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reserve="1" userDrawn="1">
  <p:cSld name="4_Blank">
    <p:spTree>
      <p:nvGrpSpPr>
        <p:cNvPr id="1" name="Shape 31"/>
        <p:cNvGrpSpPr/>
        <p:nvPr/>
      </p:nvGrpSpPr>
      <p:grpSpPr>
        <a:xfrm>
          <a:off x="0" y="0"/>
          <a:ext cx="0" cy="0"/>
          <a:chOff x="0" y="0"/>
          <a:chExt cx="0" cy="0"/>
        </a:xfrm>
      </p:grpSpPr>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 name="Text Placeholder 2">
            <a:extLst>
              <a:ext uri="{FF2B5EF4-FFF2-40B4-BE49-F238E27FC236}">
                <a16:creationId xmlns:a16="http://schemas.microsoft.com/office/drawing/2014/main" id="{3CE14703-5E2C-6749-85A1-D5F61312DAD8}"/>
              </a:ext>
            </a:extLst>
          </p:cNvPr>
          <p:cNvSpPr>
            <a:spLocks noGrp="1"/>
          </p:cNvSpPr>
          <p:nvPr>
            <p:ph type="body" sz="quarter" idx="12"/>
          </p:nvPr>
        </p:nvSpPr>
        <p:spPr>
          <a:xfrm>
            <a:off x="845762" y="1794194"/>
            <a:ext cx="10515600" cy="4086842"/>
          </a:xfrm>
        </p:spPr>
        <p:txBody>
          <a:bodyPr/>
          <a:lstStyle>
            <a:lvl1pPr marL="457200" indent="-406400">
              <a:buClr>
                <a:schemeClr val="accent1"/>
              </a:buClr>
              <a:buFont typeface="Wingdings" pitchFamily="2" charset="2"/>
              <a:buChar char="§"/>
              <a:defRPr sz="2000">
                <a:latin typeface="Avenir Book" panose="02000503020000020003" pitchFamily="2" charset="0"/>
              </a:defRPr>
            </a:lvl1pPr>
            <a:lvl2pPr marL="914400" indent="-381000">
              <a:buClr>
                <a:schemeClr val="accent1"/>
              </a:buClr>
              <a:buFont typeface="Wingdings" pitchFamily="2" charset="2"/>
              <a:buChar char="§"/>
              <a:defRPr sz="1800">
                <a:latin typeface="Avenir Book" panose="02000503020000020003" pitchFamily="2" charset="0"/>
              </a:defRPr>
            </a:lvl2pPr>
            <a:lvl3pPr marL="1371600" indent="-355600">
              <a:buClr>
                <a:schemeClr val="accent1"/>
              </a:buClr>
              <a:buFont typeface="Wingdings" pitchFamily="2" charset="2"/>
              <a:buChar char="§"/>
              <a:defRPr sz="1600">
                <a:latin typeface="Avenir Book" panose="02000503020000020003" pitchFamily="2" charset="0"/>
              </a:defRPr>
            </a:lvl3pPr>
            <a:lvl4pPr marL="1828800" indent="-342900">
              <a:buClr>
                <a:schemeClr val="accent1"/>
              </a:buClr>
              <a:buFont typeface="Wingdings" pitchFamily="2" charset="2"/>
              <a:buChar char="§"/>
              <a:defRPr sz="1400">
                <a:latin typeface="Avenir Book" panose="02000503020000020003" pitchFamily="2" charset="0"/>
              </a:defRPr>
            </a:lvl4pPr>
            <a:lvl5pPr marL="2286000" indent="-342900">
              <a:buClr>
                <a:schemeClr val="accent1"/>
              </a:buClr>
              <a:buFont typeface="Wingdings" pitchFamily="2" charset="2"/>
              <a:buChar char="§"/>
              <a:defRPr sz="1200">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Google Shape;53;p14">
            <a:extLst>
              <a:ext uri="{FF2B5EF4-FFF2-40B4-BE49-F238E27FC236}">
                <a16:creationId xmlns:a16="http://schemas.microsoft.com/office/drawing/2014/main" id="{8A0DFBE8-3C69-254F-9B57-2A299ECDBECD}"/>
              </a:ext>
            </a:extLst>
          </p:cNvPr>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57;p14">
            <a:extLst>
              <a:ext uri="{FF2B5EF4-FFF2-40B4-BE49-F238E27FC236}">
                <a16:creationId xmlns:a16="http://schemas.microsoft.com/office/drawing/2014/main" id="{EEDE0DC0-8392-1646-BF60-F02D45F7AD5E}"/>
              </a:ext>
            </a:extLst>
          </p:cNvPr>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58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xEl>
                                              <p:charRg st="1" end="1"/>
                                            </p:txEl>
                                          </p:spTgt>
                                        </p:tgtEl>
                                        <p:attrNameLst>
                                          <p:attrName>style.visibility</p:attrName>
                                        </p:attrNameLst>
                                      </p:cBhvr>
                                      <p:to>
                                        <p:strVal val="visible"/>
                                      </p:to>
                                    </p:set>
                                    <p:animEffect transition="in" filter="fade">
                                      <p:cBhvr>
                                        <p:cTn id="15" dur="500"/>
                                        <p:tgtEl>
                                          <p:spTgt spid="2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charRg st="1" end="1"/>
                                            </p:txEl>
                                          </p:spTgt>
                                        </p:tgtEl>
                                        <p:attrNameLst>
                                          <p:attrName>style.visibility</p:attrName>
                                        </p:attrNameLst>
                                      </p:cBhvr>
                                      <p:to>
                                        <p:strVal val="visible"/>
                                      </p:to>
                                    </p:set>
                                    <p:animEffect transition="in" filter="fade">
                                      <p:cBhvr>
                                        <p:cTn id="23" dur="500"/>
                                        <p:tgtEl>
                                          <p:spTgt spid="2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xEl>
                                              <p:charRg st="1" end="1"/>
                                            </p:txEl>
                                          </p:spTgt>
                                        </p:tgtEl>
                                        <p:attrNameLst>
                                          <p:attrName>style.visibility</p:attrName>
                                        </p:attrNameLst>
                                      </p:cBhvr>
                                      <p:to>
                                        <p:strVal val="visible"/>
                                      </p:to>
                                    </p:set>
                                    <p:animEffect transition="in" filter="fade">
                                      <p:cBhvr>
                                        <p:cTn id="35" dur="500"/>
                                        <p:tgtEl>
                                          <p:spTgt spid="2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xEl>
                                              <p:charRg st="1" end="1"/>
                                            </p:txEl>
                                          </p:spTgt>
                                        </p:tgtEl>
                                        <p:attrNameLst>
                                          <p:attrName>style.visibility</p:attrName>
                                        </p:attrNameLst>
                                      </p:cBhvr>
                                      <p:to>
                                        <p:strVal val="visible"/>
                                      </p:to>
                                    </p:set>
                                    <p:animEffect transition="in" filter="fade">
                                      <p:cBhvr>
                                        <p:cTn id="39" dur="500"/>
                                        <p:tgtEl>
                                          <p:spTgt spid="2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xEl>
                                              <p:charRg st="1" end="1"/>
                                            </p:txEl>
                                          </p:spTgt>
                                        </p:tgtEl>
                                        <p:attrNameLst>
                                          <p:attrName>style.visibility</p:attrName>
                                        </p:attrNameLst>
                                      </p:cBhvr>
                                      <p:to>
                                        <p:strVal val="visible"/>
                                      </p:to>
                                    </p:set>
                                    <p:animEffect transition="in" filter="fade">
                                      <p:cBhvr>
                                        <p:cTn id="43"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Meet the Team 2">
  <p:cSld name="6_Meet the Team 2">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3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77" name="Google Shape;577;p3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78" name="Google Shape;578;p3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79" name="Google Shape;579;p32"/>
          <p:cNvGrpSpPr/>
          <p:nvPr/>
        </p:nvGrpSpPr>
        <p:grpSpPr>
          <a:xfrm>
            <a:off x="338952" y="6409324"/>
            <a:ext cx="224082" cy="221156"/>
            <a:chOff x="4328868" y="5502988"/>
            <a:chExt cx="500307" cy="493774"/>
          </a:xfrm>
        </p:grpSpPr>
        <p:sp>
          <p:nvSpPr>
            <p:cNvPr id="580" name="Google Shape;580;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1" name="Google Shape;581;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2" name="Google Shape;582;p32"/>
          <p:cNvGrpSpPr/>
          <p:nvPr/>
        </p:nvGrpSpPr>
        <p:grpSpPr>
          <a:xfrm flipH="1">
            <a:off x="11637433" y="6409324"/>
            <a:ext cx="224082" cy="221156"/>
            <a:chOff x="4328868" y="5502988"/>
            <a:chExt cx="500307" cy="493774"/>
          </a:xfrm>
        </p:grpSpPr>
        <p:sp>
          <p:nvSpPr>
            <p:cNvPr id="583" name="Google Shape;583;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4" name="Google Shape;584;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5" name="Google Shape;585;p32"/>
          <p:cNvGrpSpPr/>
          <p:nvPr/>
        </p:nvGrpSpPr>
        <p:grpSpPr>
          <a:xfrm>
            <a:off x="0" y="6824981"/>
            <a:ext cx="12192000" cy="45719"/>
            <a:chOff x="0" y="6756401"/>
            <a:chExt cx="12192000" cy="114300"/>
          </a:xfrm>
        </p:grpSpPr>
        <p:sp>
          <p:nvSpPr>
            <p:cNvPr id="586" name="Google Shape;586;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7" name="Google Shape;587;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8" name="Google Shape;588;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9" name="Google Shape;589;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0" name="Google Shape;590;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91" name="Google Shape;591;p32"/>
          <p:cNvGrpSpPr/>
          <p:nvPr/>
        </p:nvGrpSpPr>
        <p:grpSpPr>
          <a:xfrm>
            <a:off x="0" y="0"/>
            <a:ext cx="12192000" cy="45719"/>
            <a:chOff x="0" y="6756401"/>
            <a:chExt cx="12192000" cy="114300"/>
          </a:xfrm>
        </p:grpSpPr>
        <p:sp>
          <p:nvSpPr>
            <p:cNvPr id="592" name="Google Shape;592;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3" name="Google Shape;593;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4" name="Google Shape;594;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5" name="Google Shape;595;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6" name="Google Shape;596;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97" name="Google Shape;597;p32"/>
          <p:cNvSpPr>
            <a:spLocks noGrp="1"/>
          </p:cNvSpPr>
          <p:nvPr>
            <p:ph type="pic" idx="2"/>
          </p:nvPr>
        </p:nvSpPr>
        <p:spPr>
          <a:xfrm>
            <a:off x="928305"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98" name="Google Shape;598;p32"/>
          <p:cNvSpPr>
            <a:spLocks noGrp="1"/>
          </p:cNvSpPr>
          <p:nvPr>
            <p:ph type="pic" idx="3"/>
          </p:nvPr>
        </p:nvSpPr>
        <p:spPr>
          <a:xfrm>
            <a:off x="6623596"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8">
                                            <p:txEl>
                                              <p:pRg st="0" end="0"/>
                                            </p:txEl>
                                          </p:spTgt>
                                        </p:tgtEl>
                                        <p:attrNameLst>
                                          <p:attrName>style.visibility</p:attrName>
                                        </p:attrNameLst>
                                      </p:cBhvr>
                                      <p:to>
                                        <p:strVal val="visible"/>
                                      </p:to>
                                    </p:set>
                                    <p:animEffect transition="in" filter="fade">
                                      <p:cBhvr>
                                        <p:cTn id="11" dur="500"/>
                                        <p:tgtEl>
                                          <p:spTgt spid="5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8">
                                            <p:txEl>
                                              <p:pRg st="1" end="1"/>
                                            </p:txEl>
                                          </p:spTgt>
                                        </p:tgtEl>
                                        <p:attrNameLst>
                                          <p:attrName>style.visibility</p:attrName>
                                        </p:attrNameLst>
                                      </p:cBhvr>
                                      <p:to>
                                        <p:strVal val="visible"/>
                                      </p:to>
                                    </p:set>
                                    <p:animEffect transition="in" filter="fade">
                                      <p:cBhvr>
                                        <p:cTn id="15" dur="500"/>
                                        <p:tgtEl>
                                          <p:spTgt spid="5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78">
                                            <p:txEl>
                                              <p:pRg st="2" end="2"/>
                                            </p:txEl>
                                          </p:spTgt>
                                        </p:tgtEl>
                                        <p:attrNameLst>
                                          <p:attrName>style.visibility</p:attrName>
                                        </p:attrNameLst>
                                      </p:cBhvr>
                                      <p:to>
                                        <p:strVal val="visible"/>
                                      </p:to>
                                    </p:set>
                                    <p:animEffect transition="in" filter="fade">
                                      <p:cBhvr>
                                        <p:cTn id="19" dur="500"/>
                                        <p:tgtEl>
                                          <p:spTgt spid="5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8">
                                            <p:txEl>
                                              <p:pRg st="3" end="3"/>
                                            </p:txEl>
                                          </p:spTgt>
                                        </p:tgtEl>
                                        <p:attrNameLst>
                                          <p:attrName>style.visibility</p:attrName>
                                        </p:attrNameLst>
                                      </p:cBhvr>
                                      <p:to>
                                        <p:strVal val="visible"/>
                                      </p:to>
                                    </p:set>
                                    <p:animEffect transition="in" filter="fade">
                                      <p:cBhvr>
                                        <p:cTn id="23" dur="500"/>
                                        <p:tgtEl>
                                          <p:spTgt spid="5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8">
                                            <p:txEl>
                                              <p:pRg st="4" end="4"/>
                                            </p:txEl>
                                          </p:spTgt>
                                        </p:tgtEl>
                                        <p:attrNameLst>
                                          <p:attrName>style.visibility</p:attrName>
                                        </p:attrNameLst>
                                      </p:cBhvr>
                                      <p:to>
                                        <p:strVal val="visible"/>
                                      </p:to>
                                    </p:set>
                                    <p:animEffect transition="in" filter="fade">
                                      <p:cBhvr>
                                        <p:cTn id="27" dur="500"/>
                                        <p:tgtEl>
                                          <p:spTgt spid="5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8">
                                            <p:txEl>
                                              <p:pRg st="5" end="5"/>
                                            </p:txEl>
                                          </p:spTgt>
                                        </p:tgtEl>
                                        <p:attrNameLst>
                                          <p:attrName>style.visibility</p:attrName>
                                        </p:attrNameLst>
                                      </p:cBhvr>
                                      <p:to>
                                        <p:strVal val="visible"/>
                                      </p:to>
                                    </p:set>
                                    <p:animEffect transition="in" filter="fade">
                                      <p:cBhvr>
                                        <p:cTn id="31" dur="500"/>
                                        <p:tgtEl>
                                          <p:spTgt spid="5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8">
                                            <p:txEl>
                                              <p:pRg st="6" end="6"/>
                                            </p:txEl>
                                          </p:spTgt>
                                        </p:tgtEl>
                                        <p:attrNameLst>
                                          <p:attrName>style.visibility</p:attrName>
                                        </p:attrNameLst>
                                      </p:cBhvr>
                                      <p:to>
                                        <p:strVal val="visible"/>
                                      </p:to>
                                    </p:set>
                                    <p:animEffect transition="in" filter="fade">
                                      <p:cBhvr>
                                        <p:cTn id="35" dur="500"/>
                                        <p:tgtEl>
                                          <p:spTgt spid="5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78">
                                            <p:txEl>
                                              <p:pRg st="7" end="7"/>
                                            </p:txEl>
                                          </p:spTgt>
                                        </p:tgtEl>
                                        <p:attrNameLst>
                                          <p:attrName>style.visibility</p:attrName>
                                        </p:attrNameLst>
                                      </p:cBhvr>
                                      <p:to>
                                        <p:strVal val="visible"/>
                                      </p:to>
                                    </p:set>
                                    <p:animEffect transition="in" filter="fade">
                                      <p:cBhvr>
                                        <p:cTn id="39" dur="500"/>
                                        <p:tgtEl>
                                          <p:spTgt spid="5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8">
                                            <p:txEl>
                                              <p:pRg st="8" end="8"/>
                                            </p:txEl>
                                          </p:spTgt>
                                        </p:tgtEl>
                                        <p:attrNameLst>
                                          <p:attrName>style.visibility</p:attrName>
                                        </p:attrNameLst>
                                      </p:cBhvr>
                                      <p:to>
                                        <p:strVal val="visible"/>
                                      </p:to>
                                    </p:set>
                                    <p:animEffect transition="in" filter="fade">
                                      <p:cBhvr>
                                        <p:cTn id="43" dur="500"/>
                                        <p:tgtEl>
                                          <p:spTgt spid="57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7"/>
                                        </p:tgtEl>
                                        <p:attrNameLst>
                                          <p:attrName>style.visibility</p:attrName>
                                        </p:attrNameLst>
                                      </p:cBhvr>
                                      <p:to>
                                        <p:strVal val="visible"/>
                                      </p:to>
                                    </p:set>
                                    <p:animEffect transition="in" filter="fade">
                                      <p:cBhvr>
                                        <p:cTn id="47" dur="500"/>
                                        <p:tgtEl>
                                          <p:spTgt spid="597"/>
                                        </p:tgtEl>
                                      </p:cBhvr>
                                    </p:animEffect>
                                  </p:childTnLst>
                                </p:cTn>
                              </p:par>
                              <p:par>
                                <p:cTn id="48" presetID="10" presetClass="entr" presetSubtype="0" fill="hold" nodeType="withEffect">
                                  <p:stCondLst>
                                    <p:cond delay="0"/>
                                  </p:stCondLst>
                                  <p:childTnLst>
                                    <p:set>
                                      <p:cBhvr>
                                        <p:cTn id="49" dur="1" fill="hold">
                                          <p:stCondLst>
                                            <p:cond delay="0"/>
                                          </p:stCondLst>
                                        </p:cTn>
                                        <p:tgtEl>
                                          <p:spTgt spid="598"/>
                                        </p:tgtEl>
                                        <p:attrNameLst>
                                          <p:attrName>style.visibility</p:attrName>
                                        </p:attrNameLst>
                                      </p:cBhvr>
                                      <p:to>
                                        <p:strVal val="visible"/>
                                      </p:to>
                                    </p:set>
                                    <p:animEffect transition="in" filter="fade">
                                      <p:cBhvr>
                                        <p:cTn id="50" dur="500"/>
                                        <p:tgtEl>
                                          <p:spTgt spid="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Meet the Team 2">
  <p:cSld name="7_Meet the Team 2">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3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03" name="Google Shape;603;p3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04" name="Google Shape;604;p3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05" name="Google Shape;605;p33"/>
          <p:cNvGrpSpPr/>
          <p:nvPr/>
        </p:nvGrpSpPr>
        <p:grpSpPr>
          <a:xfrm>
            <a:off x="338952" y="6409324"/>
            <a:ext cx="224082" cy="221156"/>
            <a:chOff x="4328868" y="5502988"/>
            <a:chExt cx="500307" cy="493774"/>
          </a:xfrm>
        </p:grpSpPr>
        <p:sp>
          <p:nvSpPr>
            <p:cNvPr id="606" name="Google Shape;606;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07" name="Google Shape;607;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08" name="Google Shape;608;p33"/>
          <p:cNvGrpSpPr/>
          <p:nvPr/>
        </p:nvGrpSpPr>
        <p:grpSpPr>
          <a:xfrm flipH="1">
            <a:off x="11637433" y="6409324"/>
            <a:ext cx="224082" cy="221156"/>
            <a:chOff x="4328868" y="5502988"/>
            <a:chExt cx="500307" cy="493774"/>
          </a:xfrm>
        </p:grpSpPr>
        <p:sp>
          <p:nvSpPr>
            <p:cNvPr id="609" name="Google Shape;609;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10" name="Google Shape;610;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11" name="Google Shape;611;p33"/>
          <p:cNvGrpSpPr/>
          <p:nvPr/>
        </p:nvGrpSpPr>
        <p:grpSpPr>
          <a:xfrm>
            <a:off x="0" y="6824981"/>
            <a:ext cx="12192000" cy="45719"/>
            <a:chOff x="0" y="6756401"/>
            <a:chExt cx="12192000" cy="114300"/>
          </a:xfrm>
        </p:grpSpPr>
        <p:sp>
          <p:nvSpPr>
            <p:cNvPr id="612" name="Google Shape;612;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3" name="Google Shape;613;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4" name="Google Shape;614;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5" name="Google Shape;615;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6" name="Google Shape;616;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17" name="Google Shape;617;p33"/>
          <p:cNvGrpSpPr/>
          <p:nvPr/>
        </p:nvGrpSpPr>
        <p:grpSpPr>
          <a:xfrm>
            <a:off x="0" y="0"/>
            <a:ext cx="12192000" cy="45719"/>
            <a:chOff x="0" y="6756401"/>
            <a:chExt cx="12192000" cy="114300"/>
          </a:xfrm>
        </p:grpSpPr>
        <p:sp>
          <p:nvSpPr>
            <p:cNvPr id="618" name="Google Shape;618;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9" name="Google Shape;619;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0" name="Google Shape;620;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1" name="Google Shape;621;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2" name="Google Shape;622;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23" name="Google Shape;623;p33"/>
          <p:cNvSpPr>
            <a:spLocks noGrp="1"/>
          </p:cNvSpPr>
          <p:nvPr>
            <p:ph type="pic" idx="2"/>
          </p:nvPr>
        </p:nvSpPr>
        <p:spPr>
          <a:xfrm>
            <a:off x="855286" y="2012946"/>
            <a:ext cx="1987554" cy="1987554"/>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
                                            <p:txEl>
                                              <p:pRg st="0" end="0"/>
                                            </p:txEl>
                                          </p:spTgt>
                                        </p:tgtEl>
                                        <p:attrNameLst>
                                          <p:attrName>style.visibility</p:attrName>
                                        </p:attrNameLst>
                                      </p:cBhvr>
                                      <p:to>
                                        <p:strVal val="visible"/>
                                      </p:to>
                                    </p:set>
                                    <p:animEffect transition="in" filter="fade">
                                      <p:cBhvr>
                                        <p:cTn id="11" dur="500"/>
                                        <p:tgtEl>
                                          <p:spTgt spid="6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4">
                                            <p:txEl>
                                              <p:pRg st="1" end="1"/>
                                            </p:txEl>
                                          </p:spTgt>
                                        </p:tgtEl>
                                        <p:attrNameLst>
                                          <p:attrName>style.visibility</p:attrName>
                                        </p:attrNameLst>
                                      </p:cBhvr>
                                      <p:to>
                                        <p:strVal val="visible"/>
                                      </p:to>
                                    </p:set>
                                    <p:animEffect transition="in" filter="fade">
                                      <p:cBhvr>
                                        <p:cTn id="15" dur="500"/>
                                        <p:tgtEl>
                                          <p:spTgt spid="6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4">
                                            <p:txEl>
                                              <p:pRg st="2" end="2"/>
                                            </p:txEl>
                                          </p:spTgt>
                                        </p:tgtEl>
                                        <p:attrNameLst>
                                          <p:attrName>style.visibility</p:attrName>
                                        </p:attrNameLst>
                                      </p:cBhvr>
                                      <p:to>
                                        <p:strVal val="visible"/>
                                      </p:to>
                                    </p:set>
                                    <p:animEffect transition="in" filter="fade">
                                      <p:cBhvr>
                                        <p:cTn id="19" dur="500"/>
                                        <p:tgtEl>
                                          <p:spTgt spid="6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4">
                                            <p:txEl>
                                              <p:pRg st="3" end="3"/>
                                            </p:txEl>
                                          </p:spTgt>
                                        </p:tgtEl>
                                        <p:attrNameLst>
                                          <p:attrName>style.visibility</p:attrName>
                                        </p:attrNameLst>
                                      </p:cBhvr>
                                      <p:to>
                                        <p:strVal val="visible"/>
                                      </p:to>
                                    </p:set>
                                    <p:animEffect transition="in" filter="fade">
                                      <p:cBhvr>
                                        <p:cTn id="23" dur="500"/>
                                        <p:tgtEl>
                                          <p:spTgt spid="6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4">
                                            <p:txEl>
                                              <p:pRg st="4" end="4"/>
                                            </p:txEl>
                                          </p:spTgt>
                                        </p:tgtEl>
                                        <p:attrNameLst>
                                          <p:attrName>style.visibility</p:attrName>
                                        </p:attrNameLst>
                                      </p:cBhvr>
                                      <p:to>
                                        <p:strVal val="visible"/>
                                      </p:to>
                                    </p:set>
                                    <p:animEffect transition="in" filter="fade">
                                      <p:cBhvr>
                                        <p:cTn id="27" dur="500"/>
                                        <p:tgtEl>
                                          <p:spTgt spid="6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4">
                                            <p:txEl>
                                              <p:pRg st="5" end="5"/>
                                            </p:txEl>
                                          </p:spTgt>
                                        </p:tgtEl>
                                        <p:attrNameLst>
                                          <p:attrName>style.visibility</p:attrName>
                                        </p:attrNameLst>
                                      </p:cBhvr>
                                      <p:to>
                                        <p:strVal val="visible"/>
                                      </p:to>
                                    </p:set>
                                    <p:animEffect transition="in" filter="fade">
                                      <p:cBhvr>
                                        <p:cTn id="31" dur="500"/>
                                        <p:tgtEl>
                                          <p:spTgt spid="6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4">
                                            <p:txEl>
                                              <p:pRg st="6" end="6"/>
                                            </p:txEl>
                                          </p:spTgt>
                                        </p:tgtEl>
                                        <p:attrNameLst>
                                          <p:attrName>style.visibility</p:attrName>
                                        </p:attrNameLst>
                                      </p:cBhvr>
                                      <p:to>
                                        <p:strVal val="visible"/>
                                      </p:to>
                                    </p:set>
                                    <p:animEffect transition="in" filter="fade">
                                      <p:cBhvr>
                                        <p:cTn id="35" dur="500"/>
                                        <p:tgtEl>
                                          <p:spTgt spid="6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xEl>
                                              <p:pRg st="7" end="7"/>
                                            </p:txEl>
                                          </p:spTgt>
                                        </p:tgtEl>
                                        <p:attrNameLst>
                                          <p:attrName>style.visibility</p:attrName>
                                        </p:attrNameLst>
                                      </p:cBhvr>
                                      <p:to>
                                        <p:strVal val="visible"/>
                                      </p:to>
                                    </p:set>
                                    <p:animEffect transition="in" filter="fade">
                                      <p:cBhvr>
                                        <p:cTn id="39" dur="500"/>
                                        <p:tgtEl>
                                          <p:spTgt spid="6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04">
                                            <p:txEl>
                                              <p:pRg st="8" end="8"/>
                                            </p:txEl>
                                          </p:spTgt>
                                        </p:tgtEl>
                                        <p:attrNameLst>
                                          <p:attrName>style.visibility</p:attrName>
                                        </p:attrNameLst>
                                      </p:cBhvr>
                                      <p:to>
                                        <p:strVal val="visible"/>
                                      </p:to>
                                    </p:set>
                                    <p:animEffect transition="in" filter="fade">
                                      <p:cBhvr>
                                        <p:cTn id="43" dur="500"/>
                                        <p:tgtEl>
                                          <p:spTgt spid="60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23"/>
                                        </p:tgtEl>
                                        <p:attrNameLst>
                                          <p:attrName>style.visibility</p:attrName>
                                        </p:attrNameLst>
                                      </p:cBhvr>
                                      <p:to>
                                        <p:strVal val="visible"/>
                                      </p:to>
                                    </p:set>
                                    <p:anim calcmode="lin" valueType="num">
                                      <p:cBhvr additive="base">
                                        <p:cTn id="47" dur="500"/>
                                        <p:tgtEl>
                                          <p:spTgt spid="623"/>
                                        </p:tgtEl>
                                        <p:attrNameLst>
                                          <p:attrName>ppt_w</p:attrName>
                                        </p:attrNameLst>
                                      </p:cBhvr>
                                      <p:tavLst>
                                        <p:tav tm="0">
                                          <p:val>
                                            <p:strVal val="0"/>
                                          </p:val>
                                        </p:tav>
                                        <p:tav tm="100000">
                                          <p:val>
                                            <p:strVal val="#ppt_w"/>
                                          </p:val>
                                        </p:tav>
                                      </p:tavLst>
                                    </p:anim>
                                    <p:anim calcmode="lin" valueType="num">
                                      <p:cBhvr additive="base">
                                        <p:cTn id="48" dur="500"/>
                                        <p:tgtEl>
                                          <p:spTgt spid="6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Meet the Team 2">
  <p:cSld name="8_Meet the Team 2">
    <p:spTree>
      <p:nvGrpSpPr>
        <p:cNvPr id="1" name="Shape 624"/>
        <p:cNvGrpSpPr/>
        <p:nvPr/>
      </p:nvGrpSpPr>
      <p:grpSpPr>
        <a:xfrm>
          <a:off x="0" y="0"/>
          <a:ext cx="0" cy="0"/>
          <a:chOff x="0" y="0"/>
          <a:chExt cx="0" cy="0"/>
        </a:xfrm>
      </p:grpSpPr>
      <p:sp>
        <p:nvSpPr>
          <p:cNvPr id="625" name="Google Shape;625;p3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6" name="Google Shape;62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7" name="Google Shape;627;p3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28" name="Google Shape;628;p3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29" name="Google Shape;629;p3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30" name="Google Shape;630;p34"/>
          <p:cNvGrpSpPr/>
          <p:nvPr/>
        </p:nvGrpSpPr>
        <p:grpSpPr>
          <a:xfrm>
            <a:off x="338952" y="6409324"/>
            <a:ext cx="224082" cy="221156"/>
            <a:chOff x="4328868" y="5502988"/>
            <a:chExt cx="500307" cy="493774"/>
          </a:xfrm>
        </p:grpSpPr>
        <p:sp>
          <p:nvSpPr>
            <p:cNvPr id="631" name="Google Shape;631;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2" name="Google Shape;632;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3" name="Google Shape;633;p34"/>
          <p:cNvGrpSpPr/>
          <p:nvPr/>
        </p:nvGrpSpPr>
        <p:grpSpPr>
          <a:xfrm flipH="1">
            <a:off x="11637433" y="6409324"/>
            <a:ext cx="224082" cy="221156"/>
            <a:chOff x="4328868" y="5502988"/>
            <a:chExt cx="500307" cy="493774"/>
          </a:xfrm>
        </p:grpSpPr>
        <p:sp>
          <p:nvSpPr>
            <p:cNvPr id="634" name="Google Shape;634;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5" name="Google Shape;635;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6" name="Google Shape;636;p34"/>
          <p:cNvGrpSpPr/>
          <p:nvPr/>
        </p:nvGrpSpPr>
        <p:grpSpPr>
          <a:xfrm>
            <a:off x="0" y="6824981"/>
            <a:ext cx="12192000" cy="45719"/>
            <a:chOff x="0" y="6756401"/>
            <a:chExt cx="12192000" cy="114300"/>
          </a:xfrm>
        </p:grpSpPr>
        <p:sp>
          <p:nvSpPr>
            <p:cNvPr id="637" name="Google Shape;637;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8" name="Google Shape;638;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9" name="Google Shape;639;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0" name="Google Shape;640;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1" name="Google Shape;641;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42" name="Google Shape;642;p34"/>
          <p:cNvGrpSpPr/>
          <p:nvPr/>
        </p:nvGrpSpPr>
        <p:grpSpPr>
          <a:xfrm>
            <a:off x="0" y="0"/>
            <a:ext cx="12192000" cy="45719"/>
            <a:chOff x="0" y="6756401"/>
            <a:chExt cx="12192000" cy="114300"/>
          </a:xfrm>
        </p:grpSpPr>
        <p:sp>
          <p:nvSpPr>
            <p:cNvPr id="643" name="Google Shape;643;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4" name="Google Shape;644;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5" name="Google Shape;645;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6" name="Google Shape;646;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7" name="Google Shape;647;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48" name="Google Shape;648;p34"/>
          <p:cNvSpPr>
            <a:spLocks noGrp="1"/>
          </p:cNvSpPr>
          <p:nvPr>
            <p:ph type="pic" idx="2"/>
          </p:nvPr>
        </p:nvSpPr>
        <p:spPr>
          <a:xfrm>
            <a:off x="864050" y="2113494"/>
            <a:ext cx="1825459" cy="18254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500"/>
                                        <p:tgtEl>
                                          <p:spTgt spid="6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animEffect transition="in" filter="fade">
                                      <p:cBhvr>
                                        <p:cTn id="11" dur="500"/>
                                        <p:tgtEl>
                                          <p:spTgt spid="6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animEffect transition="in" filter="fade">
                                      <p:cBhvr>
                                        <p:cTn id="15" dur="500"/>
                                        <p:tgtEl>
                                          <p:spTgt spid="6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animEffect transition="in" filter="fade">
                                      <p:cBhvr>
                                        <p:cTn id="19" dur="500"/>
                                        <p:tgtEl>
                                          <p:spTgt spid="6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animEffect transition="in" filter="fade">
                                      <p:cBhvr>
                                        <p:cTn id="23" dur="500"/>
                                        <p:tgtEl>
                                          <p:spTgt spid="6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animEffect transition="in" filter="fade">
                                      <p:cBhvr>
                                        <p:cTn id="27" dur="500"/>
                                        <p:tgtEl>
                                          <p:spTgt spid="6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animEffect transition="in" filter="fade">
                                      <p:cBhvr>
                                        <p:cTn id="31" dur="500"/>
                                        <p:tgtEl>
                                          <p:spTgt spid="6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animEffect transition="in" filter="fade">
                                      <p:cBhvr>
                                        <p:cTn id="35" dur="500"/>
                                        <p:tgtEl>
                                          <p:spTgt spid="6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animEffect transition="in" filter="fade">
                                      <p:cBhvr>
                                        <p:cTn id="39" dur="500"/>
                                        <p:tgtEl>
                                          <p:spTgt spid="6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animEffect transition="in" filter="fade">
                                      <p:cBhvr>
                                        <p:cTn id="43" dur="500"/>
                                        <p:tgtEl>
                                          <p:spTgt spid="6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Meet the Team 2">
  <p:cSld name="9_Meet the Team 2">
    <p:spTree>
      <p:nvGrpSpPr>
        <p:cNvPr id="1" name="Shape 649"/>
        <p:cNvGrpSpPr/>
        <p:nvPr/>
      </p:nvGrpSpPr>
      <p:grpSpPr>
        <a:xfrm>
          <a:off x="0" y="0"/>
          <a:ext cx="0" cy="0"/>
          <a:chOff x="0" y="0"/>
          <a:chExt cx="0" cy="0"/>
        </a:xfrm>
      </p:grpSpPr>
      <p:sp>
        <p:nvSpPr>
          <p:cNvPr id="650" name="Google Shape;650;p3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1" name="Google Shape;6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3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53" name="Google Shape;653;p3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54" name="Google Shape;654;p3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55" name="Google Shape;655;p35"/>
          <p:cNvGrpSpPr/>
          <p:nvPr/>
        </p:nvGrpSpPr>
        <p:grpSpPr>
          <a:xfrm>
            <a:off x="338952" y="6409324"/>
            <a:ext cx="224082" cy="221156"/>
            <a:chOff x="4328868" y="5502988"/>
            <a:chExt cx="500307" cy="493774"/>
          </a:xfrm>
        </p:grpSpPr>
        <p:sp>
          <p:nvSpPr>
            <p:cNvPr id="656" name="Google Shape;656;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57" name="Google Shape;657;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58" name="Google Shape;658;p35"/>
          <p:cNvGrpSpPr/>
          <p:nvPr/>
        </p:nvGrpSpPr>
        <p:grpSpPr>
          <a:xfrm flipH="1">
            <a:off x="11637433" y="6409324"/>
            <a:ext cx="224082" cy="221156"/>
            <a:chOff x="4328868" y="5502988"/>
            <a:chExt cx="500307" cy="493774"/>
          </a:xfrm>
        </p:grpSpPr>
        <p:sp>
          <p:nvSpPr>
            <p:cNvPr id="659" name="Google Shape;659;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60" name="Google Shape;660;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61" name="Google Shape;661;p35"/>
          <p:cNvGrpSpPr/>
          <p:nvPr/>
        </p:nvGrpSpPr>
        <p:grpSpPr>
          <a:xfrm>
            <a:off x="0" y="6824981"/>
            <a:ext cx="12192000" cy="45719"/>
            <a:chOff x="0" y="6756401"/>
            <a:chExt cx="12192000" cy="114300"/>
          </a:xfrm>
        </p:grpSpPr>
        <p:sp>
          <p:nvSpPr>
            <p:cNvPr id="662" name="Google Shape;662;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3" name="Google Shape;663;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4" name="Google Shape;664;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5" name="Google Shape;665;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6" name="Google Shape;666;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67" name="Google Shape;667;p35"/>
          <p:cNvGrpSpPr/>
          <p:nvPr/>
        </p:nvGrpSpPr>
        <p:grpSpPr>
          <a:xfrm>
            <a:off x="0" y="0"/>
            <a:ext cx="12192000" cy="45719"/>
            <a:chOff x="0" y="6756401"/>
            <a:chExt cx="12192000" cy="114300"/>
          </a:xfrm>
        </p:grpSpPr>
        <p:sp>
          <p:nvSpPr>
            <p:cNvPr id="668" name="Google Shape;668;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9" name="Google Shape;669;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0" name="Google Shape;670;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1" name="Google Shape;671;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2" name="Google Shape;672;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73" name="Google Shape;673;p35"/>
          <p:cNvSpPr>
            <a:spLocks noGrp="1"/>
          </p:cNvSpPr>
          <p:nvPr>
            <p:ph type="pic" idx="2"/>
          </p:nvPr>
        </p:nvSpPr>
        <p:spPr>
          <a:xfrm>
            <a:off x="924674" y="2000480"/>
            <a:ext cx="2280863" cy="347564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4">
                                            <p:txEl>
                                              <p:pRg st="0" end="0"/>
                                            </p:txEl>
                                          </p:spTgt>
                                        </p:tgtEl>
                                        <p:attrNameLst>
                                          <p:attrName>style.visibility</p:attrName>
                                        </p:attrNameLst>
                                      </p:cBhvr>
                                      <p:to>
                                        <p:strVal val="visible"/>
                                      </p:to>
                                    </p:set>
                                    <p:animEffect transition="in" filter="fade">
                                      <p:cBhvr>
                                        <p:cTn id="11" dur="500"/>
                                        <p:tgtEl>
                                          <p:spTgt spid="6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4">
                                            <p:txEl>
                                              <p:pRg st="1" end="1"/>
                                            </p:txEl>
                                          </p:spTgt>
                                        </p:tgtEl>
                                        <p:attrNameLst>
                                          <p:attrName>style.visibility</p:attrName>
                                        </p:attrNameLst>
                                      </p:cBhvr>
                                      <p:to>
                                        <p:strVal val="visible"/>
                                      </p:to>
                                    </p:set>
                                    <p:animEffect transition="in" filter="fade">
                                      <p:cBhvr>
                                        <p:cTn id="15" dur="500"/>
                                        <p:tgtEl>
                                          <p:spTgt spid="6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4">
                                            <p:txEl>
                                              <p:pRg st="2" end="2"/>
                                            </p:txEl>
                                          </p:spTgt>
                                        </p:tgtEl>
                                        <p:attrNameLst>
                                          <p:attrName>style.visibility</p:attrName>
                                        </p:attrNameLst>
                                      </p:cBhvr>
                                      <p:to>
                                        <p:strVal val="visible"/>
                                      </p:to>
                                    </p:set>
                                    <p:animEffect transition="in" filter="fade">
                                      <p:cBhvr>
                                        <p:cTn id="19" dur="500"/>
                                        <p:tgtEl>
                                          <p:spTgt spid="6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4">
                                            <p:txEl>
                                              <p:pRg st="3" end="3"/>
                                            </p:txEl>
                                          </p:spTgt>
                                        </p:tgtEl>
                                        <p:attrNameLst>
                                          <p:attrName>style.visibility</p:attrName>
                                        </p:attrNameLst>
                                      </p:cBhvr>
                                      <p:to>
                                        <p:strVal val="visible"/>
                                      </p:to>
                                    </p:set>
                                    <p:animEffect transition="in" filter="fade">
                                      <p:cBhvr>
                                        <p:cTn id="23" dur="500"/>
                                        <p:tgtEl>
                                          <p:spTgt spid="6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Effect transition="in" filter="fade">
                                      <p:cBhvr>
                                        <p:cTn id="27" dur="500"/>
                                        <p:tgtEl>
                                          <p:spTgt spid="6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4">
                                            <p:txEl>
                                              <p:pRg st="5" end="5"/>
                                            </p:txEl>
                                          </p:spTgt>
                                        </p:tgtEl>
                                        <p:attrNameLst>
                                          <p:attrName>style.visibility</p:attrName>
                                        </p:attrNameLst>
                                      </p:cBhvr>
                                      <p:to>
                                        <p:strVal val="visible"/>
                                      </p:to>
                                    </p:set>
                                    <p:animEffect transition="in" filter="fade">
                                      <p:cBhvr>
                                        <p:cTn id="31" dur="500"/>
                                        <p:tgtEl>
                                          <p:spTgt spid="6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4">
                                            <p:txEl>
                                              <p:pRg st="6" end="6"/>
                                            </p:txEl>
                                          </p:spTgt>
                                        </p:tgtEl>
                                        <p:attrNameLst>
                                          <p:attrName>style.visibility</p:attrName>
                                        </p:attrNameLst>
                                      </p:cBhvr>
                                      <p:to>
                                        <p:strVal val="visible"/>
                                      </p:to>
                                    </p:set>
                                    <p:animEffect transition="in" filter="fade">
                                      <p:cBhvr>
                                        <p:cTn id="35" dur="500"/>
                                        <p:tgtEl>
                                          <p:spTgt spid="6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4">
                                            <p:txEl>
                                              <p:pRg st="7" end="7"/>
                                            </p:txEl>
                                          </p:spTgt>
                                        </p:tgtEl>
                                        <p:attrNameLst>
                                          <p:attrName>style.visibility</p:attrName>
                                        </p:attrNameLst>
                                      </p:cBhvr>
                                      <p:to>
                                        <p:strVal val="visible"/>
                                      </p:to>
                                    </p:set>
                                    <p:animEffect transition="in" filter="fade">
                                      <p:cBhvr>
                                        <p:cTn id="39" dur="500"/>
                                        <p:tgtEl>
                                          <p:spTgt spid="6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4">
                                            <p:txEl>
                                              <p:pRg st="8" end="8"/>
                                            </p:txEl>
                                          </p:spTgt>
                                        </p:tgtEl>
                                        <p:attrNameLst>
                                          <p:attrName>style.visibility</p:attrName>
                                        </p:attrNameLst>
                                      </p:cBhvr>
                                      <p:to>
                                        <p:strVal val="visible"/>
                                      </p:to>
                                    </p:set>
                                    <p:animEffect transition="in" filter="fade">
                                      <p:cBhvr>
                                        <p:cTn id="43" dur="500"/>
                                        <p:tgtEl>
                                          <p:spTgt spid="65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73"/>
                                        </p:tgtEl>
                                        <p:attrNameLst>
                                          <p:attrName>style.visibility</p:attrName>
                                        </p:attrNameLst>
                                      </p:cBhvr>
                                      <p:to>
                                        <p:strVal val="visible"/>
                                      </p:to>
                                    </p:set>
                                    <p:animEffect transition="in" filter="fade">
                                      <p:cBhvr>
                                        <p:cTn id="47" dur="75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_Meet the Team 2">
  <p:cSld name="10_Meet the Team 2">
    <p:spTree>
      <p:nvGrpSpPr>
        <p:cNvPr id="1" name="Shape 674"/>
        <p:cNvGrpSpPr/>
        <p:nvPr/>
      </p:nvGrpSpPr>
      <p:grpSpPr>
        <a:xfrm>
          <a:off x="0" y="0"/>
          <a:ext cx="0" cy="0"/>
          <a:chOff x="0" y="0"/>
          <a:chExt cx="0" cy="0"/>
        </a:xfrm>
      </p:grpSpPr>
      <p:sp>
        <p:nvSpPr>
          <p:cNvPr id="675" name="Google Shape;675;p3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 name="Google Shape;6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 name="Google Shape;677;p3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78" name="Google Shape;678;p3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79" name="Google Shape;679;p3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80" name="Google Shape;680;p36"/>
          <p:cNvGrpSpPr/>
          <p:nvPr/>
        </p:nvGrpSpPr>
        <p:grpSpPr>
          <a:xfrm>
            <a:off x="338952" y="6409324"/>
            <a:ext cx="224082" cy="221156"/>
            <a:chOff x="4328868" y="5502988"/>
            <a:chExt cx="500307" cy="493774"/>
          </a:xfrm>
        </p:grpSpPr>
        <p:sp>
          <p:nvSpPr>
            <p:cNvPr id="681" name="Google Shape;681;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2" name="Google Shape;682;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3" name="Google Shape;683;p36"/>
          <p:cNvGrpSpPr/>
          <p:nvPr/>
        </p:nvGrpSpPr>
        <p:grpSpPr>
          <a:xfrm flipH="1">
            <a:off x="11637433" y="6409324"/>
            <a:ext cx="224082" cy="221156"/>
            <a:chOff x="4328868" y="5502988"/>
            <a:chExt cx="500307" cy="493774"/>
          </a:xfrm>
        </p:grpSpPr>
        <p:sp>
          <p:nvSpPr>
            <p:cNvPr id="684" name="Google Shape;684;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5" name="Google Shape;685;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6" name="Google Shape;686;p36"/>
          <p:cNvGrpSpPr/>
          <p:nvPr/>
        </p:nvGrpSpPr>
        <p:grpSpPr>
          <a:xfrm>
            <a:off x="0" y="6824981"/>
            <a:ext cx="12192000" cy="45719"/>
            <a:chOff x="0" y="6756401"/>
            <a:chExt cx="12192000" cy="114300"/>
          </a:xfrm>
        </p:grpSpPr>
        <p:sp>
          <p:nvSpPr>
            <p:cNvPr id="687" name="Google Shape;687;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8" name="Google Shape;688;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9" name="Google Shape;689;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0" name="Google Shape;690;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1" name="Google Shape;691;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92" name="Google Shape;692;p36"/>
          <p:cNvGrpSpPr/>
          <p:nvPr/>
        </p:nvGrpSpPr>
        <p:grpSpPr>
          <a:xfrm>
            <a:off x="0" y="0"/>
            <a:ext cx="12192000" cy="45719"/>
            <a:chOff x="0" y="6756401"/>
            <a:chExt cx="12192000" cy="114300"/>
          </a:xfrm>
        </p:grpSpPr>
        <p:sp>
          <p:nvSpPr>
            <p:cNvPr id="693" name="Google Shape;693;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4" name="Google Shape;694;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5" name="Google Shape;695;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6" name="Google Shape;696;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7" name="Google Shape;697;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98" name="Google Shape;698;p36"/>
          <p:cNvSpPr>
            <a:spLocks noGrp="1"/>
          </p:cNvSpPr>
          <p:nvPr>
            <p:ph type="pic" idx="2"/>
          </p:nvPr>
        </p:nvSpPr>
        <p:spPr>
          <a:xfrm>
            <a:off x="5148260" y="2481260"/>
            <a:ext cx="1895480" cy="189548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500"/>
                                        <p:tgtEl>
                                          <p:spTgt spid="6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9">
                                            <p:txEl>
                                              <p:pRg st="0" end="0"/>
                                            </p:txEl>
                                          </p:spTgt>
                                        </p:tgtEl>
                                        <p:attrNameLst>
                                          <p:attrName>style.visibility</p:attrName>
                                        </p:attrNameLst>
                                      </p:cBhvr>
                                      <p:to>
                                        <p:strVal val="visible"/>
                                      </p:to>
                                    </p:set>
                                    <p:animEffect transition="in" filter="fade">
                                      <p:cBhvr>
                                        <p:cTn id="11" dur="500"/>
                                        <p:tgtEl>
                                          <p:spTgt spid="6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9">
                                            <p:txEl>
                                              <p:pRg st="2" end="2"/>
                                            </p:txEl>
                                          </p:spTgt>
                                        </p:tgtEl>
                                        <p:attrNameLst>
                                          <p:attrName>style.visibility</p:attrName>
                                        </p:attrNameLst>
                                      </p:cBhvr>
                                      <p:to>
                                        <p:strVal val="visible"/>
                                      </p:to>
                                    </p:set>
                                    <p:animEffect transition="in" filter="fade">
                                      <p:cBhvr>
                                        <p:cTn id="19" dur="500"/>
                                        <p:tgtEl>
                                          <p:spTgt spid="6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9">
                                            <p:txEl>
                                              <p:pRg st="3" end="3"/>
                                            </p:txEl>
                                          </p:spTgt>
                                        </p:tgtEl>
                                        <p:attrNameLst>
                                          <p:attrName>style.visibility</p:attrName>
                                        </p:attrNameLst>
                                      </p:cBhvr>
                                      <p:to>
                                        <p:strVal val="visible"/>
                                      </p:to>
                                    </p:set>
                                    <p:animEffect transition="in" filter="fade">
                                      <p:cBhvr>
                                        <p:cTn id="23" dur="500"/>
                                        <p:tgtEl>
                                          <p:spTgt spid="6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500"/>
                                        <p:tgtEl>
                                          <p:spTgt spid="6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9">
                                            <p:txEl>
                                              <p:pRg st="5" end="5"/>
                                            </p:txEl>
                                          </p:spTgt>
                                        </p:tgtEl>
                                        <p:attrNameLst>
                                          <p:attrName>style.visibility</p:attrName>
                                        </p:attrNameLst>
                                      </p:cBhvr>
                                      <p:to>
                                        <p:strVal val="visible"/>
                                      </p:to>
                                    </p:set>
                                    <p:animEffect transition="in" filter="fade">
                                      <p:cBhvr>
                                        <p:cTn id="31" dur="500"/>
                                        <p:tgtEl>
                                          <p:spTgt spid="6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9">
                                            <p:txEl>
                                              <p:pRg st="6" end="6"/>
                                            </p:txEl>
                                          </p:spTgt>
                                        </p:tgtEl>
                                        <p:attrNameLst>
                                          <p:attrName>style.visibility</p:attrName>
                                        </p:attrNameLst>
                                      </p:cBhvr>
                                      <p:to>
                                        <p:strVal val="visible"/>
                                      </p:to>
                                    </p:set>
                                    <p:animEffect transition="in" filter="fade">
                                      <p:cBhvr>
                                        <p:cTn id="35" dur="500"/>
                                        <p:tgtEl>
                                          <p:spTgt spid="6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79">
                                            <p:txEl>
                                              <p:pRg st="7" end="7"/>
                                            </p:txEl>
                                          </p:spTgt>
                                        </p:tgtEl>
                                        <p:attrNameLst>
                                          <p:attrName>style.visibility</p:attrName>
                                        </p:attrNameLst>
                                      </p:cBhvr>
                                      <p:to>
                                        <p:strVal val="visible"/>
                                      </p:to>
                                    </p:set>
                                    <p:animEffect transition="in" filter="fade">
                                      <p:cBhvr>
                                        <p:cTn id="39" dur="500"/>
                                        <p:tgtEl>
                                          <p:spTgt spid="6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79">
                                            <p:txEl>
                                              <p:pRg st="8" end="8"/>
                                            </p:txEl>
                                          </p:spTgt>
                                        </p:tgtEl>
                                        <p:attrNameLst>
                                          <p:attrName>style.visibility</p:attrName>
                                        </p:attrNameLst>
                                      </p:cBhvr>
                                      <p:to>
                                        <p:strVal val="visible"/>
                                      </p:to>
                                    </p:set>
                                    <p:animEffect transition="in" filter="fade">
                                      <p:cBhvr>
                                        <p:cTn id="43" dur="500"/>
                                        <p:tgtEl>
                                          <p:spTgt spid="6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98"/>
                                        </p:tgtEl>
                                        <p:attrNameLst>
                                          <p:attrName>style.visibility</p:attrName>
                                        </p:attrNameLst>
                                      </p:cBhvr>
                                      <p:to>
                                        <p:strVal val="visible"/>
                                      </p:to>
                                    </p:set>
                                    <p:anim calcmode="lin" valueType="num">
                                      <p:cBhvr additive="base">
                                        <p:cTn id="47" dur="500"/>
                                        <p:tgtEl>
                                          <p:spTgt spid="698"/>
                                        </p:tgtEl>
                                        <p:attrNameLst>
                                          <p:attrName>ppt_w</p:attrName>
                                        </p:attrNameLst>
                                      </p:cBhvr>
                                      <p:tavLst>
                                        <p:tav tm="0">
                                          <p:val>
                                            <p:strVal val="0"/>
                                          </p:val>
                                        </p:tav>
                                        <p:tav tm="100000">
                                          <p:val>
                                            <p:strVal val="#ppt_w"/>
                                          </p:val>
                                        </p:tav>
                                      </p:tavLst>
                                    </p:anim>
                                    <p:anim calcmode="lin" valueType="num">
                                      <p:cBhvr additive="base">
                                        <p:cTn id="48" dur="500"/>
                                        <p:tgtEl>
                                          <p:spTgt spid="6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_Meet the Team 2">
  <p:cSld name="27_Meet the Team 2">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2" name="Google Shape;702;p3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03" name="Google Shape;703;p3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04" name="Google Shape;704;p3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5" name="Google Shape;705;p37"/>
          <p:cNvGrpSpPr/>
          <p:nvPr/>
        </p:nvGrpSpPr>
        <p:grpSpPr>
          <a:xfrm>
            <a:off x="338952" y="6409324"/>
            <a:ext cx="224082" cy="221156"/>
            <a:chOff x="4328868" y="5502988"/>
            <a:chExt cx="500307" cy="493774"/>
          </a:xfrm>
        </p:grpSpPr>
        <p:sp>
          <p:nvSpPr>
            <p:cNvPr id="706" name="Google Shape;706;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07" name="Google Shape;707;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08" name="Google Shape;708;p37"/>
          <p:cNvGrpSpPr/>
          <p:nvPr/>
        </p:nvGrpSpPr>
        <p:grpSpPr>
          <a:xfrm flipH="1">
            <a:off x="11637433" y="6409324"/>
            <a:ext cx="224082" cy="221156"/>
            <a:chOff x="4328868" y="5502988"/>
            <a:chExt cx="500307" cy="493774"/>
          </a:xfrm>
        </p:grpSpPr>
        <p:sp>
          <p:nvSpPr>
            <p:cNvPr id="709" name="Google Shape;709;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10" name="Google Shape;710;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11" name="Google Shape;711;p37"/>
          <p:cNvGrpSpPr/>
          <p:nvPr/>
        </p:nvGrpSpPr>
        <p:grpSpPr>
          <a:xfrm>
            <a:off x="0" y="6824981"/>
            <a:ext cx="12192000" cy="45719"/>
            <a:chOff x="0" y="6756401"/>
            <a:chExt cx="12192000" cy="114300"/>
          </a:xfrm>
        </p:grpSpPr>
        <p:sp>
          <p:nvSpPr>
            <p:cNvPr id="712" name="Google Shape;712;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3" name="Google Shape;713;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4" name="Google Shape;714;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5" name="Google Shape;715;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6" name="Google Shape;716;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17" name="Google Shape;717;p37"/>
          <p:cNvGrpSpPr/>
          <p:nvPr/>
        </p:nvGrpSpPr>
        <p:grpSpPr>
          <a:xfrm>
            <a:off x="0" y="0"/>
            <a:ext cx="12192000" cy="45719"/>
            <a:chOff x="0" y="6756401"/>
            <a:chExt cx="12192000" cy="114300"/>
          </a:xfrm>
        </p:grpSpPr>
        <p:sp>
          <p:nvSpPr>
            <p:cNvPr id="718" name="Google Shape;718;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9" name="Google Shape;719;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0" name="Google Shape;720;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1" name="Google Shape;721;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2" name="Google Shape;722;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23" name="Google Shape;723;p37"/>
          <p:cNvSpPr>
            <a:spLocks noGrp="1"/>
          </p:cNvSpPr>
          <p:nvPr>
            <p:ph type="pic" idx="2"/>
          </p:nvPr>
        </p:nvSpPr>
        <p:spPr>
          <a:xfrm>
            <a:off x="469900" y="3603315"/>
            <a:ext cx="900000" cy="900000"/>
          </a:xfrm>
          <a:prstGeom prst="roundRect">
            <a:avLst>
              <a:gd name="adj" fmla="val 16667"/>
            </a:avLst>
          </a:prstGeom>
          <a:noFill/>
          <a:ln w="5397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4" name="Google Shape;724;p37"/>
          <p:cNvSpPr>
            <a:spLocks noGrp="1"/>
          </p:cNvSpPr>
          <p:nvPr>
            <p:ph type="pic" idx="3"/>
          </p:nvPr>
        </p:nvSpPr>
        <p:spPr>
          <a:xfrm>
            <a:off x="6284004" y="2798565"/>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5" name="Google Shape;725;p37"/>
          <p:cNvSpPr>
            <a:spLocks noGrp="1"/>
          </p:cNvSpPr>
          <p:nvPr>
            <p:ph type="pic" idx="4"/>
          </p:nvPr>
        </p:nvSpPr>
        <p:spPr>
          <a:xfrm>
            <a:off x="6284004" y="4420800"/>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6" name="Google Shape;726;p37"/>
          <p:cNvSpPr>
            <a:spLocks noGrp="1"/>
          </p:cNvSpPr>
          <p:nvPr>
            <p:ph type="pic" idx="5"/>
          </p:nvPr>
        </p:nvSpPr>
        <p:spPr>
          <a:xfrm>
            <a:off x="3376952" y="2798565"/>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7" name="Google Shape;727;p37"/>
          <p:cNvSpPr>
            <a:spLocks noGrp="1"/>
          </p:cNvSpPr>
          <p:nvPr>
            <p:ph type="pic" idx="6"/>
          </p:nvPr>
        </p:nvSpPr>
        <p:spPr>
          <a:xfrm>
            <a:off x="3376952" y="4420800"/>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8" name="Google Shape;728;p37"/>
          <p:cNvSpPr>
            <a:spLocks noGrp="1"/>
          </p:cNvSpPr>
          <p:nvPr>
            <p:ph type="pic" idx="7"/>
          </p:nvPr>
        </p:nvSpPr>
        <p:spPr>
          <a:xfrm>
            <a:off x="6284004" y="5492019"/>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9" name="Google Shape;729;p37"/>
          <p:cNvSpPr>
            <a:spLocks noGrp="1"/>
          </p:cNvSpPr>
          <p:nvPr>
            <p:ph type="pic" idx="8"/>
          </p:nvPr>
        </p:nvSpPr>
        <p:spPr>
          <a:xfrm>
            <a:off x="6284004" y="1747808"/>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0" name="Google Shape;730;p37"/>
          <p:cNvSpPr>
            <a:spLocks noGrp="1"/>
          </p:cNvSpPr>
          <p:nvPr>
            <p:ph type="pic" idx="9"/>
          </p:nvPr>
        </p:nvSpPr>
        <p:spPr>
          <a:xfrm>
            <a:off x="9017679" y="2798565"/>
            <a:ext cx="900000" cy="900000"/>
          </a:xfrm>
          <a:prstGeom prst="roundRect">
            <a:avLst>
              <a:gd name="adj" fmla="val 16667"/>
            </a:avLst>
          </a:prstGeom>
          <a:noFill/>
          <a:ln w="53975"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1" name="Google Shape;731;p37"/>
          <p:cNvSpPr>
            <a:spLocks noGrp="1"/>
          </p:cNvSpPr>
          <p:nvPr>
            <p:ph type="pic" idx="13"/>
          </p:nvPr>
        </p:nvSpPr>
        <p:spPr>
          <a:xfrm>
            <a:off x="9017679" y="4420800"/>
            <a:ext cx="900000" cy="900000"/>
          </a:xfrm>
          <a:prstGeom prst="roundRect">
            <a:avLst>
              <a:gd name="adj" fmla="val 16667"/>
            </a:avLst>
          </a:prstGeom>
          <a:noFill/>
          <a:ln w="53975" cap="flat" cmpd="sng">
            <a:solidFill>
              <a:schemeClr val="accent6"/>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fade">
                                      <p:cBhvr>
                                        <p:cTn id="7" dur="500"/>
                                        <p:tgtEl>
                                          <p:spTgt spid="7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4">
                                            <p:txEl>
                                              <p:pRg st="0" end="0"/>
                                            </p:txEl>
                                          </p:spTgt>
                                        </p:tgtEl>
                                        <p:attrNameLst>
                                          <p:attrName>style.visibility</p:attrName>
                                        </p:attrNameLst>
                                      </p:cBhvr>
                                      <p:to>
                                        <p:strVal val="visible"/>
                                      </p:to>
                                    </p:set>
                                    <p:animEffect transition="in" filter="fade">
                                      <p:cBhvr>
                                        <p:cTn id="11" dur="500"/>
                                        <p:tgtEl>
                                          <p:spTgt spid="7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04">
                                            <p:txEl>
                                              <p:pRg st="1" end="1"/>
                                            </p:txEl>
                                          </p:spTgt>
                                        </p:tgtEl>
                                        <p:attrNameLst>
                                          <p:attrName>style.visibility</p:attrName>
                                        </p:attrNameLst>
                                      </p:cBhvr>
                                      <p:to>
                                        <p:strVal val="visible"/>
                                      </p:to>
                                    </p:set>
                                    <p:animEffect transition="in" filter="fade">
                                      <p:cBhvr>
                                        <p:cTn id="15" dur="500"/>
                                        <p:tgtEl>
                                          <p:spTgt spid="7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04">
                                            <p:txEl>
                                              <p:pRg st="2" end="2"/>
                                            </p:txEl>
                                          </p:spTgt>
                                        </p:tgtEl>
                                        <p:attrNameLst>
                                          <p:attrName>style.visibility</p:attrName>
                                        </p:attrNameLst>
                                      </p:cBhvr>
                                      <p:to>
                                        <p:strVal val="visible"/>
                                      </p:to>
                                    </p:set>
                                    <p:animEffect transition="in" filter="fade">
                                      <p:cBhvr>
                                        <p:cTn id="19" dur="500"/>
                                        <p:tgtEl>
                                          <p:spTgt spid="7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4">
                                            <p:txEl>
                                              <p:pRg st="3" end="3"/>
                                            </p:txEl>
                                          </p:spTgt>
                                        </p:tgtEl>
                                        <p:attrNameLst>
                                          <p:attrName>style.visibility</p:attrName>
                                        </p:attrNameLst>
                                      </p:cBhvr>
                                      <p:to>
                                        <p:strVal val="visible"/>
                                      </p:to>
                                    </p:set>
                                    <p:animEffect transition="in" filter="fade">
                                      <p:cBhvr>
                                        <p:cTn id="23" dur="500"/>
                                        <p:tgtEl>
                                          <p:spTgt spid="7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04">
                                            <p:txEl>
                                              <p:pRg st="4" end="4"/>
                                            </p:txEl>
                                          </p:spTgt>
                                        </p:tgtEl>
                                        <p:attrNameLst>
                                          <p:attrName>style.visibility</p:attrName>
                                        </p:attrNameLst>
                                      </p:cBhvr>
                                      <p:to>
                                        <p:strVal val="visible"/>
                                      </p:to>
                                    </p:set>
                                    <p:animEffect transition="in" filter="fade">
                                      <p:cBhvr>
                                        <p:cTn id="27" dur="500"/>
                                        <p:tgtEl>
                                          <p:spTgt spid="7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4">
                                            <p:txEl>
                                              <p:pRg st="5" end="5"/>
                                            </p:txEl>
                                          </p:spTgt>
                                        </p:tgtEl>
                                        <p:attrNameLst>
                                          <p:attrName>style.visibility</p:attrName>
                                        </p:attrNameLst>
                                      </p:cBhvr>
                                      <p:to>
                                        <p:strVal val="visible"/>
                                      </p:to>
                                    </p:set>
                                    <p:animEffect transition="in" filter="fade">
                                      <p:cBhvr>
                                        <p:cTn id="31" dur="500"/>
                                        <p:tgtEl>
                                          <p:spTgt spid="7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04">
                                            <p:txEl>
                                              <p:pRg st="6" end="6"/>
                                            </p:txEl>
                                          </p:spTgt>
                                        </p:tgtEl>
                                        <p:attrNameLst>
                                          <p:attrName>style.visibility</p:attrName>
                                        </p:attrNameLst>
                                      </p:cBhvr>
                                      <p:to>
                                        <p:strVal val="visible"/>
                                      </p:to>
                                    </p:set>
                                    <p:animEffect transition="in" filter="fade">
                                      <p:cBhvr>
                                        <p:cTn id="35" dur="500"/>
                                        <p:tgtEl>
                                          <p:spTgt spid="7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04">
                                            <p:txEl>
                                              <p:pRg st="7" end="7"/>
                                            </p:txEl>
                                          </p:spTgt>
                                        </p:tgtEl>
                                        <p:attrNameLst>
                                          <p:attrName>style.visibility</p:attrName>
                                        </p:attrNameLst>
                                      </p:cBhvr>
                                      <p:to>
                                        <p:strVal val="visible"/>
                                      </p:to>
                                    </p:set>
                                    <p:animEffect transition="in" filter="fade">
                                      <p:cBhvr>
                                        <p:cTn id="39" dur="500"/>
                                        <p:tgtEl>
                                          <p:spTgt spid="7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04">
                                            <p:txEl>
                                              <p:pRg st="8" end="8"/>
                                            </p:txEl>
                                          </p:spTgt>
                                        </p:tgtEl>
                                        <p:attrNameLst>
                                          <p:attrName>style.visibility</p:attrName>
                                        </p:attrNameLst>
                                      </p:cBhvr>
                                      <p:to>
                                        <p:strVal val="visible"/>
                                      </p:to>
                                    </p:set>
                                    <p:animEffect transition="in" filter="fade">
                                      <p:cBhvr>
                                        <p:cTn id="43" dur="500"/>
                                        <p:tgtEl>
                                          <p:spTgt spid="7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Meet the Team 2">
  <p:cSld name="24_Meet the Team 2">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4" name="Google Shape;7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5" name="Google Shape;735;p3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36" name="Google Shape;736;p3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37" name="Google Shape;737;p3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38" name="Google Shape;738;p38"/>
          <p:cNvGrpSpPr/>
          <p:nvPr/>
        </p:nvGrpSpPr>
        <p:grpSpPr>
          <a:xfrm>
            <a:off x="338952" y="6409324"/>
            <a:ext cx="224082" cy="221156"/>
            <a:chOff x="4328868" y="5502988"/>
            <a:chExt cx="500307" cy="493774"/>
          </a:xfrm>
        </p:grpSpPr>
        <p:sp>
          <p:nvSpPr>
            <p:cNvPr id="739" name="Google Shape;739;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0" name="Google Shape;740;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1" name="Google Shape;741;p38"/>
          <p:cNvGrpSpPr/>
          <p:nvPr/>
        </p:nvGrpSpPr>
        <p:grpSpPr>
          <a:xfrm flipH="1">
            <a:off x="11637433" y="6409324"/>
            <a:ext cx="224082" cy="221156"/>
            <a:chOff x="4328868" y="5502988"/>
            <a:chExt cx="500307" cy="493774"/>
          </a:xfrm>
        </p:grpSpPr>
        <p:sp>
          <p:nvSpPr>
            <p:cNvPr id="742" name="Google Shape;742;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3" name="Google Shape;743;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4" name="Google Shape;744;p38"/>
          <p:cNvGrpSpPr/>
          <p:nvPr/>
        </p:nvGrpSpPr>
        <p:grpSpPr>
          <a:xfrm>
            <a:off x="0" y="6824981"/>
            <a:ext cx="12192000" cy="45719"/>
            <a:chOff x="0" y="6756401"/>
            <a:chExt cx="12192000" cy="114300"/>
          </a:xfrm>
        </p:grpSpPr>
        <p:sp>
          <p:nvSpPr>
            <p:cNvPr id="745" name="Google Shape;745;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6" name="Google Shape;746;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7" name="Google Shape;747;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8" name="Google Shape;748;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9" name="Google Shape;749;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50" name="Google Shape;750;p38"/>
          <p:cNvGrpSpPr/>
          <p:nvPr/>
        </p:nvGrpSpPr>
        <p:grpSpPr>
          <a:xfrm>
            <a:off x="0" y="0"/>
            <a:ext cx="12192000" cy="45719"/>
            <a:chOff x="0" y="6756401"/>
            <a:chExt cx="12192000" cy="114300"/>
          </a:xfrm>
        </p:grpSpPr>
        <p:sp>
          <p:nvSpPr>
            <p:cNvPr id="751" name="Google Shape;751;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2" name="Google Shape;752;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3" name="Google Shape;753;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4" name="Google Shape;754;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5" name="Google Shape;755;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56" name="Google Shape;756;p38"/>
          <p:cNvSpPr>
            <a:spLocks noGrp="1"/>
          </p:cNvSpPr>
          <p:nvPr>
            <p:ph type="pic" idx="2"/>
          </p:nvPr>
        </p:nvSpPr>
        <p:spPr>
          <a:xfrm>
            <a:off x="4621158" y="180916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7" name="Google Shape;757;p38"/>
          <p:cNvSpPr>
            <a:spLocks noGrp="1"/>
          </p:cNvSpPr>
          <p:nvPr>
            <p:ph type="pic" idx="3"/>
          </p:nvPr>
        </p:nvSpPr>
        <p:spPr>
          <a:xfrm>
            <a:off x="4621158" y="33789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8" name="Google Shape;758;p38"/>
          <p:cNvSpPr>
            <a:spLocks noGrp="1"/>
          </p:cNvSpPr>
          <p:nvPr>
            <p:ph type="pic" idx="4"/>
          </p:nvPr>
        </p:nvSpPr>
        <p:spPr>
          <a:xfrm>
            <a:off x="8278758" y="33789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9" name="Google Shape;759;p38"/>
          <p:cNvSpPr>
            <a:spLocks noGrp="1"/>
          </p:cNvSpPr>
          <p:nvPr>
            <p:ph type="pic" idx="5"/>
          </p:nvPr>
        </p:nvSpPr>
        <p:spPr>
          <a:xfrm>
            <a:off x="823857" y="33789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0" name="Google Shape;760;p38"/>
          <p:cNvSpPr>
            <a:spLocks noGrp="1"/>
          </p:cNvSpPr>
          <p:nvPr>
            <p:ph type="pic" idx="6"/>
          </p:nvPr>
        </p:nvSpPr>
        <p:spPr>
          <a:xfrm>
            <a:off x="4621158" y="48741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1" name="Google Shape;761;p38"/>
          <p:cNvSpPr>
            <a:spLocks noGrp="1"/>
          </p:cNvSpPr>
          <p:nvPr>
            <p:ph type="pic" idx="7"/>
          </p:nvPr>
        </p:nvSpPr>
        <p:spPr>
          <a:xfrm>
            <a:off x="8278758" y="48741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2" name="Google Shape;762;p38"/>
          <p:cNvSpPr>
            <a:spLocks noGrp="1"/>
          </p:cNvSpPr>
          <p:nvPr>
            <p:ph type="pic" idx="8"/>
          </p:nvPr>
        </p:nvSpPr>
        <p:spPr>
          <a:xfrm>
            <a:off x="823857" y="48741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500"/>
                                        <p:tgtEl>
                                          <p:spTgt spid="7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7">
                                            <p:txEl>
                                              <p:pRg st="0" end="0"/>
                                            </p:txEl>
                                          </p:spTgt>
                                        </p:tgtEl>
                                        <p:attrNameLst>
                                          <p:attrName>style.visibility</p:attrName>
                                        </p:attrNameLst>
                                      </p:cBhvr>
                                      <p:to>
                                        <p:strVal val="visible"/>
                                      </p:to>
                                    </p:set>
                                    <p:animEffect transition="in" filter="fade">
                                      <p:cBhvr>
                                        <p:cTn id="11" dur="500"/>
                                        <p:tgtEl>
                                          <p:spTgt spid="7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7">
                                            <p:txEl>
                                              <p:pRg st="1" end="1"/>
                                            </p:txEl>
                                          </p:spTgt>
                                        </p:tgtEl>
                                        <p:attrNameLst>
                                          <p:attrName>style.visibility</p:attrName>
                                        </p:attrNameLst>
                                      </p:cBhvr>
                                      <p:to>
                                        <p:strVal val="visible"/>
                                      </p:to>
                                    </p:set>
                                    <p:animEffect transition="in" filter="fade">
                                      <p:cBhvr>
                                        <p:cTn id="15" dur="500"/>
                                        <p:tgtEl>
                                          <p:spTgt spid="7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7">
                                            <p:txEl>
                                              <p:pRg st="2" end="2"/>
                                            </p:txEl>
                                          </p:spTgt>
                                        </p:tgtEl>
                                        <p:attrNameLst>
                                          <p:attrName>style.visibility</p:attrName>
                                        </p:attrNameLst>
                                      </p:cBhvr>
                                      <p:to>
                                        <p:strVal val="visible"/>
                                      </p:to>
                                    </p:set>
                                    <p:animEffect transition="in" filter="fade">
                                      <p:cBhvr>
                                        <p:cTn id="19" dur="500"/>
                                        <p:tgtEl>
                                          <p:spTgt spid="7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37">
                                            <p:txEl>
                                              <p:pRg st="3" end="3"/>
                                            </p:txEl>
                                          </p:spTgt>
                                        </p:tgtEl>
                                        <p:attrNameLst>
                                          <p:attrName>style.visibility</p:attrName>
                                        </p:attrNameLst>
                                      </p:cBhvr>
                                      <p:to>
                                        <p:strVal val="visible"/>
                                      </p:to>
                                    </p:set>
                                    <p:animEffect transition="in" filter="fade">
                                      <p:cBhvr>
                                        <p:cTn id="23" dur="500"/>
                                        <p:tgtEl>
                                          <p:spTgt spid="7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500"/>
                                        <p:tgtEl>
                                          <p:spTgt spid="7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37">
                                            <p:txEl>
                                              <p:pRg st="5" end="5"/>
                                            </p:txEl>
                                          </p:spTgt>
                                        </p:tgtEl>
                                        <p:attrNameLst>
                                          <p:attrName>style.visibility</p:attrName>
                                        </p:attrNameLst>
                                      </p:cBhvr>
                                      <p:to>
                                        <p:strVal val="visible"/>
                                      </p:to>
                                    </p:set>
                                    <p:animEffect transition="in" filter="fade">
                                      <p:cBhvr>
                                        <p:cTn id="31" dur="500"/>
                                        <p:tgtEl>
                                          <p:spTgt spid="7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37">
                                            <p:txEl>
                                              <p:pRg st="6" end="6"/>
                                            </p:txEl>
                                          </p:spTgt>
                                        </p:tgtEl>
                                        <p:attrNameLst>
                                          <p:attrName>style.visibility</p:attrName>
                                        </p:attrNameLst>
                                      </p:cBhvr>
                                      <p:to>
                                        <p:strVal val="visible"/>
                                      </p:to>
                                    </p:set>
                                    <p:animEffect transition="in" filter="fade">
                                      <p:cBhvr>
                                        <p:cTn id="35" dur="500"/>
                                        <p:tgtEl>
                                          <p:spTgt spid="7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37">
                                            <p:txEl>
                                              <p:pRg st="7" end="7"/>
                                            </p:txEl>
                                          </p:spTgt>
                                        </p:tgtEl>
                                        <p:attrNameLst>
                                          <p:attrName>style.visibility</p:attrName>
                                        </p:attrNameLst>
                                      </p:cBhvr>
                                      <p:to>
                                        <p:strVal val="visible"/>
                                      </p:to>
                                    </p:set>
                                    <p:animEffect transition="in" filter="fade">
                                      <p:cBhvr>
                                        <p:cTn id="39" dur="500"/>
                                        <p:tgtEl>
                                          <p:spTgt spid="7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37">
                                            <p:txEl>
                                              <p:pRg st="8" end="8"/>
                                            </p:txEl>
                                          </p:spTgt>
                                        </p:tgtEl>
                                        <p:attrNameLst>
                                          <p:attrName>style.visibility</p:attrName>
                                        </p:attrNameLst>
                                      </p:cBhvr>
                                      <p:to>
                                        <p:strVal val="visible"/>
                                      </p:to>
                                    </p:set>
                                    <p:animEffect transition="in" filter="fade">
                                      <p:cBhvr>
                                        <p:cTn id="43" dur="500"/>
                                        <p:tgtEl>
                                          <p:spTgt spid="7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6_Meet the Team 2">
  <p:cSld name="26_Meet the Team 2">
    <p:spTree>
      <p:nvGrpSpPr>
        <p:cNvPr id="1" name="Shape 763"/>
        <p:cNvGrpSpPr/>
        <p:nvPr/>
      </p:nvGrpSpPr>
      <p:grpSpPr>
        <a:xfrm>
          <a:off x="0" y="0"/>
          <a:ext cx="0" cy="0"/>
          <a:chOff x="0" y="0"/>
          <a:chExt cx="0" cy="0"/>
        </a:xfrm>
      </p:grpSpPr>
      <p:sp>
        <p:nvSpPr>
          <p:cNvPr id="764" name="Google Shape;764;p3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6" name="Google Shape;766;p3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67" name="Google Shape;767;p3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68" name="Google Shape;768;p3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69" name="Google Shape;769;p39"/>
          <p:cNvGrpSpPr/>
          <p:nvPr/>
        </p:nvGrpSpPr>
        <p:grpSpPr>
          <a:xfrm>
            <a:off x="338952" y="6409324"/>
            <a:ext cx="224082" cy="221156"/>
            <a:chOff x="4328868" y="5502988"/>
            <a:chExt cx="500307" cy="493774"/>
          </a:xfrm>
        </p:grpSpPr>
        <p:sp>
          <p:nvSpPr>
            <p:cNvPr id="770" name="Google Shape;770;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1" name="Google Shape;771;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2" name="Google Shape;772;p39"/>
          <p:cNvGrpSpPr/>
          <p:nvPr/>
        </p:nvGrpSpPr>
        <p:grpSpPr>
          <a:xfrm flipH="1">
            <a:off x="11637433" y="6409324"/>
            <a:ext cx="224082" cy="221156"/>
            <a:chOff x="4328868" y="5502988"/>
            <a:chExt cx="500307" cy="493774"/>
          </a:xfrm>
        </p:grpSpPr>
        <p:sp>
          <p:nvSpPr>
            <p:cNvPr id="773" name="Google Shape;773;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4" name="Google Shape;774;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5" name="Google Shape;775;p39"/>
          <p:cNvGrpSpPr/>
          <p:nvPr/>
        </p:nvGrpSpPr>
        <p:grpSpPr>
          <a:xfrm>
            <a:off x="0" y="6824981"/>
            <a:ext cx="12192000" cy="45719"/>
            <a:chOff x="0" y="6756401"/>
            <a:chExt cx="12192000" cy="114300"/>
          </a:xfrm>
        </p:grpSpPr>
        <p:sp>
          <p:nvSpPr>
            <p:cNvPr id="776" name="Google Shape;776;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7" name="Google Shape;777;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8" name="Google Shape;778;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9" name="Google Shape;779;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0" name="Google Shape;780;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81" name="Google Shape;781;p39"/>
          <p:cNvGrpSpPr/>
          <p:nvPr/>
        </p:nvGrpSpPr>
        <p:grpSpPr>
          <a:xfrm>
            <a:off x="0" y="0"/>
            <a:ext cx="12192000" cy="45719"/>
            <a:chOff x="0" y="6756401"/>
            <a:chExt cx="12192000" cy="114300"/>
          </a:xfrm>
        </p:grpSpPr>
        <p:sp>
          <p:nvSpPr>
            <p:cNvPr id="782" name="Google Shape;782;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3" name="Google Shape;783;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4" name="Google Shape;784;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5" name="Google Shape;785;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6" name="Google Shape;786;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87" name="Google Shape;787;p39"/>
          <p:cNvSpPr>
            <a:spLocks noGrp="1"/>
          </p:cNvSpPr>
          <p:nvPr>
            <p:ph type="pic" idx="2"/>
          </p:nvPr>
        </p:nvSpPr>
        <p:spPr>
          <a:xfrm>
            <a:off x="743456" y="243734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8" name="Google Shape;788;p39"/>
          <p:cNvSpPr>
            <a:spLocks noGrp="1"/>
          </p:cNvSpPr>
          <p:nvPr>
            <p:ph type="pic" idx="3"/>
          </p:nvPr>
        </p:nvSpPr>
        <p:spPr>
          <a:xfrm>
            <a:off x="4778820" y="242751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9" name="Google Shape;789;p39"/>
          <p:cNvSpPr>
            <a:spLocks noGrp="1"/>
          </p:cNvSpPr>
          <p:nvPr>
            <p:ph type="pic" idx="4"/>
          </p:nvPr>
        </p:nvSpPr>
        <p:spPr>
          <a:xfrm>
            <a:off x="8638375" y="2437347"/>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0" name="Google Shape;790;p39"/>
          <p:cNvSpPr>
            <a:spLocks noGrp="1"/>
          </p:cNvSpPr>
          <p:nvPr>
            <p:ph type="pic" idx="5"/>
          </p:nvPr>
        </p:nvSpPr>
        <p:spPr>
          <a:xfrm>
            <a:off x="1295906" y="389141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1" name="Google Shape;791;p39"/>
          <p:cNvSpPr>
            <a:spLocks noGrp="1"/>
          </p:cNvSpPr>
          <p:nvPr>
            <p:ph type="pic" idx="6"/>
          </p:nvPr>
        </p:nvSpPr>
        <p:spPr>
          <a:xfrm>
            <a:off x="5331270" y="388158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2" name="Google Shape;792;p39"/>
          <p:cNvSpPr>
            <a:spLocks noGrp="1"/>
          </p:cNvSpPr>
          <p:nvPr>
            <p:ph type="pic" idx="7"/>
          </p:nvPr>
        </p:nvSpPr>
        <p:spPr>
          <a:xfrm>
            <a:off x="9190825" y="3891412"/>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3" name="Google Shape;793;p39"/>
          <p:cNvSpPr>
            <a:spLocks noGrp="1"/>
          </p:cNvSpPr>
          <p:nvPr>
            <p:ph type="pic" idx="8"/>
          </p:nvPr>
        </p:nvSpPr>
        <p:spPr>
          <a:xfrm>
            <a:off x="1295906" y="524083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4" name="Google Shape;794;p39"/>
          <p:cNvSpPr>
            <a:spLocks noGrp="1"/>
          </p:cNvSpPr>
          <p:nvPr>
            <p:ph type="pic" idx="9"/>
          </p:nvPr>
        </p:nvSpPr>
        <p:spPr>
          <a:xfrm>
            <a:off x="5331270" y="523100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5" name="Google Shape;795;p39"/>
          <p:cNvSpPr>
            <a:spLocks noGrp="1"/>
          </p:cNvSpPr>
          <p:nvPr>
            <p:ph type="pic" idx="13"/>
          </p:nvPr>
        </p:nvSpPr>
        <p:spPr>
          <a:xfrm>
            <a:off x="9190825" y="5240836"/>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500"/>
                                        <p:tgtEl>
                                          <p:spTgt spid="7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
                                            <p:txEl>
                                              <p:pRg st="0" end="0"/>
                                            </p:txEl>
                                          </p:spTgt>
                                        </p:tgtEl>
                                        <p:attrNameLst>
                                          <p:attrName>style.visibility</p:attrName>
                                        </p:attrNameLst>
                                      </p:cBhvr>
                                      <p:to>
                                        <p:strVal val="visible"/>
                                      </p:to>
                                    </p:set>
                                    <p:animEffect transition="in" filter="fade">
                                      <p:cBhvr>
                                        <p:cTn id="11" dur="500"/>
                                        <p:tgtEl>
                                          <p:spTgt spid="7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
                                            <p:txEl>
                                              <p:pRg st="1" end="1"/>
                                            </p:txEl>
                                          </p:spTgt>
                                        </p:tgtEl>
                                        <p:attrNameLst>
                                          <p:attrName>style.visibility</p:attrName>
                                        </p:attrNameLst>
                                      </p:cBhvr>
                                      <p:to>
                                        <p:strVal val="visible"/>
                                      </p:to>
                                    </p:set>
                                    <p:animEffect transition="in" filter="fade">
                                      <p:cBhvr>
                                        <p:cTn id="15" dur="500"/>
                                        <p:tgtEl>
                                          <p:spTgt spid="7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
                                            <p:txEl>
                                              <p:pRg st="2" end="2"/>
                                            </p:txEl>
                                          </p:spTgt>
                                        </p:tgtEl>
                                        <p:attrNameLst>
                                          <p:attrName>style.visibility</p:attrName>
                                        </p:attrNameLst>
                                      </p:cBhvr>
                                      <p:to>
                                        <p:strVal val="visible"/>
                                      </p:to>
                                    </p:set>
                                    <p:animEffect transition="in" filter="fade">
                                      <p:cBhvr>
                                        <p:cTn id="19" dur="500"/>
                                        <p:tgtEl>
                                          <p:spTgt spid="7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
                                            <p:txEl>
                                              <p:pRg st="3" end="3"/>
                                            </p:txEl>
                                          </p:spTgt>
                                        </p:tgtEl>
                                        <p:attrNameLst>
                                          <p:attrName>style.visibility</p:attrName>
                                        </p:attrNameLst>
                                      </p:cBhvr>
                                      <p:to>
                                        <p:strVal val="visible"/>
                                      </p:to>
                                    </p:set>
                                    <p:animEffect transition="in" filter="fade">
                                      <p:cBhvr>
                                        <p:cTn id="23" dur="500"/>
                                        <p:tgtEl>
                                          <p:spTgt spid="7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
                                            <p:txEl>
                                              <p:pRg st="5" end="5"/>
                                            </p:txEl>
                                          </p:spTgt>
                                        </p:tgtEl>
                                        <p:attrNameLst>
                                          <p:attrName>style.visibility</p:attrName>
                                        </p:attrNameLst>
                                      </p:cBhvr>
                                      <p:to>
                                        <p:strVal val="visible"/>
                                      </p:to>
                                    </p:set>
                                    <p:animEffect transition="in" filter="fade">
                                      <p:cBhvr>
                                        <p:cTn id="31" dur="500"/>
                                        <p:tgtEl>
                                          <p:spTgt spid="7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
                                            <p:txEl>
                                              <p:pRg st="6" end="6"/>
                                            </p:txEl>
                                          </p:spTgt>
                                        </p:tgtEl>
                                        <p:attrNameLst>
                                          <p:attrName>style.visibility</p:attrName>
                                        </p:attrNameLst>
                                      </p:cBhvr>
                                      <p:to>
                                        <p:strVal val="visible"/>
                                      </p:to>
                                    </p:set>
                                    <p:animEffect transition="in" filter="fade">
                                      <p:cBhvr>
                                        <p:cTn id="35" dur="500"/>
                                        <p:tgtEl>
                                          <p:spTgt spid="7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
                                            <p:txEl>
                                              <p:pRg st="7" end="7"/>
                                            </p:txEl>
                                          </p:spTgt>
                                        </p:tgtEl>
                                        <p:attrNameLst>
                                          <p:attrName>style.visibility</p:attrName>
                                        </p:attrNameLst>
                                      </p:cBhvr>
                                      <p:to>
                                        <p:strVal val="visible"/>
                                      </p:to>
                                    </p:set>
                                    <p:animEffect transition="in" filter="fade">
                                      <p:cBhvr>
                                        <p:cTn id="39" dur="500"/>
                                        <p:tgtEl>
                                          <p:spTgt spid="7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
                                            <p:txEl>
                                              <p:pRg st="8" end="8"/>
                                            </p:txEl>
                                          </p:spTgt>
                                        </p:tgtEl>
                                        <p:attrNameLst>
                                          <p:attrName>style.visibility</p:attrName>
                                        </p:attrNameLst>
                                      </p:cBhvr>
                                      <p:to>
                                        <p:strVal val="visible"/>
                                      </p:to>
                                    </p:set>
                                    <p:animEffect transition="in" filter="fade">
                                      <p:cBhvr>
                                        <p:cTn id="43" dur="500"/>
                                        <p:tgtEl>
                                          <p:spTgt spid="7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5_Meet the Team 2">
  <p:cSld name="25_Meet the Team 2">
    <p:spTree>
      <p:nvGrpSpPr>
        <p:cNvPr id="1" name="Shape 796"/>
        <p:cNvGrpSpPr/>
        <p:nvPr/>
      </p:nvGrpSpPr>
      <p:grpSpPr>
        <a:xfrm>
          <a:off x="0" y="0"/>
          <a:ext cx="0" cy="0"/>
          <a:chOff x="0" y="0"/>
          <a:chExt cx="0" cy="0"/>
        </a:xfrm>
      </p:grpSpPr>
      <p:sp>
        <p:nvSpPr>
          <p:cNvPr id="797" name="Google Shape;797;p4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8" name="Google Shape;79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9" name="Google Shape;799;p4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0" name="Google Shape;800;p4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01" name="Google Shape;801;p4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02" name="Google Shape;802;p40"/>
          <p:cNvGrpSpPr/>
          <p:nvPr/>
        </p:nvGrpSpPr>
        <p:grpSpPr>
          <a:xfrm>
            <a:off x="338952" y="6409324"/>
            <a:ext cx="224082" cy="221156"/>
            <a:chOff x="4328868" y="5502988"/>
            <a:chExt cx="500307" cy="493774"/>
          </a:xfrm>
        </p:grpSpPr>
        <p:sp>
          <p:nvSpPr>
            <p:cNvPr id="803" name="Google Shape;803;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4" name="Google Shape;804;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5" name="Google Shape;805;p40"/>
          <p:cNvGrpSpPr/>
          <p:nvPr/>
        </p:nvGrpSpPr>
        <p:grpSpPr>
          <a:xfrm flipH="1">
            <a:off x="11637433" y="6409324"/>
            <a:ext cx="224082" cy="221156"/>
            <a:chOff x="4328868" y="5502988"/>
            <a:chExt cx="500307" cy="493774"/>
          </a:xfrm>
        </p:grpSpPr>
        <p:sp>
          <p:nvSpPr>
            <p:cNvPr id="806" name="Google Shape;806;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7" name="Google Shape;807;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8" name="Google Shape;808;p40"/>
          <p:cNvGrpSpPr/>
          <p:nvPr/>
        </p:nvGrpSpPr>
        <p:grpSpPr>
          <a:xfrm>
            <a:off x="0" y="6824981"/>
            <a:ext cx="12192000" cy="45719"/>
            <a:chOff x="0" y="6756401"/>
            <a:chExt cx="12192000" cy="114300"/>
          </a:xfrm>
        </p:grpSpPr>
        <p:sp>
          <p:nvSpPr>
            <p:cNvPr id="809" name="Google Shape;809;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0" name="Google Shape;810;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1" name="Google Shape;811;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2" name="Google Shape;812;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3" name="Google Shape;813;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14" name="Google Shape;814;p40"/>
          <p:cNvGrpSpPr/>
          <p:nvPr/>
        </p:nvGrpSpPr>
        <p:grpSpPr>
          <a:xfrm>
            <a:off x="0" y="0"/>
            <a:ext cx="12192000" cy="45719"/>
            <a:chOff x="0" y="6756401"/>
            <a:chExt cx="12192000" cy="114300"/>
          </a:xfrm>
        </p:grpSpPr>
        <p:sp>
          <p:nvSpPr>
            <p:cNvPr id="815" name="Google Shape;815;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6" name="Google Shape;816;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7" name="Google Shape;817;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8" name="Google Shape;818;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9" name="Google Shape;819;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20" name="Google Shape;820;p40"/>
          <p:cNvSpPr>
            <a:spLocks noGrp="1"/>
          </p:cNvSpPr>
          <p:nvPr>
            <p:ph type="pic" idx="2"/>
          </p:nvPr>
        </p:nvSpPr>
        <p:spPr>
          <a:xfrm>
            <a:off x="5557838" y="168032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1" name="Google Shape;821;p40"/>
          <p:cNvSpPr>
            <a:spLocks noGrp="1"/>
          </p:cNvSpPr>
          <p:nvPr>
            <p:ph type="pic" idx="3"/>
          </p:nvPr>
        </p:nvSpPr>
        <p:spPr>
          <a:xfrm>
            <a:off x="5557838" y="3504138"/>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2" name="Google Shape;822;p40"/>
          <p:cNvSpPr>
            <a:spLocks noGrp="1"/>
          </p:cNvSpPr>
          <p:nvPr>
            <p:ph type="pic" idx="4"/>
          </p:nvPr>
        </p:nvSpPr>
        <p:spPr>
          <a:xfrm>
            <a:off x="9215438" y="3504137"/>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3" name="Google Shape;823;p40"/>
          <p:cNvSpPr>
            <a:spLocks noGrp="1"/>
          </p:cNvSpPr>
          <p:nvPr>
            <p:ph type="pic" idx="5"/>
          </p:nvPr>
        </p:nvSpPr>
        <p:spPr>
          <a:xfrm>
            <a:off x="1760537" y="3504137"/>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500"/>
                                        <p:tgtEl>
                                          <p:spTgt spid="7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1">
                                            <p:txEl>
                                              <p:pRg st="0" end="0"/>
                                            </p:txEl>
                                          </p:spTgt>
                                        </p:tgtEl>
                                        <p:attrNameLst>
                                          <p:attrName>style.visibility</p:attrName>
                                        </p:attrNameLst>
                                      </p:cBhvr>
                                      <p:to>
                                        <p:strVal val="visible"/>
                                      </p:to>
                                    </p:set>
                                    <p:animEffect transition="in" filter="fade">
                                      <p:cBhvr>
                                        <p:cTn id="11" dur="500"/>
                                        <p:tgtEl>
                                          <p:spTgt spid="8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1">
                                            <p:txEl>
                                              <p:pRg st="1" end="1"/>
                                            </p:txEl>
                                          </p:spTgt>
                                        </p:tgtEl>
                                        <p:attrNameLst>
                                          <p:attrName>style.visibility</p:attrName>
                                        </p:attrNameLst>
                                      </p:cBhvr>
                                      <p:to>
                                        <p:strVal val="visible"/>
                                      </p:to>
                                    </p:set>
                                    <p:animEffect transition="in" filter="fade">
                                      <p:cBhvr>
                                        <p:cTn id="15" dur="500"/>
                                        <p:tgtEl>
                                          <p:spTgt spid="8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1">
                                            <p:txEl>
                                              <p:pRg st="6" end="6"/>
                                            </p:txEl>
                                          </p:spTgt>
                                        </p:tgtEl>
                                        <p:attrNameLst>
                                          <p:attrName>style.visibility</p:attrName>
                                        </p:attrNameLst>
                                      </p:cBhvr>
                                      <p:to>
                                        <p:strVal val="visible"/>
                                      </p:to>
                                    </p:set>
                                    <p:animEffect transition="in" filter="fade">
                                      <p:cBhvr>
                                        <p:cTn id="35" dur="500"/>
                                        <p:tgtEl>
                                          <p:spTgt spid="8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1">
                                            <p:txEl>
                                              <p:pRg st="7" end="7"/>
                                            </p:txEl>
                                          </p:spTgt>
                                        </p:tgtEl>
                                        <p:attrNameLst>
                                          <p:attrName>style.visibility</p:attrName>
                                        </p:attrNameLst>
                                      </p:cBhvr>
                                      <p:to>
                                        <p:strVal val="visible"/>
                                      </p:to>
                                    </p:set>
                                    <p:animEffect transition="in" filter="fade">
                                      <p:cBhvr>
                                        <p:cTn id="39" dur="500"/>
                                        <p:tgtEl>
                                          <p:spTgt spid="8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1">
                                            <p:txEl>
                                              <p:pRg st="8" end="8"/>
                                            </p:txEl>
                                          </p:spTgt>
                                        </p:tgtEl>
                                        <p:attrNameLst>
                                          <p:attrName>style.visibility</p:attrName>
                                        </p:attrNameLst>
                                      </p:cBhvr>
                                      <p:to>
                                        <p:strVal val="visible"/>
                                      </p:to>
                                    </p:set>
                                    <p:animEffect transition="in" filter="fade">
                                      <p:cBhvr>
                                        <p:cTn id="43" dur="500"/>
                                        <p:tgtEl>
                                          <p:spTgt spid="8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rtfolio 5">
  <p:cSld name="Portfolio 5">
    <p:spTree>
      <p:nvGrpSpPr>
        <p:cNvPr id="1" name="Shape 824"/>
        <p:cNvGrpSpPr/>
        <p:nvPr/>
      </p:nvGrpSpPr>
      <p:grpSpPr>
        <a:xfrm>
          <a:off x="0" y="0"/>
          <a:ext cx="0" cy="0"/>
          <a:chOff x="0" y="0"/>
          <a:chExt cx="0" cy="0"/>
        </a:xfrm>
      </p:grpSpPr>
      <p:sp>
        <p:nvSpPr>
          <p:cNvPr id="825" name="Google Shape;825;p4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6" name="Google Shape;82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7" name="Google Shape;827;p4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28" name="Google Shape;828;p4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29" name="Google Shape;829;p4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0" name="Google Shape;830;p41"/>
          <p:cNvGrpSpPr/>
          <p:nvPr/>
        </p:nvGrpSpPr>
        <p:grpSpPr>
          <a:xfrm>
            <a:off x="338952" y="6409324"/>
            <a:ext cx="224082" cy="221156"/>
            <a:chOff x="4328868" y="5502988"/>
            <a:chExt cx="500307" cy="493774"/>
          </a:xfrm>
        </p:grpSpPr>
        <p:sp>
          <p:nvSpPr>
            <p:cNvPr id="831" name="Google Shape;83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2" name="Google Shape;83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3" name="Google Shape;833;p41"/>
          <p:cNvGrpSpPr/>
          <p:nvPr/>
        </p:nvGrpSpPr>
        <p:grpSpPr>
          <a:xfrm flipH="1">
            <a:off x="11637433" y="6409324"/>
            <a:ext cx="224082" cy="221156"/>
            <a:chOff x="4328868" y="5502988"/>
            <a:chExt cx="500307" cy="493774"/>
          </a:xfrm>
        </p:grpSpPr>
        <p:sp>
          <p:nvSpPr>
            <p:cNvPr id="834" name="Google Shape;83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5" name="Google Shape;83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6" name="Google Shape;836;p41"/>
          <p:cNvGrpSpPr/>
          <p:nvPr/>
        </p:nvGrpSpPr>
        <p:grpSpPr>
          <a:xfrm>
            <a:off x="0" y="6824981"/>
            <a:ext cx="12192000" cy="45719"/>
            <a:chOff x="0" y="6756401"/>
            <a:chExt cx="12192000" cy="114300"/>
          </a:xfrm>
        </p:grpSpPr>
        <p:sp>
          <p:nvSpPr>
            <p:cNvPr id="837" name="Google Shape;837;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8" name="Google Shape;838;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9" name="Google Shape;839;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0" name="Google Shape;840;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1" name="Google Shape;841;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42" name="Google Shape;842;p41"/>
          <p:cNvGrpSpPr/>
          <p:nvPr/>
        </p:nvGrpSpPr>
        <p:grpSpPr>
          <a:xfrm>
            <a:off x="0" y="0"/>
            <a:ext cx="12192000" cy="45719"/>
            <a:chOff x="0" y="6756401"/>
            <a:chExt cx="12192000" cy="114300"/>
          </a:xfrm>
        </p:grpSpPr>
        <p:sp>
          <p:nvSpPr>
            <p:cNvPr id="843" name="Google Shape;843;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4" name="Google Shape;844;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5" name="Google Shape;845;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6" name="Google Shape;846;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7" name="Google Shape;847;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48" name="Google Shape;848;p41"/>
          <p:cNvSpPr>
            <a:spLocks noGrp="1"/>
          </p:cNvSpPr>
          <p:nvPr>
            <p:ph type="pic" idx="2"/>
          </p:nvPr>
        </p:nvSpPr>
        <p:spPr>
          <a:xfrm>
            <a:off x="889621" y="1845324"/>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49" name="Google Shape;849;p41"/>
          <p:cNvSpPr>
            <a:spLocks noGrp="1"/>
          </p:cNvSpPr>
          <p:nvPr>
            <p:ph type="pic" idx="3"/>
          </p:nvPr>
        </p:nvSpPr>
        <p:spPr>
          <a:xfrm>
            <a:off x="889621"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0" name="Google Shape;850;p41"/>
          <p:cNvSpPr>
            <a:spLocks noGrp="1"/>
          </p:cNvSpPr>
          <p:nvPr>
            <p:ph type="pic" idx="4"/>
          </p:nvPr>
        </p:nvSpPr>
        <p:spPr>
          <a:xfrm>
            <a:off x="2761642"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1" name="Google Shape;851;p41"/>
          <p:cNvSpPr>
            <a:spLocks noGrp="1"/>
          </p:cNvSpPr>
          <p:nvPr>
            <p:ph type="pic" idx="5"/>
          </p:nvPr>
        </p:nvSpPr>
        <p:spPr>
          <a:xfrm>
            <a:off x="4625395" y="1816749"/>
            <a:ext cx="2880000" cy="42911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2" name="Google Shape;852;p41"/>
          <p:cNvSpPr>
            <a:spLocks noGrp="1"/>
          </p:cNvSpPr>
          <p:nvPr>
            <p:ph type="pic" idx="6"/>
          </p:nvPr>
        </p:nvSpPr>
        <p:spPr>
          <a:xfrm>
            <a:off x="7635853" y="3945780"/>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
                                            <p:txEl>
                                              <p:pRg st="0" end="0"/>
                                            </p:txEl>
                                          </p:spTgt>
                                        </p:tgtEl>
                                        <p:attrNameLst>
                                          <p:attrName>style.visibility</p:attrName>
                                        </p:attrNameLst>
                                      </p:cBhvr>
                                      <p:to>
                                        <p:strVal val="visible"/>
                                      </p:to>
                                    </p:set>
                                    <p:animEffect transition="in" filter="fade">
                                      <p:cBhvr>
                                        <p:cTn id="11" dur="500"/>
                                        <p:tgtEl>
                                          <p:spTgt spid="8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
                                            <p:txEl>
                                              <p:pRg st="1" end="1"/>
                                            </p:txEl>
                                          </p:spTgt>
                                        </p:tgtEl>
                                        <p:attrNameLst>
                                          <p:attrName>style.visibility</p:attrName>
                                        </p:attrNameLst>
                                      </p:cBhvr>
                                      <p:to>
                                        <p:strVal val="visible"/>
                                      </p:to>
                                    </p:set>
                                    <p:animEffect transition="in" filter="fade">
                                      <p:cBhvr>
                                        <p:cTn id="15" dur="500"/>
                                        <p:tgtEl>
                                          <p:spTgt spid="8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
                                            <p:txEl>
                                              <p:pRg st="2" end="2"/>
                                            </p:txEl>
                                          </p:spTgt>
                                        </p:tgtEl>
                                        <p:attrNameLst>
                                          <p:attrName>style.visibility</p:attrName>
                                        </p:attrNameLst>
                                      </p:cBhvr>
                                      <p:to>
                                        <p:strVal val="visible"/>
                                      </p:to>
                                    </p:set>
                                    <p:animEffect transition="in" filter="fade">
                                      <p:cBhvr>
                                        <p:cTn id="19" dur="500"/>
                                        <p:tgtEl>
                                          <p:spTgt spid="8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
                                            <p:txEl>
                                              <p:pRg st="3" end="3"/>
                                            </p:txEl>
                                          </p:spTgt>
                                        </p:tgtEl>
                                        <p:attrNameLst>
                                          <p:attrName>style.visibility</p:attrName>
                                        </p:attrNameLst>
                                      </p:cBhvr>
                                      <p:to>
                                        <p:strVal val="visible"/>
                                      </p:to>
                                    </p:set>
                                    <p:animEffect transition="in" filter="fade">
                                      <p:cBhvr>
                                        <p:cTn id="23" dur="500"/>
                                        <p:tgtEl>
                                          <p:spTgt spid="8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
                                            <p:txEl>
                                              <p:pRg st="4" end="4"/>
                                            </p:txEl>
                                          </p:spTgt>
                                        </p:tgtEl>
                                        <p:attrNameLst>
                                          <p:attrName>style.visibility</p:attrName>
                                        </p:attrNameLst>
                                      </p:cBhvr>
                                      <p:to>
                                        <p:strVal val="visible"/>
                                      </p:to>
                                    </p:set>
                                    <p:animEffect transition="in" filter="fade">
                                      <p:cBhvr>
                                        <p:cTn id="27" dur="500"/>
                                        <p:tgtEl>
                                          <p:spTgt spid="8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9">
                                            <p:txEl>
                                              <p:pRg st="5" end="5"/>
                                            </p:txEl>
                                          </p:spTgt>
                                        </p:tgtEl>
                                        <p:attrNameLst>
                                          <p:attrName>style.visibility</p:attrName>
                                        </p:attrNameLst>
                                      </p:cBhvr>
                                      <p:to>
                                        <p:strVal val="visible"/>
                                      </p:to>
                                    </p:set>
                                    <p:animEffect transition="in" filter="fade">
                                      <p:cBhvr>
                                        <p:cTn id="31" dur="500"/>
                                        <p:tgtEl>
                                          <p:spTgt spid="8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29">
                                            <p:txEl>
                                              <p:pRg st="6" end="6"/>
                                            </p:txEl>
                                          </p:spTgt>
                                        </p:tgtEl>
                                        <p:attrNameLst>
                                          <p:attrName>style.visibility</p:attrName>
                                        </p:attrNameLst>
                                      </p:cBhvr>
                                      <p:to>
                                        <p:strVal val="visible"/>
                                      </p:to>
                                    </p:set>
                                    <p:animEffect transition="in" filter="fade">
                                      <p:cBhvr>
                                        <p:cTn id="35" dur="500"/>
                                        <p:tgtEl>
                                          <p:spTgt spid="8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9">
                                            <p:txEl>
                                              <p:pRg st="7" end="7"/>
                                            </p:txEl>
                                          </p:spTgt>
                                        </p:tgtEl>
                                        <p:attrNameLst>
                                          <p:attrName>style.visibility</p:attrName>
                                        </p:attrNameLst>
                                      </p:cBhvr>
                                      <p:to>
                                        <p:strVal val="visible"/>
                                      </p:to>
                                    </p:set>
                                    <p:animEffect transition="in" filter="fade">
                                      <p:cBhvr>
                                        <p:cTn id="39" dur="500"/>
                                        <p:tgtEl>
                                          <p:spTgt spid="8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29">
                                            <p:txEl>
                                              <p:pRg st="8" end="8"/>
                                            </p:txEl>
                                          </p:spTgt>
                                        </p:tgtEl>
                                        <p:attrNameLst>
                                          <p:attrName>style.visibility</p:attrName>
                                        </p:attrNameLst>
                                      </p:cBhvr>
                                      <p:to>
                                        <p:strVal val="visible"/>
                                      </p:to>
                                    </p:set>
                                    <p:animEffect transition="in" filter="fade">
                                      <p:cBhvr>
                                        <p:cTn id="43" dur="500"/>
                                        <p:tgtEl>
                                          <p:spTgt spid="8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8"/>
                                        </p:tgtEl>
                                        <p:attrNameLst>
                                          <p:attrName>style.visibility</p:attrName>
                                        </p:attrNameLst>
                                      </p:cBhvr>
                                      <p:to>
                                        <p:strVal val="visible"/>
                                      </p:to>
                                    </p:set>
                                    <p:animEffect transition="in" filter="fade">
                                      <p:cBhvr>
                                        <p:cTn id="47" dur="500"/>
                                        <p:tgtEl>
                                          <p:spTgt spid="848"/>
                                        </p:tgtEl>
                                      </p:cBhvr>
                                    </p:animEffect>
                                  </p:childTnLst>
                                </p:cTn>
                              </p:par>
                              <p:par>
                                <p:cTn id="48" presetID="10" presetClass="entr" presetSubtype="0" fill="hold" nodeType="withEffect">
                                  <p:stCondLst>
                                    <p:cond delay="0"/>
                                  </p:stCondLst>
                                  <p:childTnLst>
                                    <p:set>
                                      <p:cBhvr>
                                        <p:cTn id="49" dur="1" fill="hold">
                                          <p:stCondLst>
                                            <p:cond delay="0"/>
                                          </p:stCondLst>
                                        </p:cTn>
                                        <p:tgtEl>
                                          <p:spTgt spid="849"/>
                                        </p:tgtEl>
                                        <p:attrNameLst>
                                          <p:attrName>style.visibility</p:attrName>
                                        </p:attrNameLst>
                                      </p:cBhvr>
                                      <p:to>
                                        <p:strVal val="visible"/>
                                      </p:to>
                                    </p:set>
                                    <p:animEffect transition="in" filter="fade">
                                      <p:cBhvr>
                                        <p:cTn id="50" dur="500"/>
                                        <p:tgtEl>
                                          <p:spTgt spid="849"/>
                                        </p:tgtEl>
                                      </p:cBhvr>
                                    </p:animEffect>
                                  </p:childTnLst>
                                </p:cTn>
                              </p:par>
                              <p:par>
                                <p:cTn id="51" presetID="10" presetClass="entr" presetSubtype="0" fill="hold" nodeType="withEffect">
                                  <p:stCondLst>
                                    <p:cond delay="0"/>
                                  </p:stCondLst>
                                  <p:childTnLst>
                                    <p:set>
                                      <p:cBhvr>
                                        <p:cTn id="52" dur="1" fill="hold">
                                          <p:stCondLst>
                                            <p:cond delay="0"/>
                                          </p:stCondLst>
                                        </p:cTn>
                                        <p:tgtEl>
                                          <p:spTgt spid="850"/>
                                        </p:tgtEl>
                                        <p:attrNameLst>
                                          <p:attrName>style.visibility</p:attrName>
                                        </p:attrNameLst>
                                      </p:cBhvr>
                                      <p:to>
                                        <p:strVal val="visible"/>
                                      </p:to>
                                    </p:set>
                                    <p:animEffect transition="in" filter="fade">
                                      <p:cBhvr>
                                        <p:cTn id="53" dur="500"/>
                                        <p:tgtEl>
                                          <p:spTgt spid="850"/>
                                        </p:tgtEl>
                                      </p:cBhvr>
                                    </p:animEffect>
                                  </p:childTnLst>
                                </p:cTn>
                              </p:par>
                              <p:par>
                                <p:cTn id="54" presetID="10" presetClass="entr" presetSubtype="0" fill="hold" nodeType="withEffect">
                                  <p:stCondLst>
                                    <p:cond delay="0"/>
                                  </p:stCondLst>
                                  <p:childTnLst>
                                    <p:set>
                                      <p:cBhvr>
                                        <p:cTn id="55" dur="1" fill="hold">
                                          <p:stCondLst>
                                            <p:cond delay="0"/>
                                          </p:stCondLst>
                                        </p:cTn>
                                        <p:tgtEl>
                                          <p:spTgt spid="851"/>
                                        </p:tgtEl>
                                        <p:attrNameLst>
                                          <p:attrName>style.visibility</p:attrName>
                                        </p:attrNameLst>
                                      </p:cBhvr>
                                      <p:to>
                                        <p:strVal val="visible"/>
                                      </p:to>
                                    </p:set>
                                    <p:animEffect transition="in" filter="fade">
                                      <p:cBhvr>
                                        <p:cTn id="56" dur="500"/>
                                        <p:tgtEl>
                                          <p:spTgt spid="851"/>
                                        </p:tgtEl>
                                      </p:cBhvr>
                                    </p:animEffect>
                                  </p:childTnLst>
                                </p:cTn>
                              </p:par>
                              <p:par>
                                <p:cTn id="57" presetID="10" presetClass="entr" presetSubtype="0" fill="hold" nodeType="withEffect">
                                  <p:stCondLst>
                                    <p:cond delay="0"/>
                                  </p:stCondLst>
                                  <p:childTnLst>
                                    <p:set>
                                      <p:cBhvr>
                                        <p:cTn id="58" dur="1" fill="hold">
                                          <p:stCondLst>
                                            <p:cond delay="0"/>
                                          </p:stCondLst>
                                        </p:cTn>
                                        <p:tgtEl>
                                          <p:spTgt spid="852"/>
                                        </p:tgtEl>
                                        <p:attrNameLst>
                                          <p:attrName>style.visibility</p:attrName>
                                        </p:attrNameLst>
                                      </p:cBhvr>
                                      <p:to>
                                        <p:strVal val="visible"/>
                                      </p:to>
                                    </p:set>
                                    <p:animEffect transition="in" filter="fade">
                                      <p:cBhvr>
                                        <p:cTn id="59"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howcase">
  <p:cSld name="Showcase">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 name="Google Shape;80;p1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2" name="Google Shape;82;p15"/>
          <p:cNvGrpSpPr/>
          <p:nvPr/>
        </p:nvGrpSpPr>
        <p:grpSpPr>
          <a:xfrm>
            <a:off x="338952" y="6409324"/>
            <a:ext cx="224082" cy="221156"/>
            <a:chOff x="4328868" y="5502988"/>
            <a:chExt cx="500307" cy="493774"/>
          </a:xfrm>
        </p:grpSpPr>
        <p:sp>
          <p:nvSpPr>
            <p:cNvPr id="83" name="Google Shape;83;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4" name="Google Shape;84;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5" name="Google Shape;85;p15"/>
          <p:cNvGrpSpPr/>
          <p:nvPr/>
        </p:nvGrpSpPr>
        <p:grpSpPr>
          <a:xfrm flipH="1">
            <a:off x="11637433" y="6409324"/>
            <a:ext cx="224082" cy="221156"/>
            <a:chOff x="4328868" y="5502988"/>
            <a:chExt cx="500307" cy="493774"/>
          </a:xfrm>
        </p:grpSpPr>
        <p:sp>
          <p:nvSpPr>
            <p:cNvPr id="86" name="Google Shape;86;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7" name="Google Shape;87;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8" name="Google Shape;88;p15"/>
          <p:cNvGrpSpPr/>
          <p:nvPr/>
        </p:nvGrpSpPr>
        <p:grpSpPr>
          <a:xfrm>
            <a:off x="0" y="6824981"/>
            <a:ext cx="12192000" cy="45719"/>
            <a:chOff x="0" y="6756401"/>
            <a:chExt cx="12192000" cy="114300"/>
          </a:xfrm>
        </p:grpSpPr>
        <p:sp>
          <p:nvSpPr>
            <p:cNvPr id="89" name="Google Shape;89;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1" name="Google Shape;91;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 name="Google Shape;92;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4" name="Google Shape;94;p15"/>
          <p:cNvGrpSpPr/>
          <p:nvPr/>
        </p:nvGrpSpPr>
        <p:grpSpPr>
          <a:xfrm>
            <a:off x="0" y="0"/>
            <a:ext cx="12192000" cy="45719"/>
            <a:chOff x="0" y="6756401"/>
            <a:chExt cx="12192000" cy="114300"/>
          </a:xfrm>
        </p:grpSpPr>
        <p:sp>
          <p:nvSpPr>
            <p:cNvPr id="95" name="Google Shape;95;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 name="Google Shape;96;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7" name="Google Shape;97;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 name="Google Shape;98;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 name="Google Shape;99;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0" name="Google Shape;100;p15"/>
          <p:cNvSpPr>
            <a:spLocks noGrp="1"/>
          </p:cNvSpPr>
          <p:nvPr>
            <p:ph type="pic" idx="2"/>
          </p:nvPr>
        </p:nvSpPr>
        <p:spPr>
          <a:xfrm>
            <a:off x="1222375"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1" name="Google Shape;101;p15"/>
          <p:cNvSpPr>
            <a:spLocks noGrp="1"/>
          </p:cNvSpPr>
          <p:nvPr>
            <p:ph type="pic" idx="3"/>
          </p:nvPr>
        </p:nvSpPr>
        <p:spPr>
          <a:xfrm>
            <a:off x="4533786"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 name="Google Shape;102;p15"/>
          <p:cNvSpPr>
            <a:spLocks noGrp="1"/>
          </p:cNvSpPr>
          <p:nvPr>
            <p:ph type="pic" idx="4"/>
          </p:nvPr>
        </p:nvSpPr>
        <p:spPr>
          <a:xfrm>
            <a:off x="7858048"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3" name="Google Shape;103;p15"/>
          <p:cNvSpPr>
            <a:spLocks noGrp="1"/>
          </p:cNvSpPr>
          <p:nvPr>
            <p:ph type="pic" idx="5"/>
          </p:nvPr>
        </p:nvSpPr>
        <p:spPr>
          <a:xfrm>
            <a:off x="1222375"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4" name="Google Shape;104;p15"/>
          <p:cNvSpPr>
            <a:spLocks noGrp="1"/>
          </p:cNvSpPr>
          <p:nvPr>
            <p:ph type="pic" idx="6"/>
          </p:nvPr>
        </p:nvSpPr>
        <p:spPr>
          <a:xfrm>
            <a:off x="4533786"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 name="Google Shape;105;p15"/>
          <p:cNvSpPr>
            <a:spLocks noGrp="1"/>
          </p:cNvSpPr>
          <p:nvPr>
            <p:ph type="pic" idx="7"/>
          </p:nvPr>
        </p:nvSpPr>
        <p:spPr>
          <a:xfrm>
            <a:off x="7858048"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Effect transition="in" filter="fade">
                                      <p:cBhvr>
                                        <p:cTn id="11" dur="500"/>
                                        <p:tgtEl>
                                          <p:spTgt spid="8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
                                            <p:txEl>
                                              <p:pRg st="1" end="1"/>
                                            </p:txEl>
                                          </p:spTgt>
                                        </p:tgtEl>
                                        <p:attrNameLst>
                                          <p:attrName>style.visibility</p:attrName>
                                        </p:attrNameLst>
                                      </p:cBhvr>
                                      <p:to>
                                        <p:strVal val="visible"/>
                                      </p:to>
                                    </p:set>
                                    <p:animEffect transition="in" filter="fade">
                                      <p:cBhvr>
                                        <p:cTn id="15" dur="500"/>
                                        <p:tgtEl>
                                          <p:spTgt spid="8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Effect transition="in" filter="fade">
                                      <p:cBhvr>
                                        <p:cTn id="19" dur="500"/>
                                        <p:tgtEl>
                                          <p:spTgt spid="8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
                                            <p:txEl>
                                              <p:pRg st="3" end="3"/>
                                            </p:txEl>
                                          </p:spTgt>
                                        </p:tgtEl>
                                        <p:attrNameLst>
                                          <p:attrName>style.visibility</p:attrName>
                                        </p:attrNameLst>
                                      </p:cBhvr>
                                      <p:to>
                                        <p:strVal val="visible"/>
                                      </p:to>
                                    </p:set>
                                    <p:animEffect transition="in" filter="fade">
                                      <p:cBhvr>
                                        <p:cTn id="23" dur="500"/>
                                        <p:tgtEl>
                                          <p:spTgt spid="8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500"/>
                                        <p:tgtEl>
                                          <p:spTgt spid="8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xEl>
                                              <p:pRg st="5" end="5"/>
                                            </p:txEl>
                                          </p:spTgt>
                                        </p:tgtEl>
                                        <p:attrNameLst>
                                          <p:attrName>style.visibility</p:attrName>
                                        </p:attrNameLst>
                                      </p:cBhvr>
                                      <p:to>
                                        <p:strVal val="visible"/>
                                      </p:to>
                                    </p:set>
                                    <p:animEffect transition="in" filter="fade">
                                      <p:cBhvr>
                                        <p:cTn id="31" dur="500"/>
                                        <p:tgtEl>
                                          <p:spTgt spid="8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
                                            <p:txEl>
                                              <p:pRg st="6" end="6"/>
                                            </p:txEl>
                                          </p:spTgt>
                                        </p:tgtEl>
                                        <p:attrNameLst>
                                          <p:attrName>style.visibility</p:attrName>
                                        </p:attrNameLst>
                                      </p:cBhvr>
                                      <p:to>
                                        <p:strVal val="visible"/>
                                      </p:to>
                                    </p:set>
                                    <p:animEffect transition="in" filter="fade">
                                      <p:cBhvr>
                                        <p:cTn id="35" dur="500"/>
                                        <p:tgtEl>
                                          <p:spTgt spid="8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fade">
                                      <p:cBhvr>
                                        <p:cTn id="39" dur="500"/>
                                        <p:tgtEl>
                                          <p:spTgt spid="8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animEffect transition="in" filter="fade">
                                      <p:cBhvr>
                                        <p:cTn id="43" dur="500"/>
                                        <p:tgtEl>
                                          <p:spTgt spid="8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howcase 2">
  <p:cSld name="Showcase 2">
    <p:spTree>
      <p:nvGrpSpPr>
        <p:cNvPr id="1" name="Shape 853"/>
        <p:cNvGrpSpPr/>
        <p:nvPr/>
      </p:nvGrpSpPr>
      <p:grpSpPr>
        <a:xfrm>
          <a:off x="0" y="0"/>
          <a:ext cx="0" cy="0"/>
          <a:chOff x="0" y="0"/>
          <a:chExt cx="0" cy="0"/>
        </a:xfrm>
      </p:grpSpPr>
      <p:sp>
        <p:nvSpPr>
          <p:cNvPr id="854" name="Google Shape;854;p4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5" name="Google Shape;85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6" name="Google Shape;856;p4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57" name="Google Shape;857;p4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58" name="Google Shape;858;p4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59" name="Google Shape;859;p42"/>
          <p:cNvGrpSpPr/>
          <p:nvPr/>
        </p:nvGrpSpPr>
        <p:grpSpPr>
          <a:xfrm>
            <a:off x="338952" y="6409324"/>
            <a:ext cx="224082" cy="221156"/>
            <a:chOff x="4328868" y="5502988"/>
            <a:chExt cx="500307" cy="493774"/>
          </a:xfrm>
        </p:grpSpPr>
        <p:sp>
          <p:nvSpPr>
            <p:cNvPr id="860" name="Google Shape;860;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1" name="Google Shape;861;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2" name="Google Shape;862;p42"/>
          <p:cNvGrpSpPr/>
          <p:nvPr/>
        </p:nvGrpSpPr>
        <p:grpSpPr>
          <a:xfrm flipH="1">
            <a:off x="11637433" y="6409324"/>
            <a:ext cx="224082" cy="221156"/>
            <a:chOff x="4328868" y="5502988"/>
            <a:chExt cx="500307" cy="493774"/>
          </a:xfrm>
        </p:grpSpPr>
        <p:sp>
          <p:nvSpPr>
            <p:cNvPr id="863" name="Google Shape;863;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4" name="Google Shape;864;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5" name="Google Shape;865;p42"/>
          <p:cNvGrpSpPr/>
          <p:nvPr/>
        </p:nvGrpSpPr>
        <p:grpSpPr>
          <a:xfrm>
            <a:off x="0" y="6824981"/>
            <a:ext cx="12192000" cy="45719"/>
            <a:chOff x="0" y="6756401"/>
            <a:chExt cx="12192000" cy="114300"/>
          </a:xfrm>
        </p:grpSpPr>
        <p:sp>
          <p:nvSpPr>
            <p:cNvPr id="866" name="Google Shape;866;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7" name="Google Shape;867;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8" name="Google Shape;868;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9" name="Google Shape;869;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0" name="Google Shape;870;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71" name="Google Shape;871;p42"/>
          <p:cNvGrpSpPr/>
          <p:nvPr/>
        </p:nvGrpSpPr>
        <p:grpSpPr>
          <a:xfrm>
            <a:off x="0" y="0"/>
            <a:ext cx="12192000" cy="45719"/>
            <a:chOff x="0" y="6756401"/>
            <a:chExt cx="12192000" cy="114300"/>
          </a:xfrm>
        </p:grpSpPr>
        <p:sp>
          <p:nvSpPr>
            <p:cNvPr id="872" name="Google Shape;872;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3" name="Google Shape;873;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4" name="Google Shape;874;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5" name="Google Shape;875;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6" name="Google Shape;876;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77" name="Google Shape;877;p42"/>
          <p:cNvSpPr>
            <a:spLocks noGrp="1"/>
          </p:cNvSpPr>
          <p:nvPr>
            <p:ph type="pic" idx="2"/>
          </p:nvPr>
        </p:nvSpPr>
        <p:spPr>
          <a:xfrm>
            <a:off x="889620" y="1772754"/>
            <a:ext cx="6297959" cy="226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8" name="Google Shape;878;p42"/>
          <p:cNvSpPr>
            <a:spLocks noGrp="1"/>
          </p:cNvSpPr>
          <p:nvPr>
            <p:ph type="pic" idx="3"/>
          </p:nvPr>
        </p:nvSpPr>
        <p:spPr>
          <a:xfrm>
            <a:off x="889621"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9" name="Google Shape;879;p42"/>
          <p:cNvSpPr>
            <a:spLocks noGrp="1"/>
          </p:cNvSpPr>
          <p:nvPr>
            <p:ph type="pic" idx="4"/>
          </p:nvPr>
        </p:nvSpPr>
        <p:spPr>
          <a:xfrm>
            <a:off x="3048600"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80" name="Google Shape;880;p42"/>
          <p:cNvSpPr>
            <a:spLocks noGrp="1"/>
          </p:cNvSpPr>
          <p:nvPr>
            <p:ph type="pic" idx="5"/>
          </p:nvPr>
        </p:nvSpPr>
        <p:spPr>
          <a:xfrm>
            <a:off x="5207579"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500"/>
                                        <p:tgtEl>
                                          <p:spTgt spid="8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Effect transition="in" filter="fade">
                                      <p:cBhvr>
                                        <p:cTn id="11" dur="500"/>
                                        <p:tgtEl>
                                          <p:spTgt spid="8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xEl>
                                              <p:pRg st="1" end="1"/>
                                            </p:txEl>
                                          </p:spTgt>
                                        </p:tgtEl>
                                        <p:attrNameLst>
                                          <p:attrName>style.visibility</p:attrName>
                                        </p:attrNameLst>
                                      </p:cBhvr>
                                      <p:to>
                                        <p:strVal val="visible"/>
                                      </p:to>
                                    </p:set>
                                    <p:animEffect transition="in" filter="fade">
                                      <p:cBhvr>
                                        <p:cTn id="15" dur="500"/>
                                        <p:tgtEl>
                                          <p:spTgt spid="85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8">
                                            <p:txEl>
                                              <p:pRg st="2" end="2"/>
                                            </p:txEl>
                                          </p:spTgt>
                                        </p:tgtEl>
                                        <p:attrNameLst>
                                          <p:attrName>style.visibility</p:attrName>
                                        </p:attrNameLst>
                                      </p:cBhvr>
                                      <p:to>
                                        <p:strVal val="visible"/>
                                      </p:to>
                                    </p:set>
                                    <p:animEffect transition="in" filter="fade">
                                      <p:cBhvr>
                                        <p:cTn id="19" dur="500"/>
                                        <p:tgtEl>
                                          <p:spTgt spid="85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8">
                                            <p:txEl>
                                              <p:pRg st="3" end="3"/>
                                            </p:txEl>
                                          </p:spTgt>
                                        </p:tgtEl>
                                        <p:attrNameLst>
                                          <p:attrName>style.visibility</p:attrName>
                                        </p:attrNameLst>
                                      </p:cBhvr>
                                      <p:to>
                                        <p:strVal val="visible"/>
                                      </p:to>
                                    </p:set>
                                    <p:animEffect transition="in" filter="fade">
                                      <p:cBhvr>
                                        <p:cTn id="23" dur="500"/>
                                        <p:tgtEl>
                                          <p:spTgt spid="85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8">
                                            <p:txEl>
                                              <p:pRg st="4" end="4"/>
                                            </p:txEl>
                                          </p:spTgt>
                                        </p:tgtEl>
                                        <p:attrNameLst>
                                          <p:attrName>style.visibility</p:attrName>
                                        </p:attrNameLst>
                                      </p:cBhvr>
                                      <p:to>
                                        <p:strVal val="visible"/>
                                      </p:to>
                                    </p:set>
                                    <p:animEffect transition="in" filter="fade">
                                      <p:cBhvr>
                                        <p:cTn id="27" dur="500"/>
                                        <p:tgtEl>
                                          <p:spTgt spid="85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8">
                                            <p:txEl>
                                              <p:pRg st="5" end="5"/>
                                            </p:txEl>
                                          </p:spTgt>
                                        </p:tgtEl>
                                        <p:attrNameLst>
                                          <p:attrName>style.visibility</p:attrName>
                                        </p:attrNameLst>
                                      </p:cBhvr>
                                      <p:to>
                                        <p:strVal val="visible"/>
                                      </p:to>
                                    </p:set>
                                    <p:animEffect transition="in" filter="fade">
                                      <p:cBhvr>
                                        <p:cTn id="31" dur="500"/>
                                        <p:tgtEl>
                                          <p:spTgt spid="85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8">
                                            <p:txEl>
                                              <p:pRg st="6" end="6"/>
                                            </p:txEl>
                                          </p:spTgt>
                                        </p:tgtEl>
                                        <p:attrNameLst>
                                          <p:attrName>style.visibility</p:attrName>
                                        </p:attrNameLst>
                                      </p:cBhvr>
                                      <p:to>
                                        <p:strVal val="visible"/>
                                      </p:to>
                                    </p:set>
                                    <p:animEffect transition="in" filter="fade">
                                      <p:cBhvr>
                                        <p:cTn id="35" dur="500"/>
                                        <p:tgtEl>
                                          <p:spTgt spid="85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8">
                                            <p:txEl>
                                              <p:pRg st="7" end="7"/>
                                            </p:txEl>
                                          </p:spTgt>
                                        </p:tgtEl>
                                        <p:attrNameLst>
                                          <p:attrName>style.visibility</p:attrName>
                                        </p:attrNameLst>
                                      </p:cBhvr>
                                      <p:to>
                                        <p:strVal val="visible"/>
                                      </p:to>
                                    </p:set>
                                    <p:animEffect transition="in" filter="fade">
                                      <p:cBhvr>
                                        <p:cTn id="39" dur="500"/>
                                        <p:tgtEl>
                                          <p:spTgt spid="85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8">
                                            <p:txEl>
                                              <p:pRg st="8" end="8"/>
                                            </p:txEl>
                                          </p:spTgt>
                                        </p:tgtEl>
                                        <p:attrNameLst>
                                          <p:attrName>style.visibility</p:attrName>
                                        </p:attrNameLst>
                                      </p:cBhvr>
                                      <p:to>
                                        <p:strVal val="visible"/>
                                      </p:to>
                                    </p:set>
                                    <p:animEffect transition="in" filter="fade">
                                      <p:cBhvr>
                                        <p:cTn id="43" dur="500"/>
                                        <p:tgtEl>
                                          <p:spTgt spid="85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7"/>
                                        </p:tgtEl>
                                        <p:attrNameLst>
                                          <p:attrName>style.visibility</p:attrName>
                                        </p:attrNameLst>
                                      </p:cBhvr>
                                      <p:to>
                                        <p:strVal val="visible"/>
                                      </p:to>
                                    </p:set>
                                    <p:animEffect transition="in" filter="fade">
                                      <p:cBhvr>
                                        <p:cTn id="47" dur="500"/>
                                        <p:tgtEl>
                                          <p:spTgt spid="877"/>
                                        </p:tgtEl>
                                      </p:cBhvr>
                                    </p:animEffect>
                                  </p:childTnLst>
                                </p:cTn>
                              </p:par>
                              <p:par>
                                <p:cTn id="48" presetID="10" presetClass="entr" presetSubtype="0" fill="hold" nodeType="withEffect">
                                  <p:stCondLst>
                                    <p:cond delay="0"/>
                                  </p:stCondLst>
                                  <p:childTnLst>
                                    <p:set>
                                      <p:cBhvr>
                                        <p:cTn id="49" dur="1" fill="hold">
                                          <p:stCondLst>
                                            <p:cond delay="0"/>
                                          </p:stCondLst>
                                        </p:cTn>
                                        <p:tgtEl>
                                          <p:spTgt spid="878"/>
                                        </p:tgtEl>
                                        <p:attrNameLst>
                                          <p:attrName>style.visibility</p:attrName>
                                        </p:attrNameLst>
                                      </p:cBhvr>
                                      <p:to>
                                        <p:strVal val="visible"/>
                                      </p:to>
                                    </p:set>
                                    <p:animEffect transition="in" filter="fade">
                                      <p:cBhvr>
                                        <p:cTn id="50" dur="500"/>
                                        <p:tgtEl>
                                          <p:spTgt spid="878"/>
                                        </p:tgtEl>
                                      </p:cBhvr>
                                    </p:animEffect>
                                  </p:childTnLst>
                                </p:cTn>
                              </p:par>
                              <p:par>
                                <p:cTn id="51" presetID="10" presetClass="entr" presetSubtype="0" fill="hold" nodeType="withEffect">
                                  <p:stCondLst>
                                    <p:cond delay="0"/>
                                  </p:stCondLst>
                                  <p:childTnLst>
                                    <p:set>
                                      <p:cBhvr>
                                        <p:cTn id="52" dur="1" fill="hold">
                                          <p:stCondLst>
                                            <p:cond delay="0"/>
                                          </p:stCondLst>
                                        </p:cTn>
                                        <p:tgtEl>
                                          <p:spTgt spid="879"/>
                                        </p:tgtEl>
                                        <p:attrNameLst>
                                          <p:attrName>style.visibility</p:attrName>
                                        </p:attrNameLst>
                                      </p:cBhvr>
                                      <p:to>
                                        <p:strVal val="visible"/>
                                      </p:to>
                                    </p:set>
                                    <p:animEffect transition="in" filter="fade">
                                      <p:cBhvr>
                                        <p:cTn id="53" dur="500"/>
                                        <p:tgtEl>
                                          <p:spTgt spid="879"/>
                                        </p:tgtEl>
                                      </p:cBhvr>
                                    </p:animEffect>
                                  </p:childTnLst>
                                </p:cTn>
                              </p:par>
                              <p:par>
                                <p:cTn id="54" presetID="10" presetClass="entr" presetSubtype="0" fill="hold" nodeType="withEffect">
                                  <p:stCondLst>
                                    <p:cond delay="0"/>
                                  </p:stCondLst>
                                  <p:childTnLst>
                                    <p:set>
                                      <p:cBhvr>
                                        <p:cTn id="55" dur="1" fill="hold">
                                          <p:stCondLst>
                                            <p:cond delay="0"/>
                                          </p:stCondLst>
                                        </p:cTn>
                                        <p:tgtEl>
                                          <p:spTgt spid="880"/>
                                        </p:tgtEl>
                                        <p:attrNameLst>
                                          <p:attrName>style.visibility</p:attrName>
                                        </p:attrNameLst>
                                      </p:cBhvr>
                                      <p:to>
                                        <p:strVal val="visible"/>
                                      </p:to>
                                    </p:set>
                                    <p:animEffect transition="in" filter="fade">
                                      <p:cBhvr>
                                        <p:cTn id="56"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ortfolio 2">
  <p:cSld name="Portfolio 2">
    <p:spTree>
      <p:nvGrpSpPr>
        <p:cNvPr id="1" name="Shape 881"/>
        <p:cNvGrpSpPr/>
        <p:nvPr/>
      </p:nvGrpSpPr>
      <p:grpSpPr>
        <a:xfrm>
          <a:off x="0" y="0"/>
          <a:ext cx="0" cy="0"/>
          <a:chOff x="0" y="0"/>
          <a:chExt cx="0" cy="0"/>
        </a:xfrm>
      </p:grpSpPr>
      <p:sp>
        <p:nvSpPr>
          <p:cNvPr id="882" name="Google Shape;882;p4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3" name="Google Shape;88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4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85" name="Google Shape;885;p4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86" name="Google Shape;886;p4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87" name="Google Shape;887;p43"/>
          <p:cNvGrpSpPr/>
          <p:nvPr/>
        </p:nvGrpSpPr>
        <p:grpSpPr>
          <a:xfrm>
            <a:off x="338952" y="6409324"/>
            <a:ext cx="224082" cy="221156"/>
            <a:chOff x="4328868" y="5502988"/>
            <a:chExt cx="500307" cy="493774"/>
          </a:xfrm>
        </p:grpSpPr>
        <p:sp>
          <p:nvSpPr>
            <p:cNvPr id="888" name="Google Shape;888;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89" name="Google Shape;889;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0" name="Google Shape;890;p43"/>
          <p:cNvGrpSpPr/>
          <p:nvPr/>
        </p:nvGrpSpPr>
        <p:grpSpPr>
          <a:xfrm flipH="1">
            <a:off x="11637433" y="6409324"/>
            <a:ext cx="224082" cy="221156"/>
            <a:chOff x="4328868" y="5502988"/>
            <a:chExt cx="500307" cy="493774"/>
          </a:xfrm>
        </p:grpSpPr>
        <p:sp>
          <p:nvSpPr>
            <p:cNvPr id="891" name="Google Shape;891;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92" name="Google Shape;892;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3" name="Google Shape;893;p43"/>
          <p:cNvGrpSpPr/>
          <p:nvPr/>
        </p:nvGrpSpPr>
        <p:grpSpPr>
          <a:xfrm>
            <a:off x="0" y="6824981"/>
            <a:ext cx="12192000" cy="45719"/>
            <a:chOff x="0" y="6756401"/>
            <a:chExt cx="12192000" cy="114300"/>
          </a:xfrm>
        </p:grpSpPr>
        <p:sp>
          <p:nvSpPr>
            <p:cNvPr id="894" name="Google Shape;894;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5" name="Google Shape;895;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6" name="Google Shape;896;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7" name="Google Shape;897;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8" name="Google Shape;898;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99" name="Google Shape;899;p43"/>
          <p:cNvGrpSpPr/>
          <p:nvPr/>
        </p:nvGrpSpPr>
        <p:grpSpPr>
          <a:xfrm>
            <a:off x="0" y="0"/>
            <a:ext cx="12192000" cy="45719"/>
            <a:chOff x="0" y="6756401"/>
            <a:chExt cx="12192000" cy="114300"/>
          </a:xfrm>
        </p:grpSpPr>
        <p:sp>
          <p:nvSpPr>
            <p:cNvPr id="900" name="Google Shape;900;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1" name="Google Shape;901;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2" name="Google Shape;902;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3" name="Google Shape;903;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4" name="Google Shape;904;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05" name="Google Shape;905;p43"/>
          <p:cNvSpPr>
            <a:spLocks noGrp="1"/>
          </p:cNvSpPr>
          <p:nvPr>
            <p:ph type="pic" idx="2"/>
          </p:nvPr>
        </p:nvSpPr>
        <p:spPr>
          <a:xfrm>
            <a:off x="559088"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6" name="Google Shape;906;p43"/>
          <p:cNvSpPr>
            <a:spLocks noGrp="1"/>
          </p:cNvSpPr>
          <p:nvPr>
            <p:ph type="pic" idx="3"/>
          </p:nvPr>
        </p:nvSpPr>
        <p:spPr>
          <a:xfrm>
            <a:off x="3398313"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7" name="Google Shape;907;p43"/>
          <p:cNvSpPr>
            <a:spLocks noGrp="1"/>
          </p:cNvSpPr>
          <p:nvPr>
            <p:ph type="pic" idx="4"/>
          </p:nvPr>
        </p:nvSpPr>
        <p:spPr>
          <a:xfrm>
            <a:off x="6273141"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8" name="Google Shape;908;p43"/>
          <p:cNvSpPr>
            <a:spLocks noGrp="1"/>
          </p:cNvSpPr>
          <p:nvPr>
            <p:ph type="pic" idx="5"/>
          </p:nvPr>
        </p:nvSpPr>
        <p:spPr>
          <a:xfrm>
            <a:off x="9112366"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500"/>
                                        <p:tgtEl>
                                          <p:spTgt spid="8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6">
                                            <p:txEl>
                                              <p:pRg st="0" end="0"/>
                                            </p:txEl>
                                          </p:spTgt>
                                        </p:tgtEl>
                                        <p:attrNameLst>
                                          <p:attrName>style.visibility</p:attrName>
                                        </p:attrNameLst>
                                      </p:cBhvr>
                                      <p:to>
                                        <p:strVal val="visible"/>
                                      </p:to>
                                    </p:set>
                                    <p:animEffect transition="in" filter="fade">
                                      <p:cBhvr>
                                        <p:cTn id="11" dur="500"/>
                                        <p:tgtEl>
                                          <p:spTgt spid="88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6">
                                            <p:txEl>
                                              <p:pRg st="1" end="1"/>
                                            </p:txEl>
                                          </p:spTgt>
                                        </p:tgtEl>
                                        <p:attrNameLst>
                                          <p:attrName>style.visibility</p:attrName>
                                        </p:attrNameLst>
                                      </p:cBhvr>
                                      <p:to>
                                        <p:strVal val="visible"/>
                                      </p:to>
                                    </p:set>
                                    <p:animEffect transition="in" filter="fade">
                                      <p:cBhvr>
                                        <p:cTn id="15" dur="500"/>
                                        <p:tgtEl>
                                          <p:spTgt spid="88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86">
                                            <p:txEl>
                                              <p:pRg st="2" end="2"/>
                                            </p:txEl>
                                          </p:spTgt>
                                        </p:tgtEl>
                                        <p:attrNameLst>
                                          <p:attrName>style.visibility</p:attrName>
                                        </p:attrNameLst>
                                      </p:cBhvr>
                                      <p:to>
                                        <p:strVal val="visible"/>
                                      </p:to>
                                    </p:set>
                                    <p:animEffect transition="in" filter="fade">
                                      <p:cBhvr>
                                        <p:cTn id="19" dur="500"/>
                                        <p:tgtEl>
                                          <p:spTgt spid="88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86">
                                            <p:txEl>
                                              <p:pRg st="3" end="3"/>
                                            </p:txEl>
                                          </p:spTgt>
                                        </p:tgtEl>
                                        <p:attrNameLst>
                                          <p:attrName>style.visibility</p:attrName>
                                        </p:attrNameLst>
                                      </p:cBhvr>
                                      <p:to>
                                        <p:strVal val="visible"/>
                                      </p:to>
                                    </p:set>
                                    <p:animEffect transition="in" filter="fade">
                                      <p:cBhvr>
                                        <p:cTn id="23" dur="500"/>
                                        <p:tgtEl>
                                          <p:spTgt spid="88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6">
                                            <p:txEl>
                                              <p:pRg st="4" end="4"/>
                                            </p:txEl>
                                          </p:spTgt>
                                        </p:tgtEl>
                                        <p:attrNameLst>
                                          <p:attrName>style.visibility</p:attrName>
                                        </p:attrNameLst>
                                      </p:cBhvr>
                                      <p:to>
                                        <p:strVal val="visible"/>
                                      </p:to>
                                    </p:set>
                                    <p:animEffect transition="in" filter="fade">
                                      <p:cBhvr>
                                        <p:cTn id="27" dur="500"/>
                                        <p:tgtEl>
                                          <p:spTgt spid="88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86">
                                            <p:txEl>
                                              <p:pRg st="5" end="5"/>
                                            </p:txEl>
                                          </p:spTgt>
                                        </p:tgtEl>
                                        <p:attrNameLst>
                                          <p:attrName>style.visibility</p:attrName>
                                        </p:attrNameLst>
                                      </p:cBhvr>
                                      <p:to>
                                        <p:strVal val="visible"/>
                                      </p:to>
                                    </p:set>
                                    <p:animEffect transition="in" filter="fade">
                                      <p:cBhvr>
                                        <p:cTn id="31" dur="500"/>
                                        <p:tgtEl>
                                          <p:spTgt spid="88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86">
                                            <p:txEl>
                                              <p:pRg st="6" end="6"/>
                                            </p:txEl>
                                          </p:spTgt>
                                        </p:tgtEl>
                                        <p:attrNameLst>
                                          <p:attrName>style.visibility</p:attrName>
                                        </p:attrNameLst>
                                      </p:cBhvr>
                                      <p:to>
                                        <p:strVal val="visible"/>
                                      </p:to>
                                    </p:set>
                                    <p:animEffect transition="in" filter="fade">
                                      <p:cBhvr>
                                        <p:cTn id="35" dur="500"/>
                                        <p:tgtEl>
                                          <p:spTgt spid="88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6">
                                            <p:txEl>
                                              <p:pRg st="7" end="7"/>
                                            </p:txEl>
                                          </p:spTgt>
                                        </p:tgtEl>
                                        <p:attrNameLst>
                                          <p:attrName>style.visibility</p:attrName>
                                        </p:attrNameLst>
                                      </p:cBhvr>
                                      <p:to>
                                        <p:strVal val="visible"/>
                                      </p:to>
                                    </p:set>
                                    <p:animEffect transition="in" filter="fade">
                                      <p:cBhvr>
                                        <p:cTn id="39" dur="500"/>
                                        <p:tgtEl>
                                          <p:spTgt spid="88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86">
                                            <p:txEl>
                                              <p:pRg st="8" end="8"/>
                                            </p:txEl>
                                          </p:spTgt>
                                        </p:tgtEl>
                                        <p:attrNameLst>
                                          <p:attrName>style.visibility</p:attrName>
                                        </p:attrNameLst>
                                      </p:cBhvr>
                                      <p:to>
                                        <p:strVal val="visible"/>
                                      </p:to>
                                    </p:set>
                                    <p:animEffect transition="in" filter="fade">
                                      <p:cBhvr>
                                        <p:cTn id="43" dur="500"/>
                                        <p:tgtEl>
                                          <p:spTgt spid="88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05"/>
                                        </p:tgtEl>
                                        <p:attrNameLst>
                                          <p:attrName>style.visibility</p:attrName>
                                        </p:attrNameLst>
                                      </p:cBhvr>
                                      <p:to>
                                        <p:strVal val="visible"/>
                                      </p:to>
                                    </p:set>
                                    <p:animEffect transition="in" filter="fade">
                                      <p:cBhvr>
                                        <p:cTn id="47" dur="750"/>
                                        <p:tgtEl>
                                          <p:spTgt spid="905"/>
                                        </p:tgtEl>
                                      </p:cBhvr>
                                    </p:animEffect>
                                  </p:childTnLst>
                                </p:cTn>
                              </p:par>
                              <p:par>
                                <p:cTn id="48" presetID="10" presetClass="entr" presetSubtype="0" fill="hold" nodeType="withEffect">
                                  <p:stCondLst>
                                    <p:cond delay="0"/>
                                  </p:stCondLst>
                                  <p:childTnLst>
                                    <p:set>
                                      <p:cBhvr>
                                        <p:cTn id="49" dur="1" fill="hold">
                                          <p:stCondLst>
                                            <p:cond delay="0"/>
                                          </p:stCondLst>
                                        </p:cTn>
                                        <p:tgtEl>
                                          <p:spTgt spid="906"/>
                                        </p:tgtEl>
                                        <p:attrNameLst>
                                          <p:attrName>style.visibility</p:attrName>
                                        </p:attrNameLst>
                                      </p:cBhvr>
                                      <p:to>
                                        <p:strVal val="visible"/>
                                      </p:to>
                                    </p:set>
                                    <p:animEffect transition="in" filter="fade">
                                      <p:cBhvr>
                                        <p:cTn id="50" dur="750"/>
                                        <p:tgtEl>
                                          <p:spTgt spid="906"/>
                                        </p:tgtEl>
                                      </p:cBhvr>
                                    </p:animEffect>
                                  </p:childTnLst>
                                </p:cTn>
                              </p:par>
                              <p:par>
                                <p:cTn id="51" presetID="10" presetClass="entr" presetSubtype="0" fill="hold" nodeType="withEffect">
                                  <p:stCondLst>
                                    <p:cond delay="0"/>
                                  </p:stCondLst>
                                  <p:childTnLst>
                                    <p:set>
                                      <p:cBhvr>
                                        <p:cTn id="52" dur="1" fill="hold">
                                          <p:stCondLst>
                                            <p:cond delay="0"/>
                                          </p:stCondLst>
                                        </p:cTn>
                                        <p:tgtEl>
                                          <p:spTgt spid="907"/>
                                        </p:tgtEl>
                                        <p:attrNameLst>
                                          <p:attrName>style.visibility</p:attrName>
                                        </p:attrNameLst>
                                      </p:cBhvr>
                                      <p:to>
                                        <p:strVal val="visible"/>
                                      </p:to>
                                    </p:set>
                                    <p:animEffect transition="in" filter="fade">
                                      <p:cBhvr>
                                        <p:cTn id="53" dur="750"/>
                                        <p:tgtEl>
                                          <p:spTgt spid="907"/>
                                        </p:tgtEl>
                                      </p:cBhvr>
                                    </p:animEffect>
                                  </p:childTnLst>
                                </p:cTn>
                              </p:par>
                              <p:par>
                                <p:cTn id="54" presetID="10" presetClass="entr" presetSubtype="0" fill="hold" nodeType="withEffect">
                                  <p:stCondLst>
                                    <p:cond delay="0"/>
                                  </p:stCondLst>
                                  <p:childTnLst>
                                    <p:set>
                                      <p:cBhvr>
                                        <p:cTn id="55" dur="1" fill="hold">
                                          <p:stCondLst>
                                            <p:cond delay="0"/>
                                          </p:stCondLst>
                                        </p:cTn>
                                        <p:tgtEl>
                                          <p:spTgt spid="908"/>
                                        </p:tgtEl>
                                        <p:attrNameLst>
                                          <p:attrName>style.visibility</p:attrName>
                                        </p:attrNameLst>
                                      </p:cBhvr>
                                      <p:to>
                                        <p:strVal val="visible"/>
                                      </p:to>
                                    </p:set>
                                    <p:animEffect transition="in" filter="fade">
                                      <p:cBhvr>
                                        <p:cTn id="56" dur="75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howcase 3">
  <p:cSld name="Showcase 3">
    <p:spTree>
      <p:nvGrpSpPr>
        <p:cNvPr id="1" name="Shape 909"/>
        <p:cNvGrpSpPr/>
        <p:nvPr/>
      </p:nvGrpSpPr>
      <p:grpSpPr>
        <a:xfrm>
          <a:off x="0" y="0"/>
          <a:ext cx="0" cy="0"/>
          <a:chOff x="0" y="0"/>
          <a:chExt cx="0" cy="0"/>
        </a:xfrm>
      </p:grpSpPr>
      <p:sp>
        <p:nvSpPr>
          <p:cNvPr id="910" name="Google Shape;910;p4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1" name="Google Shape;91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2" name="Google Shape;912;p4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13" name="Google Shape;913;p4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14" name="Google Shape;914;p4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5" name="Google Shape;915;p44"/>
          <p:cNvGrpSpPr/>
          <p:nvPr/>
        </p:nvGrpSpPr>
        <p:grpSpPr>
          <a:xfrm>
            <a:off x="338952" y="6409324"/>
            <a:ext cx="224082" cy="221156"/>
            <a:chOff x="4328868" y="5502988"/>
            <a:chExt cx="500307" cy="493774"/>
          </a:xfrm>
        </p:grpSpPr>
        <p:sp>
          <p:nvSpPr>
            <p:cNvPr id="916" name="Google Shape;916;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17" name="Google Shape;917;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18" name="Google Shape;918;p44"/>
          <p:cNvGrpSpPr/>
          <p:nvPr/>
        </p:nvGrpSpPr>
        <p:grpSpPr>
          <a:xfrm flipH="1">
            <a:off x="11637433" y="6409324"/>
            <a:ext cx="224082" cy="221156"/>
            <a:chOff x="4328868" y="5502988"/>
            <a:chExt cx="500307" cy="493774"/>
          </a:xfrm>
        </p:grpSpPr>
        <p:sp>
          <p:nvSpPr>
            <p:cNvPr id="919" name="Google Shape;919;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20" name="Google Shape;920;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21" name="Google Shape;921;p44"/>
          <p:cNvGrpSpPr/>
          <p:nvPr/>
        </p:nvGrpSpPr>
        <p:grpSpPr>
          <a:xfrm>
            <a:off x="0" y="6824981"/>
            <a:ext cx="12192000" cy="45719"/>
            <a:chOff x="0" y="6756401"/>
            <a:chExt cx="12192000" cy="114300"/>
          </a:xfrm>
        </p:grpSpPr>
        <p:sp>
          <p:nvSpPr>
            <p:cNvPr id="922" name="Google Shape;922;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3" name="Google Shape;923;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4" name="Google Shape;924;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5" name="Google Shape;925;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6" name="Google Shape;926;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27" name="Google Shape;927;p44"/>
          <p:cNvGrpSpPr/>
          <p:nvPr/>
        </p:nvGrpSpPr>
        <p:grpSpPr>
          <a:xfrm>
            <a:off x="0" y="0"/>
            <a:ext cx="12192000" cy="45719"/>
            <a:chOff x="0" y="6756401"/>
            <a:chExt cx="12192000" cy="114300"/>
          </a:xfrm>
        </p:grpSpPr>
        <p:sp>
          <p:nvSpPr>
            <p:cNvPr id="928" name="Google Shape;928;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9" name="Google Shape;929;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0" name="Google Shape;930;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1" name="Google Shape;931;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2" name="Google Shape;932;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33" name="Google Shape;933;p44"/>
          <p:cNvSpPr>
            <a:spLocks noGrp="1"/>
          </p:cNvSpPr>
          <p:nvPr>
            <p:ph type="pic" idx="2"/>
          </p:nvPr>
        </p:nvSpPr>
        <p:spPr>
          <a:xfrm>
            <a:off x="597187" y="1867132"/>
            <a:ext cx="5803613" cy="26244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4" name="Google Shape;934;p44"/>
          <p:cNvSpPr>
            <a:spLocks noGrp="1"/>
          </p:cNvSpPr>
          <p:nvPr>
            <p:ph type="pic" idx="3"/>
          </p:nvPr>
        </p:nvSpPr>
        <p:spPr>
          <a:xfrm>
            <a:off x="592667"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5" name="Google Shape;935;p44"/>
          <p:cNvSpPr>
            <a:spLocks noGrp="1"/>
          </p:cNvSpPr>
          <p:nvPr>
            <p:ph type="pic" idx="4"/>
          </p:nvPr>
        </p:nvSpPr>
        <p:spPr>
          <a:xfrm>
            <a:off x="2819133"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6" name="Google Shape;936;p44"/>
          <p:cNvSpPr>
            <a:spLocks noGrp="1"/>
          </p:cNvSpPr>
          <p:nvPr>
            <p:ph type="pic" idx="5"/>
          </p:nvPr>
        </p:nvSpPr>
        <p:spPr>
          <a:xfrm>
            <a:off x="5045599"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7" name="Google Shape;937;p44"/>
          <p:cNvSpPr>
            <a:spLocks noGrp="1"/>
          </p:cNvSpPr>
          <p:nvPr>
            <p:ph type="pic" idx="6"/>
          </p:nvPr>
        </p:nvSpPr>
        <p:spPr>
          <a:xfrm>
            <a:off x="7272065"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8" name="Google Shape;938;p44"/>
          <p:cNvSpPr>
            <a:spLocks noGrp="1"/>
          </p:cNvSpPr>
          <p:nvPr>
            <p:ph type="pic" idx="7"/>
          </p:nvPr>
        </p:nvSpPr>
        <p:spPr>
          <a:xfrm>
            <a:off x="9498531"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500"/>
                                        <p:tgtEl>
                                          <p:spTgt spid="9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4">
                                            <p:txEl>
                                              <p:pRg st="0" end="0"/>
                                            </p:txEl>
                                          </p:spTgt>
                                        </p:tgtEl>
                                        <p:attrNameLst>
                                          <p:attrName>style.visibility</p:attrName>
                                        </p:attrNameLst>
                                      </p:cBhvr>
                                      <p:to>
                                        <p:strVal val="visible"/>
                                      </p:to>
                                    </p:set>
                                    <p:animEffect transition="in" filter="fade">
                                      <p:cBhvr>
                                        <p:cTn id="11" dur="500"/>
                                        <p:tgtEl>
                                          <p:spTgt spid="9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4">
                                            <p:txEl>
                                              <p:pRg st="1" end="1"/>
                                            </p:txEl>
                                          </p:spTgt>
                                        </p:tgtEl>
                                        <p:attrNameLst>
                                          <p:attrName>style.visibility</p:attrName>
                                        </p:attrNameLst>
                                      </p:cBhvr>
                                      <p:to>
                                        <p:strVal val="visible"/>
                                      </p:to>
                                    </p:set>
                                    <p:animEffect transition="in" filter="fade">
                                      <p:cBhvr>
                                        <p:cTn id="15" dur="500"/>
                                        <p:tgtEl>
                                          <p:spTgt spid="9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4">
                                            <p:txEl>
                                              <p:pRg st="2" end="2"/>
                                            </p:txEl>
                                          </p:spTgt>
                                        </p:tgtEl>
                                        <p:attrNameLst>
                                          <p:attrName>style.visibility</p:attrName>
                                        </p:attrNameLst>
                                      </p:cBhvr>
                                      <p:to>
                                        <p:strVal val="visible"/>
                                      </p:to>
                                    </p:set>
                                    <p:animEffect transition="in" filter="fade">
                                      <p:cBhvr>
                                        <p:cTn id="19" dur="500"/>
                                        <p:tgtEl>
                                          <p:spTgt spid="9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14">
                                            <p:txEl>
                                              <p:pRg st="3" end="3"/>
                                            </p:txEl>
                                          </p:spTgt>
                                        </p:tgtEl>
                                        <p:attrNameLst>
                                          <p:attrName>style.visibility</p:attrName>
                                        </p:attrNameLst>
                                      </p:cBhvr>
                                      <p:to>
                                        <p:strVal val="visible"/>
                                      </p:to>
                                    </p:set>
                                    <p:animEffect transition="in" filter="fade">
                                      <p:cBhvr>
                                        <p:cTn id="23" dur="500"/>
                                        <p:tgtEl>
                                          <p:spTgt spid="9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14">
                                            <p:txEl>
                                              <p:pRg st="4" end="4"/>
                                            </p:txEl>
                                          </p:spTgt>
                                        </p:tgtEl>
                                        <p:attrNameLst>
                                          <p:attrName>style.visibility</p:attrName>
                                        </p:attrNameLst>
                                      </p:cBhvr>
                                      <p:to>
                                        <p:strVal val="visible"/>
                                      </p:to>
                                    </p:set>
                                    <p:animEffect transition="in" filter="fade">
                                      <p:cBhvr>
                                        <p:cTn id="27" dur="500"/>
                                        <p:tgtEl>
                                          <p:spTgt spid="9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14">
                                            <p:txEl>
                                              <p:pRg st="5" end="5"/>
                                            </p:txEl>
                                          </p:spTgt>
                                        </p:tgtEl>
                                        <p:attrNameLst>
                                          <p:attrName>style.visibility</p:attrName>
                                        </p:attrNameLst>
                                      </p:cBhvr>
                                      <p:to>
                                        <p:strVal val="visible"/>
                                      </p:to>
                                    </p:set>
                                    <p:animEffect transition="in" filter="fade">
                                      <p:cBhvr>
                                        <p:cTn id="31" dur="500"/>
                                        <p:tgtEl>
                                          <p:spTgt spid="9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14">
                                            <p:txEl>
                                              <p:pRg st="6" end="6"/>
                                            </p:txEl>
                                          </p:spTgt>
                                        </p:tgtEl>
                                        <p:attrNameLst>
                                          <p:attrName>style.visibility</p:attrName>
                                        </p:attrNameLst>
                                      </p:cBhvr>
                                      <p:to>
                                        <p:strVal val="visible"/>
                                      </p:to>
                                    </p:set>
                                    <p:animEffect transition="in" filter="fade">
                                      <p:cBhvr>
                                        <p:cTn id="35" dur="500"/>
                                        <p:tgtEl>
                                          <p:spTgt spid="9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4">
                                            <p:txEl>
                                              <p:pRg st="7" end="7"/>
                                            </p:txEl>
                                          </p:spTgt>
                                        </p:tgtEl>
                                        <p:attrNameLst>
                                          <p:attrName>style.visibility</p:attrName>
                                        </p:attrNameLst>
                                      </p:cBhvr>
                                      <p:to>
                                        <p:strVal val="visible"/>
                                      </p:to>
                                    </p:set>
                                    <p:animEffect transition="in" filter="fade">
                                      <p:cBhvr>
                                        <p:cTn id="39" dur="500"/>
                                        <p:tgtEl>
                                          <p:spTgt spid="9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14">
                                            <p:txEl>
                                              <p:pRg st="8" end="8"/>
                                            </p:txEl>
                                          </p:spTgt>
                                        </p:tgtEl>
                                        <p:attrNameLst>
                                          <p:attrName>style.visibility</p:attrName>
                                        </p:attrNameLst>
                                      </p:cBhvr>
                                      <p:to>
                                        <p:strVal val="visible"/>
                                      </p:to>
                                    </p:set>
                                    <p:animEffect transition="in" filter="fade">
                                      <p:cBhvr>
                                        <p:cTn id="43" dur="500"/>
                                        <p:tgtEl>
                                          <p:spTgt spid="91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3"/>
                                        </p:tgtEl>
                                        <p:attrNameLst>
                                          <p:attrName>style.visibility</p:attrName>
                                        </p:attrNameLst>
                                      </p:cBhvr>
                                      <p:to>
                                        <p:strVal val="visible"/>
                                      </p:to>
                                    </p:set>
                                    <p:animEffect transition="in" filter="fade">
                                      <p:cBhvr>
                                        <p:cTn id="47" dur="500"/>
                                        <p:tgtEl>
                                          <p:spTgt spid="933"/>
                                        </p:tgtEl>
                                      </p:cBhvr>
                                    </p:animEffect>
                                  </p:childTnLst>
                                </p:cTn>
                              </p:par>
                              <p:par>
                                <p:cTn id="48" presetID="10" presetClass="entr" presetSubtype="0" fill="hold" nodeType="withEffect">
                                  <p:stCondLst>
                                    <p:cond delay="0"/>
                                  </p:stCondLst>
                                  <p:childTnLst>
                                    <p:set>
                                      <p:cBhvr>
                                        <p:cTn id="49" dur="1" fill="hold">
                                          <p:stCondLst>
                                            <p:cond delay="0"/>
                                          </p:stCondLst>
                                        </p:cTn>
                                        <p:tgtEl>
                                          <p:spTgt spid="934"/>
                                        </p:tgtEl>
                                        <p:attrNameLst>
                                          <p:attrName>style.visibility</p:attrName>
                                        </p:attrNameLst>
                                      </p:cBhvr>
                                      <p:to>
                                        <p:strVal val="visible"/>
                                      </p:to>
                                    </p:set>
                                    <p:animEffect transition="in" filter="fade">
                                      <p:cBhvr>
                                        <p:cTn id="50" dur="500"/>
                                        <p:tgtEl>
                                          <p:spTgt spid="934"/>
                                        </p:tgtEl>
                                      </p:cBhvr>
                                    </p:animEffect>
                                  </p:childTnLst>
                                </p:cTn>
                              </p:par>
                              <p:par>
                                <p:cTn id="51" presetID="10" presetClass="entr" presetSubtype="0" fill="hold" nodeType="withEffect">
                                  <p:stCondLst>
                                    <p:cond delay="0"/>
                                  </p:stCondLst>
                                  <p:childTnLst>
                                    <p:set>
                                      <p:cBhvr>
                                        <p:cTn id="52" dur="1" fill="hold">
                                          <p:stCondLst>
                                            <p:cond delay="0"/>
                                          </p:stCondLst>
                                        </p:cTn>
                                        <p:tgtEl>
                                          <p:spTgt spid="935"/>
                                        </p:tgtEl>
                                        <p:attrNameLst>
                                          <p:attrName>style.visibility</p:attrName>
                                        </p:attrNameLst>
                                      </p:cBhvr>
                                      <p:to>
                                        <p:strVal val="visible"/>
                                      </p:to>
                                    </p:set>
                                    <p:animEffect transition="in" filter="fade">
                                      <p:cBhvr>
                                        <p:cTn id="53" dur="500"/>
                                        <p:tgtEl>
                                          <p:spTgt spid="935"/>
                                        </p:tgtEl>
                                      </p:cBhvr>
                                    </p:animEffect>
                                  </p:childTnLst>
                                </p:cTn>
                              </p:par>
                              <p:par>
                                <p:cTn id="54" presetID="10" presetClass="entr" presetSubtype="0" fill="hold" nodeType="withEffect">
                                  <p:stCondLst>
                                    <p:cond delay="0"/>
                                  </p:stCondLst>
                                  <p:childTnLst>
                                    <p:set>
                                      <p:cBhvr>
                                        <p:cTn id="55" dur="1" fill="hold">
                                          <p:stCondLst>
                                            <p:cond delay="0"/>
                                          </p:stCondLst>
                                        </p:cTn>
                                        <p:tgtEl>
                                          <p:spTgt spid="936"/>
                                        </p:tgtEl>
                                        <p:attrNameLst>
                                          <p:attrName>style.visibility</p:attrName>
                                        </p:attrNameLst>
                                      </p:cBhvr>
                                      <p:to>
                                        <p:strVal val="visible"/>
                                      </p:to>
                                    </p:set>
                                    <p:animEffect transition="in" filter="fade">
                                      <p:cBhvr>
                                        <p:cTn id="56" dur="500"/>
                                        <p:tgtEl>
                                          <p:spTgt spid="936"/>
                                        </p:tgtEl>
                                      </p:cBhvr>
                                    </p:animEffect>
                                  </p:childTnLst>
                                </p:cTn>
                              </p:par>
                              <p:par>
                                <p:cTn id="57" presetID="10" presetClass="entr" presetSubtype="0" fill="hold" nodeType="withEffect">
                                  <p:stCondLst>
                                    <p:cond delay="0"/>
                                  </p:stCondLst>
                                  <p:childTnLst>
                                    <p:set>
                                      <p:cBhvr>
                                        <p:cTn id="58" dur="1" fill="hold">
                                          <p:stCondLst>
                                            <p:cond delay="0"/>
                                          </p:stCondLst>
                                        </p:cTn>
                                        <p:tgtEl>
                                          <p:spTgt spid="937"/>
                                        </p:tgtEl>
                                        <p:attrNameLst>
                                          <p:attrName>style.visibility</p:attrName>
                                        </p:attrNameLst>
                                      </p:cBhvr>
                                      <p:to>
                                        <p:strVal val="visible"/>
                                      </p:to>
                                    </p:set>
                                    <p:animEffect transition="in" filter="fade">
                                      <p:cBhvr>
                                        <p:cTn id="59" dur="500"/>
                                        <p:tgtEl>
                                          <p:spTgt spid="937"/>
                                        </p:tgtEl>
                                      </p:cBhvr>
                                    </p:animEffect>
                                  </p:childTnLst>
                                </p:cTn>
                              </p:par>
                              <p:par>
                                <p:cTn id="60" presetID="10" presetClass="entr" presetSubtype="0" fill="hold" nodeType="withEffect">
                                  <p:stCondLst>
                                    <p:cond delay="0"/>
                                  </p:stCondLst>
                                  <p:childTnLst>
                                    <p:set>
                                      <p:cBhvr>
                                        <p:cTn id="61" dur="1" fill="hold">
                                          <p:stCondLst>
                                            <p:cond delay="0"/>
                                          </p:stCondLst>
                                        </p:cTn>
                                        <p:tgtEl>
                                          <p:spTgt spid="938"/>
                                        </p:tgtEl>
                                        <p:attrNameLst>
                                          <p:attrName>style.visibility</p:attrName>
                                        </p:attrNameLst>
                                      </p:cBhvr>
                                      <p:to>
                                        <p:strVal val="visible"/>
                                      </p:to>
                                    </p:set>
                                    <p:animEffect transition="in" filter="fade">
                                      <p:cBhvr>
                                        <p:cTn id="62" dur="5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howcase 3 picture">
  <p:cSld name="Showcase 3 picture">
    <p:spTree>
      <p:nvGrpSpPr>
        <p:cNvPr id="1" name="Shape 939"/>
        <p:cNvGrpSpPr/>
        <p:nvPr/>
      </p:nvGrpSpPr>
      <p:grpSpPr>
        <a:xfrm>
          <a:off x="0" y="0"/>
          <a:ext cx="0" cy="0"/>
          <a:chOff x="0" y="0"/>
          <a:chExt cx="0" cy="0"/>
        </a:xfrm>
      </p:grpSpPr>
      <p:sp>
        <p:nvSpPr>
          <p:cNvPr id="940" name="Google Shape;940;p45"/>
          <p:cNvSpPr/>
          <p:nvPr/>
        </p:nvSpPr>
        <p:spPr>
          <a:xfrm>
            <a:off x="1035919"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1" name="Google Shape;941;p45"/>
          <p:cNvSpPr/>
          <p:nvPr/>
        </p:nvSpPr>
        <p:spPr>
          <a:xfrm>
            <a:off x="4488021"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2" name="Google Shape;942;p45"/>
          <p:cNvSpPr/>
          <p:nvPr/>
        </p:nvSpPr>
        <p:spPr>
          <a:xfrm>
            <a:off x="7936924"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3" name="Google Shape;943;p4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5" name="Google Shape;945;p4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46" name="Google Shape;946;p4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47" name="Google Shape;947;p4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8" name="Google Shape;948;p45"/>
          <p:cNvGrpSpPr/>
          <p:nvPr/>
        </p:nvGrpSpPr>
        <p:grpSpPr>
          <a:xfrm>
            <a:off x="338952" y="6409324"/>
            <a:ext cx="224082" cy="221156"/>
            <a:chOff x="4328868" y="5502988"/>
            <a:chExt cx="500307" cy="493774"/>
          </a:xfrm>
        </p:grpSpPr>
        <p:sp>
          <p:nvSpPr>
            <p:cNvPr id="949" name="Google Shape;949;p4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0" name="Google Shape;950;p4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1" name="Google Shape;951;p45"/>
          <p:cNvGrpSpPr/>
          <p:nvPr/>
        </p:nvGrpSpPr>
        <p:grpSpPr>
          <a:xfrm flipH="1">
            <a:off x="11637433" y="6409324"/>
            <a:ext cx="224082" cy="221156"/>
            <a:chOff x="4328868" y="5502988"/>
            <a:chExt cx="500307" cy="493774"/>
          </a:xfrm>
        </p:grpSpPr>
        <p:sp>
          <p:nvSpPr>
            <p:cNvPr id="952" name="Google Shape;952;p4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3" name="Google Shape;953;p4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4" name="Google Shape;954;p45"/>
          <p:cNvGrpSpPr/>
          <p:nvPr/>
        </p:nvGrpSpPr>
        <p:grpSpPr>
          <a:xfrm>
            <a:off x="0" y="6824981"/>
            <a:ext cx="12192000" cy="45719"/>
            <a:chOff x="0" y="6756401"/>
            <a:chExt cx="12192000" cy="114300"/>
          </a:xfrm>
        </p:grpSpPr>
        <p:sp>
          <p:nvSpPr>
            <p:cNvPr id="955" name="Google Shape;955;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6" name="Google Shape;956;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7" name="Google Shape;957;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8" name="Google Shape;958;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9" name="Google Shape;959;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60" name="Google Shape;960;p45"/>
          <p:cNvGrpSpPr/>
          <p:nvPr/>
        </p:nvGrpSpPr>
        <p:grpSpPr>
          <a:xfrm>
            <a:off x="0" y="0"/>
            <a:ext cx="12192000" cy="45719"/>
            <a:chOff x="0" y="6756401"/>
            <a:chExt cx="12192000" cy="114300"/>
          </a:xfrm>
        </p:grpSpPr>
        <p:sp>
          <p:nvSpPr>
            <p:cNvPr id="961" name="Google Shape;961;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2" name="Google Shape;962;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3" name="Google Shape;963;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4" name="Google Shape;964;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5" name="Google Shape;965;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66" name="Google Shape;966;p45"/>
          <p:cNvSpPr>
            <a:spLocks noGrp="1"/>
          </p:cNvSpPr>
          <p:nvPr>
            <p:ph type="pic" idx="2"/>
          </p:nvPr>
        </p:nvSpPr>
        <p:spPr>
          <a:xfrm>
            <a:off x="10350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7" name="Google Shape;967;p45"/>
          <p:cNvSpPr>
            <a:spLocks noGrp="1"/>
          </p:cNvSpPr>
          <p:nvPr>
            <p:ph type="pic" idx="3"/>
          </p:nvPr>
        </p:nvSpPr>
        <p:spPr>
          <a:xfrm>
            <a:off x="44767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8" name="Google Shape;968;p45"/>
          <p:cNvSpPr>
            <a:spLocks noGrp="1"/>
          </p:cNvSpPr>
          <p:nvPr>
            <p:ph type="pic" idx="4"/>
          </p:nvPr>
        </p:nvSpPr>
        <p:spPr>
          <a:xfrm>
            <a:off x="793750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3"/>
                                        </p:tgtEl>
                                        <p:attrNameLst>
                                          <p:attrName>style.visibility</p:attrName>
                                        </p:attrNameLst>
                                      </p:cBhvr>
                                      <p:to>
                                        <p:strVal val="visible"/>
                                      </p:to>
                                    </p:set>
                                    <p:animEffect transition="in" filter="fade">
                                      <p:cBhvr>
                                        <p:cTn id="7" dur="500"/>
                                        <p:tgtEl>
                                          <p:spTgt spid="9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7">
                                            <p:txEl>
                                              <p:pRg st="0" end="0"/>
                                            </p:txEl>
                                          </p:spTgt>
                                        </p:tgtEl>
                                        <p:attrNameLst>
                                          <p:attrName>style.visibility</p:attrName>
                                        </p:attrNameLst>
                                      </p:cBhvr>
                                      <p:to>
                                        <p:strVal val="visible"/>
                                      </p:to>
                                    </p:set>
                                    <p:animEffect transition="in" filter="fade">
                                      <p:cBhvr>
                                        <p:cTn id="11" dur="500"/>
                                        <p:tgtEl>
                                          <p:spTgt spid="9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7">
                                            <p:txEl>
                                              <p:pRg st="1" end="1"/>
                                            </p:txEl>
                                          </p:spTgt>
                                        </p:tgtEl>
                                        <p:attrNameLst>
                                          <p:attrName>style.visibility</p:attrName>
                                        </p:attrNameLst>
                                      </p:cBhvr>
                                      <p:to>
                                        <p:strVal val="visible"/>
                                      </p:to>
                                    </p:set>
                                    <p:animEffect transition="in" filter="fade">
                                      <p:cBhvr>
                                        <p:cTn id="15" dur="500"/>
                                        <p:tgtEl>
                                          <p:spTgt spid="9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47">
                                            <p:txEl>
                                              <p:pRg st="2" end="2"/>
                                            </p:txEl>
                                          </p:spTgt>
                                        </p:tgtEl>
                                        <p:attrNameLst>
                                          <p:attrName>style.visibility</p:attrName>
                                        </p:attrNameLst>
                                      </p:cBhvr>
                                      <p:to>
                                        <p:strVal val="visible"/>
                                      </p:to>
                                    </p:set>
                                    <p:animEffect transition="in" filter="fade">
                                      <p:cBhvr>
                                        <p:cTn id="19" dur="500"/>
                                        <p:tgtEl>
                                          <p:spTgt spid="94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7">
                                            <p:txEl>
                                              <p:pRg st="3" end="3"/>
                                            </p:txEl>
                                          </p:spTgt>
                                        </p:tgtEl>
                                        <p:attrNameLst>
                                          <p:attrName>style.visibility</p:attrName>
                                        </p:attrNameLst>
                                      </p:cBhvr>
                                      <p:to>
                                        <p:strVal val="visible"/>
                                      </p:to>
                                    </p:set>
                                    <p:animEffect transition="in" filter="fade">
                                      <p:cBhvr>
                                        <p:cTn id="23" dur="500"/>
                                        <p:tgtEl>
                                          <p:spTgt spid="94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500"/>
                                        <p:tgtEl>
                                          <p:spTgt spid="94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47">
                                            <p:txEl>
                                              <p:pRg st="5" end="5"/>
                                            </p:txEl>
                                          </p:spTgt>
                                        </p:tgtEl>
                                        <p:attrNameLst>
                                          <p:attrName>style.visibility</p:attrName>
                                        </p:attrNameLst>
                                      </p:cBhvr>
                                      <p:to>
                                        <p:strVal val="visible"/>
                                      </p:to>
                                    </p:set>
                                    <p:animEffect transition="in" filter="fade">
                                      <p:cBhvr>
                                        <p:cTn id="31" dur="500"/>
                                        <p:tgtEl>
                                          <p:spTgt spid="94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47">
                                            <p:txEl>
                                              <p:pRg st="6" end="6"/>
                                            </p:txEl>
                                          </p:spTgt>
                                        </p:tgtEl>
                                        <p:attrNameLst>
                                          <p:attrName>style.visibility</p:attrName>
                                        </p:attrNameLst>
                                      </p:cBhvr>
                                      <p:to>
                                        <p:strVal val="visible"/>
                                      </p:to>
                                    </p:set>
                                    <p:animEffect transition="in" filter="fade">
                                      <p:cBhvr>
                                        <p:cTn id="35" dur="500"/>
                                        <p:tgtEl>
                                          <p:spTgt spid="94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47">
                                            <p:txEl>
                                              <p:pRg st="7" end="7"/>
                                            </p:txEl>
                                          </p:spTgt>
                                        </p:tgtEl>
                                        <p:attrNameLst>
                                          <p:attrName>style.visibility</p:attrName>
                                        </p:attrNameLst>
                                      </p:cBhvr>
                                      <p:to>
                                        <p:strVal val="visible"/>
                                      </p:to>
                                    </p:set>
                                    <p:animEffect transition="in" filter="fade">
                                      <p:cBhvr>
                                        <p:cTn id="39" dur="500"/>
                                        <p:tgtEl>
                                          <p:spTgt spid="94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47">
                                            <p:txEl>
                                              <p:pRg st="8" end="8"/>
                                            </p:txEl>
                                          </p:spTgt>
                                        </p:tgtEl>
                                        <p:attrNameLst>
                                          <p:attrName>style.visibility</p:attrName>
                                        </p:attrNameLst>
                                      </p:cBhvr>
                                      <p:to>
                                        <p:strVal val="visible"/>
                                      </p:to>
                                    </p:set>
                                    <p:animEffect transition="in" filter="fade">
                                      <p:cBhvr>
                                        <p:cTn id="43" dur="500"/>
                                        <p:tgtEl>
                                          <p:spTgt spid="94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40"/>
                                        </p:tgtEl>
                                        <p:attrNameLst>
                                          <p:attrName>style.visibility</p:attrName>
                                        </p:attrNameLst>
                                      </p:cBhvr>
                                      <p:to>
                                        <p:strVal val="visible"/>
                                      </p:to>
                                    </p:set>
                                    <p:animEffect transition="in" filter="fade">
                                      <p:cBhvr>
                                        <p:cTn id="47" dur="750"/>
                                        <p:tgtEl>
                                          <p:spTgt spid="940"/>
                                        </p:tgtEl>
                                      </p:cBhvr>
                                    </p:animEffect>
                                  </p:childTnLst>
                                </p:cTn>
                              </p:par>
                              <p:par>
                                <p:cTn id="48" presetID="10" presetClass="entr" presetSubtype="0" fill="hold" nodeType="withEffect">
                                  <p:stCondLst>
                                    <p:cond delay="0"/>
                                  </p:stCondLst>
                                  <p:childTnLst>
                                    <p:set>
                                      <p:cBhvr>
                                        <p:cTn id="49" dur="1" fill="hold">
                                          <p:stCondLst>
                                            <p:cond delay="0"/>
                                          </p:stCondLst>
                                        </p:cTn>
                                        <p:tgtEl>
                                          <p:spTgt spid="941"/>
                                        </p:tgtEl>
                                        <p:attrNameLst>
                                          <p:attrName>style.visibility</p:attrName>
                                        </p:attrNameLst>
                                      </p:cBhvr>
                                      <p:to>
                                        <p:strVal val="visible"/>
                                      </p:to>
                                    </p:set>
                                    <p:animEffect transition="in" filter="fade">
                                      <p:cBhvr>
                                        <p:cTn id="50" dur="750"/>
                                        <p:tgtEl>
                                          <p:spTgt spid="941"/>
                                        </p:tgtEl>
                                      </p:cBhvr>
                                    </p:animEffect>
                                  </p:childTnLst>
                                </p:cTn>
                              </p:par>
                              <p:par>
                                <p:cTn id="51" presetID="10" presetClass="entr" presetSubtype="0" fill="hold" nodeType="withEffect">
                                  <p:stCondLst>
                                    <p:cond delay="0"/>
                                  </p:stCondLst>
                                  <p:childTnLst>
                                    <p:set>
                                      <p:cBhvr>
                                        <p:cTn id="52" dur="1" fill="hold">
                                          <p:stCondLst>
                                            <p:cond delay="0"/>
                                          </p:stCondLst>
                                        </p:cTn>
                                        <p:tgtEl>
                                          <p:spTgt spid="942"/>
                                        </p:tgtEl>
                                        <p:attrNameLst>
                                          <p:attrName>style.visibility</p:attrName>
                                        </p:attrNameLst>
                                      </p:cBhvr>
                                      <p:to>
                                        <p:strVal val="visible"/>
                                      </p:to>
                                    </p:set>
                                    <p:animEffect transition="in" filter="fade">
                                      <p:cBhvr>
                                        <p:cTn id="53" dur="750"/>
                                        <p:tgtEl>
                                          <p:spTgt spid="942"/>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966"/>
                                        </p:tgtEl>
                                        <p:attrNameLst>
                                          <p:attrName>style.visibility</p:attrName>
                                        </p:attrNameLst>
                                      </p:cBhvr>
                                      <p:to>
                                        <p:strVal val="visible"/>
                                      </p:to>
                                    </p:set>
                                    <p:animEffect transition="in" filter="fade">
                                      <p:cBhvr>
                                        <p:cTn id="57" dur="500"/>
                                        <p:tgtEl>
                                          <p:spTgt spid="966"/>
                                        </p:tgtEl>
                                      </p:cBhvr>
                                    </p:animEffect>
                                  </p:childTnLst>
                                </p:cTn>
                              </p:par>
                              <p:par>
                                <p:cTn id="58" presetID="10" presetClass="entr" presetSubtype="0" fill="hold" nodeType="withEffect">
                                  <p:stCondLst>
                                    <p:cond delay="0"/>
                                  </p:stCondLst>
                                  <p:childTnLst>
                                    <p:set>
                                      <p:cBhvr>
                                        <p:cTn id="59" dur="1" fill="hold">
                                          <p:stCondLst>
                                            <p:cond delay="0"/>
                                          </p:stCondLst>
                                        </p:cTn>
                                        <p:tgtEl>
                                          <p:spTgt spid="967"/>
                                        </p:tgtEl>
                                        <p:attrNameLst>
                                          <p:attrName>style.visibility</p:attrName>
                                        </p:attrNameLst>
                                      </p:cBhvr>
                                      <p:to>
                                        <p:strVal val="visible"/>
                                      </p:to>
                                    </p:set>
                                    <p:animEffect transition="in" filter="fade">
                                      <p:cBhvr>
                                        <p:cTn id="60" dur="500"/>
                                        <p:tgtEl>
                                          <p:spTgt spid="967"/>
                                        </p:tgtEl>
                                      </p:cBhvr>
                                    </p:animEffect>
                                  </p:childTnLst>
                                </p:cTn>
                              </p:par>
                              <p:par>
                                <p:cTn id="61" presetID="10" presetClass="entr" presetSubtype="0" fill="hold" nodeType="withEffect">
                                  <p:stCondLst>
                                    <p:cond delay="0"/>
                                  </p:stCondLst>
                                  <p:childTnLst>
                                    <p:set>
                                      <p:cBhvr>
                                        <p:cTn id="62" dur="1" fill="hold">
                                          <p:stCondLst>
                                            <p:cond delay="0"/>
                                          </p:stCondLst>
                                        </p:cTn>
                                        <p:tgtEl>
                                          <p:spTgt spid="968"/>
                                        </p:tgtEl>
                                        <p:attrNameLst>
                                          <p:attrName>style.visibility</p:attrName>
                                        </p:attrNameLst>
                                      </p:cBhvr>
                                      <p:to>
                                        <p:strVal val="visible"/>
                                      </p:to>
                                    </p:set>
                                    <p:animEffect transition="in" filter="fade">
                                      <p:cBhvr>
                                        <p:cTn id="63"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 Picture Portfolio">
  <p:cSld name="10 Picture Portfolio">
    <p:spTree>
      <p:nvGrpSpPr>
        <p:cNvPr id="1" name="Shape 969"/>
        <p:cNvGrpSpPr/>
        <p:nvPr/>
      </p:nvGrpSpPr>
      <p:grpSpPr>
        <a:xfrm>
          <a:off x="0" y="0"/>
          <a:ext cx="0" cy="0"/>
          <a:chOff x="0" y="0"/>
          <a:chExt cx="0" cy="0"/>
        </a:xfrm>
      </p:grpSpPr>
      <p:sp>
        <p:nvSpPr>
          <p:cNvPr id="970" name="Google Shape;970;p4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1" name="Google Shape;97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2" name="Google Shape;972;p4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73" name="Google Shape;973;p4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74" name="Google Shape;974;p4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75" name="Google Shape;975;p46"/>
          <p:cNvGrpSpPr/>
          <p:nvPr/>
        </p:nvGrpSpPr>
        <p:grpSpPr>
          <a:xfrm>
            <a:off x="338952" y="6409324"/>
            <a:ext cx="224082" cy="221156"/>
            <a:chOff x="4328868" y="5502988"/>
            <a:chExt cx="500307" cy="493774"/>
          </a:xfrm>
        </p:grpSpPr>
        <p:sp>
          <p:nvSpPr>
            <p:cNvPr id="976" name="Google Shape;976;p4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77" name="Google Shape;977;p4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78" name="Google Shape;978;p46"/>
          <p:cNvGrpSpPr/>
          <p:nvPr/>
        </p:nvGrpSpPr>
        <p:grpSpPr>
          <a:xfrm flipH="1">
            <a:off x="11637433" y="6409324"/>
            <a:ext cx="224082" cy="221156"/>
            <a:chOff x="4328868" y="5502988"/>
            <a:chExt cx="500307" cy="493774"/>
          </a:xfrm>
        </p:grpSpPr>
        <p:sp>
          <p:nvSpPr>
            <p:cNvPr id="979" name="Google Shape;979;p4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0" name="Google Shape;980;p4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81" name="Google Shape;981;p46"/>
          <p:cNvGrpSpPr/>
          <p:nvPr/>
        </p:nvGrpSpPr>
        <p:grpSpPr>
          <a:xfrm>
            <a:off x="0" y="6824981"/>
            <a:ext cx="12192000" cy="45719"/>
            <a:chOff x="0" y="6756401"/>
            <a:chExt cx="12192000" cy="114300"/>
          </a:xfrm>
        </p:grpSpPr>
        <p:sp>
          <p:nvSpPr>
            <p:cNvPr id="982" name="Google Shape;982;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3" name="Google Shape;983;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4" name="Google Shape;984;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5" name="Google Shape;985;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6" name="Google Shape;986;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87" name="Google Shape;987;p46"/>
          <p:cNvGrpSpPr/>
          <p:nvPr/>
        </p:nvGrpSpPr>
        <p:grpSpPr>
          <a:xfrm>
            <a:off x="0" y="0"/>
            <a:ext cx="12192000" cy="45719"/>
            <a:chOff x="0" y="6756401"/>
            <a:chExt cx="12192000" cy="114300"/>
          </a:xfrm>
        </p:grpSpPr>
        <p:sp>
          <p:nvSpPr>
            <p:cNvPr id="988" name="Google Shape;988;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9" name="Google Shape;989;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0" name="Google Shape;990;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1" name="Google Shape;991;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2" name="Google Shape;992;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93" name="Google Shape;993;p46"/>
          <p:cNvSpPr>
            <a:spLocks noGrp="1"/>
          </p:cNvSpPr>
          <p:nvPr>
            <p:ph type="pic" idx="2"/>
          </p:nvPr>
        </p:nvSpPr>
        <p:spPr>
          <a:xfrm>
            <a:off x="858400" y="1841499"/>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4" name="Google Shape;994;p46"/>
          <p:cNvSpPr>
            <a:spLocks noGrp="1"/>
          </p:cNvSpPr>
          <p:nvPr>
            <p:ph type="pic" idx="3"/>
          </p:nvPr>
        </p:nvSpPr>
        <p:spPr>
          <a:xfrm>
            <a:off x="312392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5" name="Google Shape;995;p46"/>
          <p:cNvSpPr>
            <a:spLocks noGrp="1"/>
          </p:cNvSpPr>
          <p:nvPr>
            <p:ph type="pic" idx="4"/>
          </p:nvPr>
        </p:nvSpPr>
        <p:spPr>
          <a:xfrm>
            <a:off x="535518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6" name="Google Shape;996;p46"/>
          <p:cNvSpPr>
            <a:spLocks noGrp="1"/>
          </p:cNvSpPr>
          <p:nvPr>
            <p:ph type="pic" idx="5"/>
          </p:nvPr>
        </p:nvSpPr>
        <p:spPr>
          <a:xfrm>
            <a:off x="7542824"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7" name="Google Shape;997;p46"/>
          <p:cNvSpPr>
            <a:spLocks noGrp="1"/>
          </p:cNvSpPr>
          <p:nvPr>
            <p:ph type="pic" idx="6"/>
          </p:nvPr>
        </p:nvSpPr>
        <p:spPr>
          <a:xfrm>
            <a:off x="858400"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8" name="Google Shape;998;p46"/>
          <p:cNvSpPr>
            <a:spLocks noGrp="1"/>
          </p:cNvSpPr>
          <p:nvPr>
            <p:ph type="pic" idx="7"/>
          </p:nvPr>
        </p:nvSpPr>
        <p:spPr>
          <a:xfrm>
            <a:off x="312392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9" name="Google Shape;999;p46"/>
          <p:cNvSpPr>
            <a:spLocks noGrp="1"/>
          </p:cNvSpPr>
          <p:nvPr>
            <p:ph type="pic" idx="8"/>
          </p:nvPr>
        </p:nvSpPr>
        <p:spPr>
          <a:xfrm>
            <a:off x="535518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0" name="Google Shape;1000;p46"/>
          <p:cNvSpPr>
            <a:spLocks noGrp="1"/>
          </p:cNvSpPr>
          <p:nvPr>
            <p:ph type="pic" idx="9"/>
          </p:nvPr>
        </p:nvSpPr>
        <p:spPr>
          <a:xfrm>
            <a:off x="7542824"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1" name="Google Shape;1001;p46"/>
          <p:cNvSpPr>
            <a:spLocks noGrp="1"/>
          </p:cNvSpPr>
          <p:nvPr>
            <p:ph type="pic" idx="13"/>
          </p:nvPr>
        </p:nvSpPr>
        <p:spPr>
          <a:xfrm>
            <a:off x="9733656"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2" name="Google Shape;1002;p46"/>
          <p:cNvSpPr>
            <a:spLocks noGrp="1"/>
          </p:cNvSpPr>
          <p:nvPr>
            <p:ph type="pic" idx="14"/>
          </p:nvPr>
        </p:nvSpPr>
        <p:spPr>
          <a:xfrm>
            <a:off x="9733656"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500"/>
                                        <p:tgtEl>
                                          <p:spTgt spid="9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4">
                                            <p:txEl>
                                              <p:pRg st="0" end="0"/>
                                            </p:txEl>
                                          </p:spTgt>
                                        </p:tgtEl>
                                        <p:attrNameLst>
                                          <p:attrName>style.visibility</p:attrName>
                                        </p:attrNameLst>
                                      </p:cBhvr>
                                      <p:to>
                                        <p:strVal val="visible"/>
                                      </p:to>
                                    </p:set>
                                    <p:animEffect transition="in" filter="fade">
                                      <p:cBhvr>
                                        <p:cTn id="11" dur="500"/>
                                        <p:tgtEl>
                                          <p:spTgt spid="97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4">
                                            <p:txEl>
                                              <p:pRg st="1" end="1"/>
                                            </p:txEl>
                                          </p:spTgt>
                                        </p:tgtEl>
                                        <p:attrNameLst>
                                          <p:attrName>style.visibility</p:attrName>
                                        </p:attrNameLst>
                                      </p:cBhvr>
                                      <p:to>
                                        <p:strVal val="visible"/>
                                      </p:to>
                                    </p:set>
                                    <p:animEffect transition="in" filter="fade">
                                      <p:cBhvr>
                                        <p:cTn id="15" dur="500"/>
                                        <p:tgtEl>
                                          <p:spTgt spid="97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4">
                                            <p:txEl>
                                              <p:pRg st="2" end="2"/>
                                            </p:txEl>
                                          </p:spTgt>
                                        </p:tgtEl>
                                        <p:attrNameLst>
                                          <p:attrName>style.visibility</p:attrName>
                                        </p:attrNameLst>
                                      </p:cBhvr>
                                      <p:to>
                                        <p:strVal val="visible"/>
                                      </p:to>
                                    </p:set>
                                    <p:animEffect transition="in" filter="fade">
                                      <p:cBhvr>
                                        <p:cTn id="19" dur="500"/>
                                        <p:tgtEl>
                                          <p:spTgt spid="97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4">
                                            <p:txEl>
                                              <p:pRg st="3" end="3"/>
                                            </p:txEl>
                                          </p:spTgt>
                                        </p:tgtEl>
                                        <p:attrNameLst>
                                          <p:attrName>style.visibility</p:attrName>
                                        </p:attrNameLst>
                                      </p:cBhvr>
                                      <p:to>
                                        <p:strVal val="visible"/>
                                      </p:to>
                                    </p:set>
                                    <p:animEffect transition="in" filter="fade">
                                      <p:cBhvr>
                                        <p:cTn id="23" dur="500"/>
                                        <p:tgtEl>
                                          <p:spTgt spid="97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4">
                                            <p:txEl>
                                              <p:pRg st="4" end="4"/>
                                            </p:txEl>
                                          </p:spTgt>
                                        </p:tgtEl>
                                        <p:attrNameLst>
                                          <p:attrName>style.visibility</p:attrName>
                                        </p:attrNameLst>
                                      </p:cBhvr>
                                      <p:to>
                                        <p:strVal val="visible"/>
                                      </p:to>
                                    </p:set>
                                    <p:animEffect transition="in" filter="fade">
                                      <p:cBhvr>
                                        <p:cTn id="27" dur="500"/>
                                        <p:tgtEl>
                                          <p:spTgt spid="97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4">
                                            <p:txEl>
                                              <p:pRg st="5" end="5"/>
                                            </p:txEl>
                                          </p:spTgt>
                                        </p:tgtEl>
                                        <p:attrNameLst>
                                          <p:attrName>style.visibility</p:attrName>
                                        </p:attrNameLst>
                                      </p:cBhvr>
                                      <p:to>
                                        <p:strVal val="visible"/>
                                      </p:to>
                                    </p:set>
                                    <p:animEffect transition="in" filter="fade">
                                      <p:cBhvr>
                                        <p:cTn id="31" dur="500"/>
                                        <p:tgtEl>
                                          <p:spTgt spid="97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4">
                                            <p:txEl>
                                              <p:pRg st="6" end="6"/>
                                            </p:txEl>
                                          </p:spTgt>
                                        </p:tgtEl>
                                        <p:attrNameLst>
                                          <p:attrName>style.visibility</p:attrName>
                                        </p:attrNameLst>
                                      </p:cBhvr>
                                      <p:to>
                                        <p:strVal val="visible"/>
                                      </p:to>
                                    </p:set>
                                    <p:animEffect transition="in" filter="fade">
                                      <p:cBhvr>
                                        <p:cTn id="35" dur="500"/>
                                        <p:tgtEl>
                                          <p:spTgt spid="97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4">
                                            <p:txEl>
                                              <p:pRg st="7" end="7"/>
                                            </p:txEl>
                                          </p:spTgt>
                                        </p:tgtEl>
                                        <p:attrNameLst>
                                          <p:attrName>style.visibility</p:attrName>
                                        </p:attrNameLst>
                                      </p:cBhvr>
                                      <p:to>
                                        <p:strVal val="visible"/>
                                      </p:to>
                                    </p:set>
                                    <p:animEffect transition="in" filter="fade">
                                      <p:cBhvr>
                                        <p:cTn id="39" dur="500"/>
                                        <p:tgtEl>
                                          <p:spTgt spid="97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4">
                                            <p:txEl>
                                              <p:pRg st="8" end="8"/>
                                            </p:txEl>
                                          </p:spTgt>
                                        </p:tgtEl>
                                        <p:attrNameLst>
                                          <p:attrName>style.visibility</p:attrName>
                                        </p:attrNameLst>
                                      </p:cBhvr>
                                      <p:to>
                                        <p:strVal val="visible"/>
                                      </p:to>
                                    </p:set>
                                    <p:animEffect transition="in" filter="fade">
                                      <p:cBhvr>
                                        <p:cTn id="43" dur="500"/>
                                        <p:tgtEl>
                                          <p:spTgt spid="97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993"/>
                                        </p:tgtEl>
                                        <p:attrNameLst>
                                          <p:attrName>style.visibility</p:attrName>
                                        </p:attrNameLst>
                                      </p:cBhvr>
                                      <p:to>
                                        <p:strVal val="visible"/>
                                      </p:to>
                                    </p:set>
                                    <p:anim calcmode="lin" valueType="num">
                                      <p:cBhvr additive="base">
                                        <p:cTn id="47" dur="500"/>
                                        <p:tgtEl>
                                          <p:spTgt spid="993"/>
                                        </p:tgtEl>
                                        <p:attrNameLst>
                                          <p:attrName>ppt_w</p:attrName>
                                        </p:attrNameLst>
                                      </p:cBhvr>
                                      <p:tavLst>
                                        <p:tav tm="0">
                                          <p:val>
                                            <p:strVal val="0"/>
                                          </p:val>
                                        </p:tav>
                                        <p:tav tm="100000">
                                          <p:val>
                                            <p:strVal val="#ppt_w"/>
                                          </p:val>
                                        </p:tav>
                                      </p:tavLst>
                                    </p:anim>
                                    <p:anim calcmode="lin" valueType="num">
                                      <p:cBhvr additive="base">
                                        <p:cTn id="48" dur="500"/>
                                        <p:tgtEl>
                                          <p:spTgt spid="99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994"/>
                                        </p:tgtEl>
                                        <p:attrNameLst>
                                          <p:attrName>style.visibility</p:attrName>
                                        </p:attrNameLst>
                                      </p:cBhvr>
                                      <p:to>
                                        <p:strVal val="visible"/>
                                      </p:to>
                                    </p:set>
                                    <p:anim calcmode="lin" valueType="num">
                                      <p:cBhvr additive="base">
                                        <p:cTn id="51" dur="500"/>
                                        <p:tgtEl>
                                          <p:spTgt spid="994"/>
                                        </p:tgtEl>
                                        <p:attrNameLst>
                                          <p:attrName>ppt_w</p:attrName>
                                        </p:attrNameLst>
                                      </p:cBhvr>
                                      <p:tavLst>
                                        <p:tav tm="0">
                                          <p:val>
                                            <p:strVal val="0"/>
                                          </p:val>
                                        </p:tav>
                                        <p:tav tm="100000">
                                          <p:val>
                                            <p:strVal val="#ppt_w"/>
                                          </p:val>
                                        </p:tav>
                                      </p:tavLst>
                                    </p:anim>
                                    <p:anim calcmode="lin" valueType="num">
                                      <p:cBhvr additive="base">
                                        <p:cTn id="52" dur="500"/>
                                        <p:tgtEl>
                                          <p:spTgt spid="99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995"/>
                                        </p:tgtEl>
                                        <p:attrNameLst>
                                          <p:attrName>style.visibility</p:attrName>
                                        </p:attrNameLst>
                                      </p:cBhvr>
                                      <p:to>
                                        <p:strVal val="visible"/>
                                      </p:to>
                                    </p:set>
                                    <p:anim calcmode="lin" valueType="num">
                                      <p:cBhvr additive="base">
                                        <p:cTn id="55" dur="500"/>
                                        <p:tgtEl>
                                          <p:spTgt spid="995"/>
                                        </p:tgtEl>
                                        <p:attrNameLst>
                                          <p:attrName>ppt_w</p:attrName>
                                        </p:attrNameLst>
                                      </p:cBhvr>
                                      <p:tavLst>
                                        <p:tav tm="0">
                                          <p:val>
                                            <p:strVal val="0"/>
                                          </p:val>
                                        </p:tav>
                                        <p:tav tm="100000">
                                          <p:val>
                                            <p:strVal val="#ppt_w"/>
                                          </p:val>
                                        </p:tav>
                                      </p:tavLst>
                                    </p:anim>
                                    <p:anim calcmode="lin" valueType="num">
                                      <p:cBhvr additive="base">
                                        <p:cTn id="56" dur="500"/>
                                        <p:tgtEl>
                                          <p:spTgt spid="99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996"/>
                                        </p:tgtEl>
                                        <p:attrNameLst>
                                          <p:attrName>style.visibility</p:attrName>
                                        </p:attrNameLst>
                                      </p:cBhvr>
                                      <p:to>
                                        <p:strVal val="visible"/>
                                      </p:to>
                                    </p:set>
                                    <p:anim calcmode="lin" valueType="num">
                                      <p:cBhvr additive="base">
                                        <p:cTn id="59" dur="500"/>
                                        <p:tgtEl>
                                          <p:spTgt spid="996"/>
                                        </p:tgtEl>
                                        <p:attrNameLst>
                                          <p:attrName>ppt_w</p:attrName>
                                        </p:attrNameLst>
                                      </p:cBhvr>
                                      <p:tavLst>
                                        <p:tav tm="0">
                                          <p:val>
                                            <p:strVal val="0"/>
                                          </p:val>
                                        </p:tav>
                                        <p:tav tm="100000">
                                          <p:val>
                                            <p:strVal val="#ppt_w"/>
                                          </p:val>
                                        </p:tav>
                                      </p:tavLst>
                                    </p:anim>
                                    <p:anim calcmode="lin" valueType="num">
                                      <p:cBhvr additive="base">
                                        <p:cTn id="60" dur="500"/>
                                        <p:tgtEl>
                                          <p:spTgt spid="99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997"/>
                                        </p:tgtEl>
                                        <p:attrNameLst>
                                          <p:attrName>style.visibility</p:attrName>
                                        </p:attrNameLst>
                                      </p:cBhvr>
                                      <p:to>
                                        <p:strVal val="visible"/>
                                      </p:to>
                                    </p:set>
                                    <p:anim calcmode="lin" valueType="num">
                                      <p:cBhvr additive="base">
                                        <p:cTn id="63" dur="500"/>
                                        <p:tgtEl>
                                          <p:spTgt spid="997"/>
                                        </p:tgtEl>
                                        <p:attrNameLst>
                                          <p:attrName>ppt_w</p:attrName>
                                        </p:attrNameLst>
                                      </p:cBhvr>
                                      <p:tavLst>
                                        <p:tav tm="0">
                                          <p:val>
                                            <p:strVal val="0"/>
                                          </p:val>
                                        </p:tav>
                                        <p:tav tm="100000">
                                          <p:val>
                                            <p:strVal val="#ppt_w"/>
                                          </p:val>
                                        </p:tav>
                                      </p:tavLst>
                                    </p:anim>
                                    <p:anim calcmode="lin" valueType="num">
                                      <p:cBhvr additive="base">
                                        <p:cTn id="64" dur="500"/>
                                        <p:tgtEl>
                                          <p:spTgt spid="99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998"/>
                                        </p:tgtEl>
                                        <p:attrNameLst>
                                          <p:attrName>style.visibility</p:attrName>
                                        </p:attrNameLst>
                                      </p:cBhvr>
                                      <p:to>
                                        <p:strVal val="visible"/>
                                      </p:to>
                                    </p:set>
                                    <p:anim calcmode="lin" valueType="num">
                                      <p:cBhvr additive="base">
                                        <p:cTn id="67" dur="500"/>
                                        <p:tgtEl>
                                          <p:spTgt spid="998"/>
                                        </p:tgtEl>
                                        <p:attrNameLst>
                                          <p:attrName>ppt_w</p:attrName>
                                        </p:attrNameLst>
                                      </p:cBhvr>
                                      <p:tavLst>
                                        <p:tav tm="0">
                                          <p:val>
                                            <p:strVal val="0"/>
                                          </p:val>
                                        </p:tav>
                                        <p:tav tm="100000">
                                          <p:val>
                                            <p:strVal val="#ppt_w"/>
                                          </p:val>
                                        </p:tav>
                                      </p:tavLst>
                                    </p:anim>
                                    <p:anim calcmode="lin" valueType="num">
                                      <p:cBhvr additive="base">
                                        <p:cTn id="68" dur="500"/>
                                        <p:tgtEl>
                                          <p:spTgt spid="99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9"/>
                                        </p:tgtEl>
                                        <p:attrNameLst>
                                          <p:attrName>style.visibility</p:attrName>
                                        </p:attrNameLst>
                                      </p:cBhvr>
                                      <p:to>
                                        <p:strVal val="visible"/>
                                      </p:to>
                                    </p:set>
                                    <p:anim calcmode="lin" valueType="num">
                                      <p:cBhvr additive="base">
                                        <p:cTn id="71" dur="500"/>
                                        <p:tgtEl>
                                          <p:spTgt spid="999"/>
                                        </p:tgtEl>
                                        <p:attrNameLst>
                                          <p:attrName>ppt_w</p:attrName>
                                        </p:attrNameLst>
                                      </p:cBhvr>
                                      <p:tavLst>
                                        <p:tav tm="0">
                                          <p:val>
                                            <p:strVal val="0"/>
                                          </p:val>
                                        </p:tav>
                                        <p:tav tm="100000">
                                          <p:val>
                                            <p:strVal val="#ppt_w"/>
                                          </p:val>
                                        </p:tav>
                                      </p:tavLst>
                                    </p:anim>
                                    <p:anim calcmode="lin" valueType="num">
                                      <p:cBhvr additive="base">
                                        <p:cTn id="72" dur="500"/>
                                        <p:tgtEl>
                                          <p:spTgt spid="99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00"/>
                                        </p:tgtEl>
                                        <p:attrNameLst>
                                          <p:attrName>style.visibility</p:attrName>
                                        </p:attrNameLst>
                                      </p:cBhvr>
                                      <p:to>
                                        <p:strVal val="visible"/>
                                      </p:to>
                                    </p:set>
                                    <p:anim calcmode="lin" valueType="num">
                                      <p:cBhvr additive="base">
                                        <p:cTn id="75" dur="500"/>
                                        <p:tgtEl>
                                          <p:spTgt spid="1000"/>
                                        </p:tgtEl>
                                        <p:attrNameLst>
                                          <p:attrName>ppt_w</p:attrName>
                                        </p:attrNameLst>
                                      </p:cBhvr>
                                      <p:tavLst>
                                        <p:tav tm="0">
                                          <p:val>
                                            <p:strVal val="0"/>
                                          </p:val>
                                        </p:tav>
                                        <p:tav tm="100000">
                                          <p:val>
                                            <p:strVal val="#ppt_w"/>
                                          </p:val>
                                        </p:tav>
                                      </p:tavLst>
                                    </p:anim>
                                    <p:anim calcmode="lin" valueType="num">
                                      <p:cBhvr additive="base">
                                        <p:cTn id="76" dur="500"/>
                                        <p:tgtEl>
                                          <p:spTgt spid="100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001"/>
                                        </p:tgtEl>
                                        <p:attrNameLst>
                                          <p:attrName>style.visibility</p:attrName>
                                        </p:attrNameLst>
                                      </p:cBhvr>
                                      <p:to>
                                        <p:strVal val="visible"/>
                                      </p:to>
                                    </p:set>
                                    <p:anim calcmode="lin" valueType="num">
                                      <p:cBhvr additive="base">
                                        <p:cTn id="79" dur="500"/>
                                        <p:tgtEl>
                                          <p:spTgt spid="1001"/>
                                        </p:tgtEl>
                                        <p:attrNameLst>
                                          <p:attrName>ppt_w</p:attrName>
                                        </p:attrNameLst>
                                      </p:cBhvr>
                                      <p:tavLst>
                                        <p:tav tm="0">
                                          <p:val>
                                            <p:strVal val="0"/>
                                          </p:val>
                                        </p:tav>
                                        <p:tav tm="100000">
                                          <p:val>
                                            <p:strVal val="#ppt_w"/>
                                          </p:val>
                                        </p:tav>
                                      </p:tavLst>
                                    </p:anim>
                                    <p:anim calcmode="lin" valueType="num">
                                      <p:cBhvr additive="base">
                                        <p:cTn id="80" dur="500"/>
                                        <p:tgtEl>
                                          <p:spTgt spid="100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002"/>
                                        </p:tgtEl>
                                        <p:attrNameLst>
                                          <p:attrName>style.visibility</p:attrName>
                                        </p:attrNameLst>
                                      </p:cBhvr>
                                      <p:to>
                                        <p:strVal val="visible"/>
                                      </p:to>
                                    </p:set>
                                    <p:anim calcmode="lin" valueType="num">
                                      <p:cBhvr additive="base">
                                        <p:cTn id="83" dur="500"/>
                                        <p:tgtEl>
                                          <p:spTgt spid="1002"/>
                                        </p:tgtEl>
                                        <p:attrNameLst>
                                          <p:attrName>ppt_w</p:attrName>
                                        </p:attrNameLst>
                                      </p:cBhvr>
                                      <p:tavLst>
                                        <p:tav tm="0">
                                          <p:val>
                                            <p:strVal val="0"/>
                                          </p:val>
                                        </p:tav>
                                        <p:tav tm="100000">
                                          <p:val>
                                            <p:strVal val="#ppt_w"/>
                                          </p:val>
                                        </p:tav>
                                      </p:tavLst>
                                    </p:anim>
                                    <p:anim calcmode="lin" valueType="num">
                                      <p:cBhvr additive="base">
                                        <p:cTn id="84" dur="500"/>
                                        <p:tgtEl>
                                          <p:spTgt spid="10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ortfolio 3">
  <p:cSld name="Portfolio 3">
    <p:spTree>
      <p:nvGrpSpPr>
        <p:cNvPr id="1" name="Shape 1003"/>
        <p:cNvGrpSpPr/>
        <p:nvPr/>
      </p:nvGrpSpPr>
      <p:grpSpPr>
        <a:xfrm>
          <a:off x="0" y="0"/>
          <a:ext cx="0" cy="0"/>
          <a:chOff x="0" y="0"/>
          <a:chExt cx="0" cy="0"/>
        </a:xfrm>
      </p:grpSpPr>
      <p:sp>
        <p:nvSpPr>
          <p:cNvPr id="1004" name="Google Shape;1004;p4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6" name="Google Shape;1006;p4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07" name="Google Shape;1007;p4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08" name="Google Shape;1008;p4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09" name="Google Shape;1009;p47"/>
          <p:cNvGrpSpPr/>
          <p:nvPr/>
        </p:nvGrpSpPr>
        <p:grpSpPr>
          <a:xfrm>
            <a:off x="338952" y="6409324"/>
            <a:ext cx="224082" cy="221156"/>
            <a:chOff x="4328868" y="5502988"/>
            <a:chExt cx="500307" cy="493774"/>
          </a:xfrm>
        </p:grpSpPr>
        <p:sp>
          <p:nvSpPr>
            <p:cNvPr id="1010" name="Google Shape;1010;p4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1" name="Google Shape;1011;p4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2" name="Google Shape;1012;p47"/>
          <p:cNvGrpSpPr/>
          <p:nvPr/>
        </p:nvGrpSpPr>
        <p:grpSpPr>
          <a:xfrm flipH="1">
            <a:off x="11637433" y="6409324"/>
            <a:ext cx="224082" cy="221156"/>
            <a:chOff x="4328868" y="5502988"/>
            <a:chExt cx="500307" cy="493774"/>
          </a:xfrm>
        </p:grpSpPr>
        <p:sp>
          <p:nvSpPr>
            <p:cNvPr id="1013" name="Google Shape;1013;p4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4" name="Google Shape;1014;p4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5" name="Google Shape;1015;p47"/>
          <p:cNvGrpSpPr/>
          <p:nvPr/>
        </p:nvGrpSpPr>
        <p:grpSpPr>
          <a:xfrm>
            <a:off x="0" y="0"/>
            <a:ext cx="12192000" cy="45719"/>
            <a:chOff x="0" y="6756401"/>
            <a:chExt cx="12192000" cy="114300"/>
          </a:xfrm>
        </p:grpSpPr>
        <p:sp>
          <p:nvSpPr>
            <p:cNvPr id="1016" name="Google Shape;1016;p4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7" name="Google Shape;1017;p4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8" name="Google Shape;1018;p4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9" name="Google Shape;1019;p4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0" name="Google Shape;1020;p4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21" name="Google Shape;1021;p47"/>
          <p:cNvSpPr>
            <a:spLocks noGrp="1"/>
          </p:cNvSpPr>
          <p:nvPr>
            <p:ph type="pic" idx="2"/>
          </p:nvPr>
        </p:nvSpPr>
        <p:spPr>
          <a:xfrm>
            <a:off x="0"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2" name="Google Shape;1022;p47"/>
          <p:cNvSpPr>
            <a:spLocks noGrp="1"/>
          </p:cNvSpPr>
          <p:nvPr>
            <p:ph type="pic" idx="3"/>
          </p:nvPr>
        </p:nvSpPr>
        <p:spPr>
          <a:xfrm>
            <a:off x="2037319"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3" name="Google Shape;1023;p47"/>
          <p:cNvSpPr>
            <a:spLocks noGrp="1"/>
          </p:cNvSpPr>
          <p:nvPr>
            <p:ph type="pic" idx="4"/>
          </p:nvPr>
        </p:nvSpPr>
        <p:spPr>
          <a:xfrm>
            <a:off x="4071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4" name="Google Shape;1024;p47"/>
          <p:cNvSpPr>
            <a:spLocks noGrp="1"/>
          </p:cNvSpPr>
          <p:nvPr>
            <p:ph type="pic" idx="5"/>
          </p:nvPr>
        </p:nvSpPr>
        <p:spPr>
          <a:xfrm>
            <a:off x="6108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5" name="Google Shape;1025;p47"/>
          <p:cNvSpPr>
            <a:spLocks noGrp="1"/>
          </p:cNvSpPr>
          <p:nvPr>
            <p:ph type="pic" idx="6"/>
          </p:nvPr>
        </p:nvSpPr>
        <p:spPr>
          <a:xfrm>
            <a:off x="8139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6" name="Google Shape;1026;p47"/>
          <p:cNvSpPr>
            <a:spLocks noGrp="1"/>
          </p:cNvSpPr>
          <p:nvPr>
            <p:ph type="pic" idx="7"/>
          </p:nvPr>
        </p:nvSpPr>
        <p:spPr>
          <a:xfrm>
            <a:off x="10176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500"/>
                                        <p:tgtEl>
                                          <p:spTgt spid="10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8">
                                            <p:txEl>
                                              <p:pRg st="0" end="0"/>
                                            </p:txEl>
                                          </p:spTgt>
                                        </p:tgtEl>
                                        <p:attrNameLst>
                                          <p:attrName>style.visibility</p:attrName>
                                        </p:attrNameLst>
                                      </p:cBhvr>
                                      <p:to>
                                        <p:strVal val="visible"/>
                                      </p:to>
                                    </p:set>
                                    <p:animEffect transition="in" filter="fade">
                                      <p:cBhvr>
                                        <p:cTn id="11" dur="500"/>
                                        <p:tgtEl>
                                          <p:spTgt spid="100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08">
                                            <p:txEl>
                                              <p:pRg st="1" end="1"/>
                                            </p:txEl>
                                          </p:spTgt>
                                        </p:tgtEl>
                                        <p:attrNameLst>
                                          <p:attrName>style.visibility</p:attrName>
                                        </p:attrNameLst>
                                      </p:cBhvr>
                                      <p:to>
                                        <p:strVal val="visible"/>
                                      </p:to>
                                    </p:set>
                                    <p:animEffect transition="in" filter="fade">
                                      <p:cBhvr>
                                        <p:cTn id="15" dur="500"/>
                                        <p:tgtEl>
                                          <p:spTgt spid="100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8">
                                            <p:txEl>
                                              <p:pRg st="2" end="2"/>
                                            </p:txEl>
                                          </p:spTgt>
                                        </p:tgtEl>
                                        <p:attrNameLst>
                                          <p:attrName>style.visibility</p:attrName>
                                        </p:attrNameLst>
                                      </p:cBhvr>
                                      <p:to>
                                        <p:strVal val="visible"/>
                                      </p:to>
                                    </p:set>
                                    <p:animEffect transition="in" filter="fade">
                                      <p:cBhvr>
                                        <p:cTn id="19" dur="500"/>
                                        <p:tgtEl>
                                          <p:spTgt spid="100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08">
                                            <p:txEl>
                                              <p:pRg st="3" end="3"/>
                                            </p:txEl>
                                          </p:spTgt>
                                        </p:tgtEl>
                                        <p:attrNameLst>
                                          <p:attrName>style.visibility</p:attrName>
                                        </p:attrNameLst>
                                      </p:cBhvr>
                                      <p:to>
                                        <p:strVal val="visible"/>
                                      </p:to>
                                    </p:set>
                                    <p:animEffect transition="in" filter="fade">
                                      <p:cBhvr>
                                        <p:cTn id="23" dur="500"/>
                                        <p:tgtEl>
                                          <p:spTgt spid="100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08">
                                            <p:txEl>
                                              <p:pRg st="4" end="4"/>
                                            </p:txEl>
                                          </p:spTgt>
                                        </p:tgtEl>
                                        <p:attrNameLst>
                                          <p:attrName>style.visibility</p:attrName>
                                        </p:attrNameLst>
                                      </p:cBhvr>
                                      <p:to>
                                        <p:strVal val="visible"/>
                                      </p:to>
                                    </p:set>
                                    <p:animEffect transition="in" filter="fade">
                                      <p:cBhvr>
                                        <p:cTn id="27" dur="500"/>
                                        <p:tgtEl>
                                          <p:spTgt spid="100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08">
                                            <p:txEl>
                                              <p:pRg st="5" end="5"/>
                                            </p:txEl>
                                          </p:spTgt>
                                        </p:tgtEl>
                                        <p:attrNameLst>
                                          <p:attrName>style.visibility</p:attrName>
                                        </p:attrNameLst>
                                      </p:cBhvr>
                                      <p:to>
                                        <p:strVal val="visible"/>
                                      </p:to>
                                    </p:set>
                                    <p:animEffect transition="in" filter="fade">
                                      <p:cBhvr>
                                        <p:cTn id="31" dur="500"/>
                                        <p:tgtEl>
                                          <p:spTgt spid="100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08">
                                            <p:txEl>
                                              <p:pRg st="6" end="6"/>
                                            </p:txEl>
                                          </p:spTgt>
                                        </p:tgtEl>
                                        <p:attrNameLst>
                                          <p:attrName>style.visibility</p:attrName>
                                        </p:attrNameLst>
                                      </p:cBhvr>
                                      <p:to>
                                        <p:strVal val="visible"/>
                                      </p:to>
                                    </p:set>
                                    <p:animEffect transition="in" filter="fade">
                                      <p:cBhvr>
                                        <p:cTn id="35" dur="500"/>
                                        <p:tgtEl>
                                          <p:spTgt spid="100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8">
                                            <p:txEl>
                                              <p:pRg st="7" end="7"/>
                                            </p:txEl>
                                          </p:spTgt>
                                        </p:tgtEl>
                                        <p:attrNameLst>
                                          <p:attrName>style.visibility</p:attrName>
                                        </p:attrNameLst>
                                      </p:cBhvr>
                                      <p:to>
                                        <p:strVal val="visible"/>
                                      </p:to>
                                    </p:set>
                                    <p:animEffect transition="in" filter="fade">
                                      <p:cBhvr>
                                        <p:cTn id="39" dur="500"/>
                                        <p:tgtEl>
                                          <p:spTgt spid="100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8">
                                            <p:txEl>
                                              <p:pRg st="8" end="8"/>
                                            </p:txEl>
                                          </p:spTgt>
                                        </p:tgtEl>
                                        <p:attrNameLst>
                                          <p:attrName>style.visibility</p:attrName>
                                        </p:attrNameLst>
                                      </p:cBhvr>
                                      <p:to>
                                        <p:strVal val="visible"/>
                                      </p:to>
                                    </p:set>
                                    <p:animEffect transition="in" filter="fade">
                                      <p:cBhvr>
                                        <p:cTn id="43" dur="500"/>
                                        <p:tgtEl>
                                          <p:spTgt spid="100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021"/>
                                        </p:tgtEl>
                                        <p:attrNameLst>
                                          <p:attrName>style.visibility</p:attrName>
                                        </p:attrNameLst>
                                      </p:cBhvr>
                                      <p:to>
                                        <p:strVal val="visible"/>
                                      </p:to>
                                    </p:set>
                                    <p:anim calcmode="lin" valueType="num">
                                      <p:cBhvr additive="base">
                                        <p:cTn id="47" dur="500"/>
                                        <p:tgtEl>
                                          <p:spTgt spid="1021"/>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1022"/>
                                        </p:tgtEl>
                                        <p:attrNameLst>
                                          <p:attrName>style.visibility</p:attrName>
                                        </p:attrNameLst>
                                      </p:cBhvr>
                                      <p:to>
                                        <p:strVal val="visible"/>
                                      </p:to>
                                    </p:set>
                                    <p:anim calcmode="lin" valueType="num">
                                      <p:cBhvr additive="base">
                                        <p:cTn id="50" dur="500"/>
                                        <p:tgtEl>
                                          <p:spTgt spid="1022"/>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anim calcmode="lin" valueType="num">
                                      <p:cBhvr additive="base">
                                        <p:cTn id="53" dur="500"/>
                                        <p:tgtEl>
                                          <p:spTgt spid="1023"/>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 calcmode="lin" valueType="num">
                                      <p:cBhvr additive="base">
                                        <p:cTn id="56" dur="500"/>
                                        <p:tgtEl>
                                          <p:spTgt spid="1024"/>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5"/>
                                        </p:tgtEl>
                                        <p:attrNameLst>
                                          <p:attrName>style.visibility</p:attrName>
                                        </p:attrNameLst>
                                      </p:cBhvr>
                                      <p:to>
                                        <p:strVal val="visible"/>
                                      </p:to>
                                    </p:set>
                                    <p:anim calcmode="lin" valueType="num">
                                      <p:cBhvr additive="base">
                                        <p:cTn id="59" dur="500"/>
                                        <p:tgtEl>
                                          <p:spTgt spid="1025"/>
                                        </p:tgtEl>
                                        <p:attrNameLst>
                                          <p:attrName>ppt_y</p:attrName>
                                        </p:attrNameLst>
                                      </p:cBhvr>
                                      <p:tavLst>
                                        <p:tav tm="0">
                                          <p:val>
                                            <p:strVal val="#ppt_y+1"/>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howcase 4 picture">
  <p:cSld name="Showcase 4 picture">
    <p:spTree>
      <p:nvGrpSpPr>
        <p:cNvPr id="1" name="Shape 1027"/>
        <p:cNvGrpSpPr/>
        <p:nvPr/>
      </p:nvGrpSpPr>
      <p:grpSpPr>
        <a:xfrm>
          <a:off x="0" y="0"/>
          <a:ext cx="0" cy="0"/>
          <a:chOff x="0" y="0"/>
          <a:chExt cx="0" cy="0"/>
        </a:xfrm>
      </p:grpSpPr>
      <p:sp>
        <p:nvSpPr>
          <p:cNvPr id="1028" name="Google Shape;1028;p4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9" name="Google Shape;10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0" name="Google Shape;1030;p4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31" name="Google Shape;1031;p4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32" name="Google Shape;1032;p4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33" name="Google Shape;1033;p48"/>
          <p:cNvGrpSpPr/>
          <p:nvPr/>
        </p:nvGrpSpPr>
        <p:grpSpPr>
          <a:xfrm>
            <a:off x="338952" y="6409324"/>
            <a:ext cx="224082" cy="221156"/>
            <a:chOff x="4328868" y="5502988"/>
            <a:chExt cx="500307" cy="493774"/>
          </a:xfrm>
        </p:grpSpPr>
        <p:sp>
          <p:nvSpPr>
            <p:cNvPr id="1034" name="Google Shape;1034;p4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5" name="Google Shape;1035;p4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6" name="Google Shape;1036;p48"/>
          <p:cNvGrpSpPr/>
          <p:nvPr/>
        </p:nvGrpSpPr>
        <p:grpSpPr>
          <a:xfrm flipH="1">
            <a:off x="11637433" y="6409324"/>
            <a:ext cx="224082" cy="221156"/>
            <a:chOff x="4328868" y="5502988"/>
            <a:chExt cx="500307" cy="493774"/>
          </a:xfrm>
        </p:grpSpPr>
        <p:sp>
          <p:nvSpPr>
            <p:cNvPr id="1037" name="Google Shape;1037;p4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8" name="Google Shape;1038;p4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9" name="Google Shape;1039;p48"/>
          <p:cNvGrpSpPr/>
          <p:nvPr/>
        </p:nvGrpSpPr>
        <p:grpSpPr>
          <a:xfrm>
            <a:off x="0" y="6824981"/>
            <a:ext cx="12192000" cy="45719"/>
            <a:chOff x="0" y="6756401"/>
            <a:chExt cx="12192000" cy="114300"/>
          </a:xfrm>
        </p:grpSpPr>
        <p:sp>
          <p:nvSpPr>
            <p:cNvPr id="1040" name="Google Shape;1040;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1" name="Google Shape;1041;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2" name="Google Shape;1042;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3" name="Google Shape;1043;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4" name="Google Shape;1044;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45" name="Google Shape;1045;p48"/>
          <p:cNvGrpSpPr/>
          <p:nvPr/>
        </p:nvGrpSpPr>
        <p:grpSpPr>
          <a:xfrm>
            <a:off x="0" y="0"/>
            <a:ext cx="12192000" cy="45719"/>
            <a:chOff x="0" y="6756401"/>
            <a:chExt cx="12192000" cy="114300"/>
          </a:xfrm>
        </p:grpSpPr>
        <p:sp>
          <p:nvSpPr>
            <p:cNvPr id="1046" name="Google Shape;1046;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7" name="Google Shape;1047;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8" name="Google Shape;1048;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9" name="Google Shape;1049;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50" name="Google Shape;1050;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51" name="Google Shape;1051;p48"/>
          <p:cNvSpPr>
            <a:spLocks noGrp="1"/>
          </p:cNvSpPr>
          <p:nvPr>
            <p:ph type="pic" idx="2"/>
          </p:nvPr>
        </p:nvSpPr>
        <p:spPr>
          <a:xfrm>
            <a:off x="845760" y="1761317"/>
            <a:ext cx="3192839" cy="432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052" name="Google Shape;1052;p48"/>
          <p:cNvSpPr>
            <a:spLocks noGrp="1"/>
          </p:cNvSpPr>
          <p:nvPr>
            <p:ph type="pic" idx="3"/>
          </p:nvPr>
        </p:nvSpPr>
        <p:spPr>
          <a:xfrm>
            <a:off x="4178300" y="1760538"/>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3" name="Google Shape;1053;p48"/>
          <p:cNvSpPr>
            <a:spLocks noGrp="1"/>
          </p:cNvSpPr>
          <p:nvPr>
            <p:ph type="pic" idx="4"/>
          </p:nvPr>
        </p:nvSpPr>
        <p:spPr>
          <a:xfrm>
            <a:off x="4178300" y="3987405"/>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4" name="Google Shape;1054;p48"/>
          <p:cNvSpPr>
            <a:spLocks noGrp="1"/>
          </p:cNvSpPr>
          <p:nvPr>
            <p:ph type="pic" idx="5"/>
          </p:nvPr>
        </p:nvSpPr>
        <p:spPr>
          <a:xfrm>
            <a:off x="6921500" y="1760538"/>
            <a:ext cx="4203700" cy="20875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xEl>
                                              <p:pRg st="0" end="0"/>
                                            </p:txEl>
                                          </p:spTgt>
                                        </p:tgtEl>
                                        <p:attrNameLst>
                                          <p:attrName>style.visibility</p:attrName>
                                        </p:attrNameLst>
                                      </p:cBhvr>
                                      <p:to>
                                        <p:strVal val="visible"/>
                                      </p:to>
                                    </p:set>
                                    <p:animEffect transition="in" filter="fade">
                                      <p:cBhvr>
                                        <p:cTn id="11" dur="500"/>
                                        <p:tgtEl>
                                          <p:spTgt spid="10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2">
                                            <p:txEl>
                                              <p:pRg st="1" end="1"/>
                                            </p:txEl>
                                          </p:spTgt>
                                        </p:tgtEl>
                                        <p:attrNameLst>
                                          <p:attrName>style.visibility</p:attrName>
                                        </p:attrNameLst>
                                      </p:cBhvr>
                                      <p:to>
                                        <p:strVal val="visible"/>
                                      </p:to>
                                    </p:set>
                                    <p:animEffect transition="in" filter="fade">
                                      <p:cBhvr>
                                        <p:cTn id="15" dur="500"/>
                                        <p:tgtEl>
                                          <p:spTgt spid="10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2">
                                            <p:txEl>
                                              <p:pRg st="2" end="2"/>
                                            </p:txEl>
                                          </p:spTgt>
                                        </p:tgtEl>
                                        <p:attrNameLst>
                                          <p:attrName>style.visibility</p:attrName>
                                        </p:attrNameLst>
                                      </p:cBhvr>
                                      <p:to>
                                        <p:strVal val="visible"/>
                                      </p:to>
                                    </p:set>
                                    <p:animEffect transition="in" filter="fade">
                                      <p:cBhvr>
                                        <p:cTn id="19" dur="500"/>
                                        <p:tgtEl>
                                          <p:spTgt spid="10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xEl>
                                              <p:pRg st="3" end="3"/>
                                            </p:txEl>
                                          </p:spTgt>
                                        </p:tgtEl>
                                        <p:attrNameLst>
                                          <p:attrName>style.visibility</p:attrName>
                                        </p:attrNameLst>
                                      </p:cBhvr>
                                      <p:to>
                                        <p:strVal val="visible"/>
                                      </p:to>
                                    </p:set>
                                    <p:animEffect transition="in" filter="fade">
                                      <p:cBhvr>
                                        <p:cTn id="23" dur="500"/>
                                        <p:tgtEl>
                                          <p:spTgt spid="10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500"/>
                                        <p:tgtEl>
                                          <p:spTgt spid="10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2">
                                            <p:txEl>
                                              <p:pRg st="5" end="5"/>
                                            </p:txEl>
                                          </p:spTgt>
                                        </p:tgtEl>
                                        <p:attrNameLst>
                                          <p:attrName>style.visibility</p:attrName>
                                        </p:attrNameLst>
                                      </p:cBhvr>
                                      <p:to>
                                        <p:strVal val="visible"/>
                                      </p:to>
                                    </p:set>
                                    <p:animEffect transition="in" filter="fade">
                                      <p:cBhvr>
                                        <p:cTn id="31" dur="500"/>
                                        <p:tgtEl>
                                          <p:spTgt spid="10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2">
                                            <p:txEl>
                                              <p:pRg st="6" end="6"/>
                                            </p:txEl>
                                          </p:spTgt>
                                        </p:tgtEl>
                                        <p:attrNameLst>
                                          <p:attrName>style.visibility</p:attrName>
                                        </p:attrNameLst>
                                      </p:cBhvr>
                                      <p:to>
                                        <p:strVal val="visible"/>
                                      </p:to>
                                    </p:set>
                                    <p:animEffect transition="in" filter="fade">
                                      <p:cBhvr>
                                        <p:cTn id="35" dur="500"/>
                                        <p:tgtEl>
                                          <p:spTgt spid="10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xEl>
                                              <p:pRg st="7" end="7"/>
                                            </p:txEl>
                                          </p:spTgt>
                                        </p:tgtEl>
                                        <p:attrNameLst>
                                          <p:attrName>style.visibility</p:attrName>
                                        </p:attrNameLst>
                                      </p:cBhvr>
                                      <p:to>
                                        <p:strVal val="visible"/>
                                      </p:to>
                                    </p:set>
                                    <p:animEffect transition="in" filter="fade">
                                      <p:cBhvr>
                                        <p:cTn id="39" dur="500"/>
                                        <p:tgtEl>
                                          <p:spTgt spid="10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32">
                                            <p:txEl>
                                              <p:pRg st="8" end="8"/>
                                            </p:txEl>
                                          </p:spTgt>
                                        </p:tgtEl>
                                        <p:attrNameLst>
                                          <p:attrName>style.visibility</p:attrName>
                                        </p:attrNameLst>
                                      </p:cBhvr>
                                      <p:to>
                                        <p:strVal val="visible"/>
                                      </p:to>
                                    </p:set>
                                    <p:animEffect transition="in" filter="fade">
                                      <p:cBhvr>
                                        <p:cTn id="43" dur="500"/>
                                        <p:tgtEl>
                                          <p:spTgt spid="10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51"/>
                                        </p:tgtEl>
                                        <p:attrNameLst>
                                          <p:attrName>style.visibility</p:attrName>
                                        </p:attrNameLst>
                                      </p:cBhvr>
                                      <p:to>
                                        <p:strVal val="visible"/>
                                      </p:to>
                                    </p:set>
                                    <p:animEffect transition="in" filter="fade">
                                      <p:cBhvr>
                                        <p:cTn id="47" dur="500"/>
                                        <p:tgtEl>
                                          <p:spTgt spid="1051"/>
                                        </p:tgtEl>
                                      </p:cBhvr>
                                    </p:animEffect>
                                  </p:childTnLst>
                                </p:cTn>
                              </p:par>
                              <p:par>
                                <p:cTn id="48" presetID="10" presetClass="entr" presetSubtype="0" fill="hold" nodeType="withEffect">
                                  <p:stCondLst>
                                    <p:cond delay="0"/>
                                  </p:stCondLst>
                                  <p:childTnLst>
                                    <p:set>
                                      <p:cBhvr>
                                        <p:cTn id="49" dur="1" fill="hold">
                                          <p:stCondLst>
                                            <p:cond delay="0"/>
                                          </p:stCondLst>
                                        </p:cTn>
                                        <p:tgtEl>
                                          <p:spTgt spid="1052"/>
                                        </p:tgtEl>
                                        <p:attrNameLst>
                                          <p:attrName>style.visibility</p:attrName>
                                        </p:attrNameLst>
                                      </p:cBhvr>
                                      <p:to>
                                        <p:strVal val="visible"/>
                                      </p:to>
                                    </p:set>
                                    <p:animEffect transition="in" filter="fade">
                                      <p:cBhvr>
                                        <p:cTn id="50" dur="500"/>
                                        <p:tgtEl>
                                          <p:spTgt spid="1052"/>
                                        </p:tgtEl>
                                      </p:cBhvr>
                                    </p:animEffect>
                                  </p:childTnLst>
                                </p:cTn>
                              </p:par>
                              <p:par>
                                <p:cTn id="51" presetID="10" presetClass="entr" presetSubtype="0" fill="hold" nodeType="withEffect">
                                  <p:stCondLst>
                                    <p:cond delay="0"/>
                                  </p:stCondLst>
                                  <p:childTnLst>
                                    <p:set>
                                      <p:cBhvr>
                                        <p:cTn id="52" dur="1" fill="hold">
                                          <p:stCondLst>
                                            <p:cond delay="0"/>
                                          </p:stCondLst>
                                        </p:cTn>
                                        <p:tgtEl>
                                          <p:spTgt spid="1053"/>
                                        </p:tgtEl>
                                        <p:attrNameLst>
                                          <p:attrName>style.visibility</p:attrName>
                                        </p:attrNameLst>
                                      </p:cBhvr>
                                      <p:to>
                                        <p:strVal val="visible"/>
                                      </p:to>
                                    </p:set>
                                    <p:animEffect transition="in" filter="fade">
                                      <p:cBhvr>
                                        <p:cTn id="53" dur="500"/>
                                        <p:tgtEl>
                                          <p:spTgt spid="1053"/>
                                        </p:tgtEl>
                                      </p:cBhvr>
                                    </p:animEffect>
                                  </p:childTnLst>
                                </p:cTn>
                              </p:par>
                              <p:par>
                                <p:cTn id="54" presetID="10" presetClass="entr" presetSubtype="0" fill="hold" nodeType="withEffect">
                                  <p:stCondLst>
                                    <p:cond delay="0"/>
                                  </p:stCondLst>
                                  <p:childTnLst>
                                    <p:set>
                                      <p:cBhvr>
                                        <p:cTn id="55" dur="1" fill="hold">
                                          <p:stCondLst>
                                            <p:cond delay="0"/>
                                          </p:stCondLst>
                                        </p:cTn>
                                        <p:tgtEl>
                                          <p:spTgt spid="1054"/>
                                        </p:tgtEl>
                                        <p:attrNameLst>
                                          <p:attrName>style.visibility</p:attrName>
                                        </p:attrNameLst>
                                      </p:cBhvr>
                                      <p:to>
                                        <p:strVal val="visible"/>
                                      </p:to>
                                    </p:set>
                                    <p:animEffect transition="in" filter="fade">
                                      <p:cBhvr>
                                        <p:cTn id="5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t Mockup">
  <p:cSld name="Tablet Mockup">
    <p:spTree>
      <p:nvGrpSpPr>
        <p:cNvPr id="1" name="Shape 1055"/>
        <p:cNvGrpSpPr/>
        <p:nvPr/>
      </p:nvGrpSpPr>
      <p:grpSpPr>
        <a:xfrm>
          <a:off x="0" y="0"/>
          <a:ext cx="0" cy="0"/>
          <a:chOff x="0" y="0"/>
          <a:chExt cx="0" cy="0"/>
        </a:xfrm>
      </p:grpSpPr>
      <p:sp>
        <p:nvSpPr>
          <p:cNvPr id="1056" name="Google Shape;1056;p4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7" name="Google Shape;10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4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59" name="Google Shape;1059;p4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60" name="Google Shape;1060;p4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61" name="Google Shape;1061;p49"/>
          <p:cNvGrpSpPr/>
          <p:nvPr/>
        </p:nvGrpSpPr>
        <p:grpSpPr>
          <a:xfrm>
            <a:off x="338952" y="6409324"/>
            <a:ext cx="224082" cy="221156"/>
            <a:chOff x="4328868" y="5502988"/>
            <a:chExt cx="500307" cy="493774"/>
          </a:xfrm>
        </p:grpSpPr>
        <p:sp>
          <p:nvSpPr>
            <p:cNvPr id="1062" name="Google Shape;1062;p4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3" name="Google Shape;1063;p4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4" name="Google Shape;1064;p49"/>
          <p:cNvGrpSpPr/>
          <p:nvPr/>
        </p:nvGrpSpPr>
        <p:grpSpPr>
          <a:xfrm flipH="1">
            <a:off x="11637433" y="6409324"/>
            <a:ext cx="224082" cy="221156"/>
            <a:chOff x="4328868" y="5502988"/>
            <a:chExt cx="500307" cy="493774"/>
          </a:xfrm>
        </p:grpSpPr>
        <p:sp>
          <p:nvSpPr>
            <p:cNvPr id="1065" name="Google Shape;1065;p4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6" name="Google Shape;1066;p4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7" name="Google Shape;1067;p49"/>
          <p:cNvGrpSpPr/>
          <p:nvPr/>
        </p:nvGrpSpPr>
        <p:grpSpPr>
          <a:xfrm>
            <a:off x="0" y="6824981"/>
            <a:ext cx="12192000" cy="45719"/>
            <a:chOff x="0" y="6756401"/>
            <a:chExt cx="12192000" cy="114300"/>
          </a:xfrm>
        </p:grpSpPr>
        <p:sp>
          <p:nvSpPr>
            <p:cNvPr id="1068" name="Google Shape;1068;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69" name="Google Shape;1069;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0" name="Google Shape;1070;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1" name="Google Shape;1071;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2" name="Google Shape;1072;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73" name="Google Shape;1073;p49"/>
          <p:cNvGrpSpPr/>
          <p:nvPr/>
        </p:nvGrpSpPr>
        <p:grpSpPr>
          <a:xfrm>
            <a:off x="0" y="0"/>
            <a:ext cx="12192000" cy="45719"/>
            <a:chOff x="0" y="6756401"/>
            <a:chExt cx="12192000" cy="114300"/>
          </a:xfrm>
        </p:grpSpPr>
        <p:sp>
          <p:nvSpPr>
            <p:cNvPr id="1074" name="Google Shape;1074;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5" name="Google Shape;1075;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6" name="Google Shape;1076;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7" name="Google Shape;1077;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8" name="Google Shape;1078;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79" name="Google Shape;1079;p49"/>
          <p:cNvSpPr>
            <a:spLocks noGrp="1"/>
          </p:cNvSpPr>
          <p:nvPr>
            <p:ph type="pic" idx="2"/>
          </p:nvPr>
        </p:nvSpPr>
        <p:spPr>
          <a:xfrm>
            <a:off x="4757361" y="2195736"/>
            <a:ext cx="2710240" cy="359546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0">
                                            <p:txEl>
                                              <p:pRg st="0" end="0"/>
                                            </p:txEl>
                                          </p:spTgt>
                                        </p:tgtEl>
                                        <p:attrNameLst>
                                          <p:attrName>style.visibility</p:attrName>
                                        </p:attrNameLst>
                                      </p:cBhvr>
                                      <p:to>
                                        <p:strVal val="visible"/>
                                      </p:to>
                                    </p:set>
                                    <p:animEffect transition="in" filter="fade">
                                      <p:cBhvr>
                                        <p:cTn id="11" dur="500"/>
                                        <p:tgtEl>
                                          <p:spTgt spid="1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0">
                                            <p:txEl>
                                              <p:pRg st="1" end="1"/>
                                            </p:txEl>
                                          </p:spTgt>
                                        </p:tgtEl>
                                        <p:attrNameLst>
                                          <p:attrName>style.visibility</p:attrName>
                                        </p:attrNameLst>
                                      </p:cBhvr>
                                      <p:to>
                                        <p:strVal val="visible"/>
                                      </p:to>
                                    </p:set>
                                    <p:animEffect transition="in" filter="fade">
                                      <p:cBhvr>
                                        <p:cTn id="15" dur="500"/>
                                        <p:tgtEl>
                                          <p:spTgt spid="106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60">
                                            <p:txEl>
                                              <p:pRg st="2" end="2"/>
                                            </p:txEl>
                                          </p:spTgt>
                                        </p:tgtEl>
                                        <p:attrNameLst>
                                          <p:attrName>style.visibility</p:attrName>
                                        </p:attrNameLst>
                                      </p:cBhvr>
                                      <p:to>
                                        <p:strVal val="visible"/>
                                      </p:to>
                                    </p:set>
                                    <p:animEffect transition="in" filter="fade">
                                      <p:cBhvr>
                                        <p:cTn id="19" dur="500"/>
                                        <p:tgtEl>
                                          <p:spTgt spid="106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60">
                                            <p:txEl>
                                              <p:pRg st="3" end="3"/>
                                            </p:txEl>
                                          </p:spTgt>
                                        </p:tgtEl>
                                        <p:attrNameLst>
                                          <p:attrName>style.visibility</p:attrName>
                                        </p:attrNameLst>
                                      </p:cBhvr>
                                      <p:to>
                                        <p:strVal val="visible"/>
                                      </p:to>
                                    </p:set>
                                    <p:animEffect transition="in" filter="fade">
                                      <p:cBhvr>
                                        <p:cTn id="23" dur="500"/>
                                        <p:tgtEl>
                                          <p:spTgt spid="106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0">
                                            <p:txEl>
                                              <p:pRg st="4" end="4"/>
                                            </p:txEl>
                                          </p:spTgt>
                                        </p:tgtEl>
                                        <p:attrNameLst>
                                          <p:attrName>style.visibility</p:attrName>
                                        </p:attrNameLst>
                                      </p:cBhvr>
                                      <p:to>
                                        <p:strVal val="visible"/>
                                      </p:to>
                                    </p:set>
                                    <p:animEffect transition="in" filter="fade">
                                      <p:cBhvr>
                                        <p:cTn id="27" dur="500"/>
                                        <p:tgtEl>
                                          <p:spTgt spid="106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60">
                                            <p:txEl>
                                              <p:pRg st="5" end="5"/>
                                            </p:txEl>
                                          </p:spTgt>
                                        </p:tgtEl>
                                        <p:attrNameLst>
                                          <p:attrName>style.visibility</p:attrName>
                                        </p:attrNameLst>
                                      </p:cBhvr>
                                      <p:to>
                                        <p:strVal val="visible"/>
                                      </p:to>
                                    </p:set>
                                    <p:animEffect transition="in" filter="fade">
                                      <p:cBhvr>
                                        <p:cTn id="31" dur="500"/>
                                        <p:tgtEl>
                                          <p:spTgt spid="106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xEl>
                                              <p:pRg st="6" end="6"/>
                                            </p:txEl>
                                          </p:spTgt>
                                        </p:tgtEl>
                                        <p:attrNameLst>
                                          <p:attrName>style.visibility</p:attrName>
                                        </p:attrNameLst>
                                      </p:cBhvr>
                                      <p:to>
                                        <p:strVal val="visible"/>
                                      </p:to>
                                    </p:set>
                                    <p:animEffect transition="in" filter="fade">
                                      <p:cBhvr>
                                        <p:cTn id="35" dur="500"/>
                                        <p:tgtEl>
                                          <p:spTgt spid="106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0">
                                            <p:txEl>
                                              <p:pRg st="7" end="7"/>
                                            </p:txEl>
                                          </p:spTgt>
                                        </p:tgtEl>
                                        <p:attrNameLst>
                                          <p:attrName>style.visibility</p:attrName>
                                        </p:attrNameLst>
                                      </p:cBhvr>
                                      <p:to>
                                        <p:strVal val="visible"/>
                                      </p:to>
                                    </p:set>
                                    <p:animEffect transition="in" filter="fade">
                                      <p:cBhvr>
                                        <p:cTn id="39" dur="500"/>
                                        <p:tgtEl>
                                          <p:spTgt spid="106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60">
                                            <p:txEl>
                                              <p:pRg st="8" end="8"/>
                                            </p:txEl>
                                          </p:spTgt>
                                        </p:tgtEl>
                                        <p:attrNameLst>
                                          <p:attrName>style.visibility</p:attrName>
                                        </p:attrNameLst>
                                      </p:cBhvr>
                                      <p:to>
                                        <p:strVal val="visible"/>
                                      </p:to>
                                    </p:set>
                                    <p:animEffect transition="in" filter="fade">
                                      <p:cBhvr>
                                        <p:cTn id="43" dur="500"/>
                                        <p:tgtEl>
                                          <p:spTgt spid="1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t mockup 2">
  <p:cSld name="Tablet mockup 2">
    <p:spTree>
      <p:nvGrpSpPr>
        <p:cNvPr id="1" name="Shape 1080"/>
        <p:cNvGrpSpPr/>
        <p:nvPr/>
      </p:nvGrpSpPr>
      <p:grpSpPr>
        <a:xfrm>
          <a:off x="0" y="0"/>
          <a:ext cx="0" cy="0"/>
          <a:chOff x="0" y="0"/>
          <a:chExt cx="0" cy="0"/>
        </a:xfrm>
      </p:grpSpPr>
      <p:sp>
        <p:nvSpPr>
          <p:cNvPr id="1081" name="Google Shape;1081;p5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2" name="Google Shape;1082;p5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83" name="Google Shape;1083;p5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84" name="Google Shape;1084;p5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85" name="Google Shape;1085;p50"/>
          <p:cNvGrpSpPr/>
          <p:nvPr/>
        </p:nvGrpSpPr>
        <p:grpSpPr>
          <a:xfrm>
            <a:off x="338952" y="6409324"/>
            <a:ext cx="224082" cy="221156"/>
            <a:chOff x="4328868" y="5502988"/>
            <a:chExt cx="500307" cy="493774"/>
          </a:xfrm>
        </p:grpSpPr>
        <p:sp>
          <p:nvSpPr>
            <p:cNvPr id="1086" name="Google Shape;1086;p5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87" name="Google Shape;1087;p5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88" name="Google Shape;1088;p50"/>
          <p:cNvGrpSpPr/>
          <p:nvPr/>
        </p:nvGrpSpPr>
        <p:grpSpPr>
          <a:xfrm flipH="1">
            <a:off x="11637433" y="6409324"/>
            <a:ext cx="224082" cy="221156"/>
            <a:chOff x="4328868" y="5502988"/>
            <a:chExt cx="500307" cy="493774"/>
          </a:xfrm>
        </p:grpSpPr>
        <p:sp>
          <p:nvSpPr>
            <p:cNvPr id="1089" name="Google Shape;1089;p5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90" name="Google Shape;1090;p5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91" name="Google Shape;1091;p50"/>
          <p:cNvGrpSpPr/>
          <p:nvPr/>
        </p:nvGrpSpPr>
        <p:grpSpPr>
          <a:xfrm>
            <a:off x="0" y="6824981"/>
            <a:ext cx="12192000" cy="45719"/>
            <a:chOff x="0" y="6756401"/>
            <a:chExt cx="12192000" cy="114300"/>
          </a:xfrm>
        </p:grpSpPr>
        <p:sp>
          <p:nvSpPr>
            <p:cNvPr id="1092" name="Google Shape;1092;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3" name="Google Shape;1093;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4" name="Google Shape;1094;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5" name="Google Shape;1095;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6" name="Google Shape;1096;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97" name="Google Shape;1097;p50"/>
          <p:cNvGrpSpPr/>
          <p:nvPr/>
        </p:nvGrpSpPr>
        <p:grpSpPr>
          <a:xfrm>
            <a:off x="0" y="0"/>
            <a:ext cx="12192000" cy="45719"/>
            <a:chOff x="0" y="6756401"/>
            <a:chExt cx="12192000" cy="114300"/>
          </a:xfrm>
        </p:grpSpPr>
        <p:sp>
          <p:nvSpPr>
            <p:cNvPr id="1098" name="Google Shape;1098;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9" name="Google Shape;1099;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0" name="Google Shape;1100;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1" name="Google Shape;1101;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2" name="Google Shape;1102;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03" name="Google Shape;1103;p50"/>
          <p:cNvSpPr>
            <a:spLocks noGrp="1"/>
          </p:cNvSpPr>
          <p:nvPr>
            <p:ph type="pic" idx="2"/>
          </p:nvPr>
        </p:nvSpPr>
        <p:spPr>
          <a:xfrm>
            <a:off x="4506516" y="2316656"/>
            <a:ext cx="3265884" cy="435192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4">
                                            <p:txEl>
                                              <p:pRg st="0" end="0"/>
                                            </p:txEl>
                                          </p:spTgt>
                                        </p:tgtEl>
                                        <p:attrNameLst>
                                          <p:attrName>style.visibility</p:attrName>
                                        </p:attrNameLst>
                                      </p:cBhvr>
                                      <p:to>
                                        <p:strVal val="visible"/>
                                      </p:to>
                                    </p:set>
                                    <p:animEffect transition="in" filter="fade">
                                      <p:cBhvr>
                                        <p:cTn id="11" dur="500"/>
                                        <p:tgtEl>
                                          <p:spTgt spid="10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4">
                                            <p:txEl>
                                              <p:pRg st="1" end="1"/>
                                            </p:txEl>
                                          </p:spTgt>
                                        </p:tgtEl>
                                        <p:attrNameLst>
                                          <p:attrName>style.visibility</p:attrName>
                                        </p:attrNameLst>
                                      </p:cBhvr>
                                      <p:to>
                                        <p:strVal val="visible"/>
                                      </p:to>
                                    </p:set>
                                    <p:animEffect transition="in" filter="fade">
                                      <p:cBhvr>
                                        <p:cTn id="15" dur="500"/>
                                        <p:tgtEl>
                                          <p:spTgt spid="10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4">
                                            <p:txEl>
                                              <p:pRg st="2" end="2"/>
                                            </p:txEl>
                                          </p:spTgt>
                                        </p:tgtEl>
                                        <p:attrNameLst>
                                          <p:attrName>style.visibility</p:attrName>
                                        </p:attrNameLst>
                                      </p:cBhvr>
                                      <p:to>
                                        <p:strVal val="visible"/>
                                      </p:to>
                                    </p:set>
                                    <p:animEffect transition="in" filter="fade">
                                      <p:cBhvr>
                                        <p:cTn id="19" dur="500"/>
                                        <p:tgtEl>
                                          <p:spTgt spid="10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4">
                                            <p:txEl>
                                              <p:pRg st="3" end="3"/>
                                            </p:txEl>
                                          </p:spTgt>
                                        </p:tgtEl>
                                        <p:attrNameLst>
                                          <p:attrName>style.visibility</p:attrName>
                                        </p:attrNameLst>
                                      </p:cBhvr>
                                      <p:to>
                                        <p:strVal val="visible"/>
                                      </p:to>
                                    </p:set>
                                    <p:animEffect transition="in" filter="fade">
                                      <p:cBhvr>
                                        <p:cTn id="23" dur="500"/>
                                        <p:tgtEl>
                                          <p:spTgt spid="10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4">
                                            <p:txEl>
                                              <p:pRg st="4" end="4"/>
                                            </p:txEl>
                                          </p:spTgt>
                                        </p:tgtEl>
                                        <p:attrNameLst>
                                          <p:attrName>style.visibility</p:attrName>
                                        </p:attrNameLst>
                                      </p:cBhvr>
                                      <p:to>
                                        <p:strVal val="visible"/>
                                      </p:to>
                                    </p:set>
                                    <p:animEffect transition="in" filter="fade">
                                      <p:cBhvr>
                                        <p:cTn id="27" dur="500"/>
                                        <p:tgtEl>
                                          <p:spTgt spid="10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4">
                                            <p:txEl>
                                              <p:pRg st="5" end="5"/>
                                            </p:txEl>
                                          </p:spTgt>
                                        </p:tgtEl>
                                        <p:attrNameLst>
                                          <p:attrName>style.visibility</p:attrName>
                                        </p:attrNameLst>
                                      </p:cBhvr>
                                      <p:to>
                                        <p:strVal val="visible"/>
                                      </p:to>
                                    </p:set>
                                    <p:animEffect transition="in" filter="fade">
                                      <p:cBhvr>
                                        <p:cTn id="31" dur="500"/>
                                        <p:tgtEl>
                                          <p:spTgt spid="10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4">
                                            <p:txEl>
                                              <p:pRg st="6" end="6"/>
                                            </p:txEl>
                                          </p:spTgt>
                                        </p:tgtEl>
                                        <p:attrNameLst>
                                          <p:attrName>style.visibility</p:attrName>
                                        </p:attrNameLst>
                                      </p:cBhvr>
                                      <p:to>
                                        <p:strVal val="visible"/>
                                      </p:to>
                                    </p:set>
                                    <p:animEffect transition="in" filter="fade">
                                      <p:cBhvr>
                                        <p:cTn id="35" dur="500"/>
                                        <p:tgtEl>
                                          <p:spTgt spid="10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4">
                                            <p:txEl>
                                              <p:pRg st="7" end="7"/>
                                            </p:txEl>
                                          </p:spTgt>
                                        </p:tgtEl>
                                        <p:attrNameLst>
                                          <p:attrName>style.visibility</p:attrName>
                                        </p:attrNameLst>
                                      </p:cBhvr>
                                      <p:to>
                                        <p:strVal val="visible"/>
                                      </p:to>
                                    </p:set>
                                    <p:animEffect transition="in" filter="fade">
                                      <p:cBhvr>
                                        <p:cTn id="39" dur="500"/>
                                        <p:tgtEl>
                                          <p:spTgt spid="10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84">
                                            <p:txEl>
                                              <p:pRg st="8" end="8"/>
                                            </p:txEl>
                                          </p:spTgt>
                                        </p:tgtEl>
                                        <p:attrNameLst>
                                          <p:attrName>style.visibility</p:attrName>
                                        </p:attrNameLst>
                                      </p:cBhvr>
                                      <p:to>
                                        <p:strVal val="visible"/>
                                      </p:to>
                                    </p:set>
                                    <p:animEffect transition="in" filter="fade">
                                      <p:cBhvr>
                                        <p:cTn id="43" dur="500"/>
                                        <p:tgtEl>
                                          <p:spTgt spid="1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Picture Portfolio">
  <p:cSld name="Big Picture Portfolio">
    <p:spTree>
      <p:nvGrpSpPr>
        <p:cNvPr id="1" name="Shape 1104"/>
        <p:cNvGrpSpPr/>
        <p:nvPr/>
      </p:nvGrpSpPr>
      <p:grpSpPr>
        <a:xfrm>
          <a:off x="0" y="0"/>
          <a:ext cx="0" cy="0"/>
          <a:chOff x="0" y="0"/>
          <a:chExt cx="0" cy="0"/>
        </a:xfrm>
      </p:grpSpPr>
      <p:sp>
        <p:nvSpPr>
          <p:cNvPr id="1105" name="Google Shape;1105;p5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6" name="Google Shape;1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7" name="Google Shape;1107;p5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8" name="Google Shape;1108;p5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09" name="Google Shape;1109;p5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10" name="Google Shape;1110;p51"/>
          <p:cNvGrpSpPr/>
          <p:nvPr/>
        </p:nvGrpSpPr>
        <p:grpSpPr>
          <a:xfrm>
            <a:off x="338952" y="6409324"/>
            <a:ext cx="224082" cy="221156"/>
            <a:chOff x="4328868" y="5502988"/>
            <a:chExt cx="500307" cy="493774"/>
          </a:xfrm>
        </p:grpSpPr>
        <p:sp>
          <p:nvSpPr>
            <p:cNvPr id="1111" name="Google Shape;1111;p5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2" name="Google Shape;1112;p5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3" name="Google Shape;1113;p51"/>
          <p:cNvGrpSpPr/>
          <p:nvPr/>
        </p:nvGrpSpPr>
        <p:grpSpPr>
          <a:xfrm flipH="1">
            <a:off x="11637433" y="6409324"/>
            <a:ext cx="224082" cy="221156"/>
            <a:chOff x="4328868" y="5502988"/>
            <a:chExt cx="500307" cy="493774"/>
          </a:xfrm>
        </p:grpSpPr>
        <p:sp>
          <p:nvSpPr>
            <p:cNvPr id="1114" name="Google Shape;1114;p5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5" name="Google Shape;1115;p5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6" name="Google Shape;1116;p51"/>
          <p:cNvGrpSpPr/>
          <p:nvPr/>
        </p:nvGrpSpPr>
        <p:grpSpPr>
          <a:xfrm>
            <a:off x="0" y="6824981"/>
            <a:ext cx="12192000" cy="45719"/>
            <a:chOff x="0" y="6756401"/>
            <a:chExt cx="12192000" cy="114300"/>
          </a:xfrm>
        </p:grpSpPr>
        <p:sp>
          <p:nvSpPr>
            <p:cNvPr id="1117" name="Google Shape;1117;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8" name="Google Shape;1118;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9" name="Google Shape;1119;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0" name="Google Shape;1120;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1" name="Google Shape;1121;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22" name="Google Shape;1122;p51"/>
          <p:cNvGrpSpPr/>
          <p:nvPr/>
        </p:nvGrpSpPr>
        <p:grpSpPr>
          <a:xfrm>
            <a:off x="0" y="0"/>
            <a:ext cx="12192000" cy="45719"/>
            <a:chOff x="0" y="6756401"/>
            <a:chExt cx="12192000" cy="114300"/>
          </a:xfrm>
        </p:grpSpPr>
        <p:sp>
          <p:nvSpPr>
            <p:cNvPr id="1123" name="Google Shape;1123;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4" name="Google Shape;1124;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5" name="Google Shape;1125;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6" name="Google Shape;1126;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7" name="Google Shape;1127;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28" name="Google Shape;1128;p51"/>
          <p:cNvSpPr>
            <a:spLocks noGrp="1"/>
          </p:cNvSpPr>
          <p:nvPr>
            <p:ph type="pic" idx="2"/>
          </p:nvPr>
        </p:nvSpPr>
        <p:spPr>
          <a:xfrm>
            <a:off x="563034" y="1719343"/>
            <a:ext cx="11074399" cy="4442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fade">
                                      <p:cBhvr>
                                        <p:cTn id="7" dur="500"/>
                                        <p:tgtEl>
                                          <p:spTgt spid="11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09">
                                            <p:txEl>
                                              <p:pRg st="0" end="0"/>
                                            </p:txEl>
                                          </p:spTgt>
                                        </p:tgtEl>
                                        <p:attrNameLst>
                                          <p:attrName>style.visibility</p:attrName>
                                        </p:attrNameLst>
                                      </p:cBhvr>
                                      <p:to>
                                        <p:strVal val="visible"/>
                                      </p:to>
                                    </p:set>
                                    <p:animEffect transition="in" filter="fade">
                                      <p:cBhvr>
                                        <p:cTn id="11" dur="500"/>
                                        <p:tgtEl>
                                          <p:spTgt spid="11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9">
                                            <p:txEl>
                                              <p:pRg st="1" end="1"/>
                                            </p:txEl>
                                          </p:spTgt>
                                        </p:tgtEl>
                                        <p:attrNameLst>
                                          <p:attrName>style.visibility</p:attrName>
                                        </p:attrNameLst>
                                      </p:cBhvr>
                                      <p:to>
                                        <p:strVal val="visible"/>
                                      </p:to>
                                    </p:set>
                                    <p:animEffect transition="in" filter="fade">
                                      <p:cBhvr>
                                        <p:cTn id="15" dur="500"/>
                                        <p:tgtEl>
                                          <p:spTgt spid="11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09">
                                            <p:txEl>
                                              <p:pRg st="2" end="2"/>
                                            </p:txEl>
                                          </p:spTgt>
                                        </p:tgtEl>
                                        <p:attrNameLst>
                                          <p:attrName>style.visibility</p:attrName>
                                        </p:attrNameLst>
                                      </p:cBhvr>
                                      <p:to>
                                        <p:strVal val="visible"/>
                                      </p:to>
                                    </p:set>
                                    <p:animEffect transition="in" filter="fade">
                                      <p:cBhvr>
                                        <p:cTn id="19" dur="500"/>
                                        <p:tgtEl>
                                          <p:spTgt spid="11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09">
                                            <p:txEl>
                                              <p:pRg st="3" end="3"/>
                                            </p:txEl>
                                          </p:spTgt>
                                        </p:tgtEl>
                                        <p:attrNameLst>
                                          <p:attrName>style.visibility</p:attrName>
                                        </p:attrNameLst>
                                      </p:cBhvr>
                                      <p:to>
                                        <p:strVal val="visible"/>
                                      </p:to>
                                    </p:set>
                                    <p:animEffect transition="in" filter="fade">
                                      <p:cBhvr>
                                        <p:cTn id="23" dur="500"/>
                                        <p:tgtEl>
                                          <p:spTgt spid="11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500"/>
                                        <p:tgtEl>
                                          <p:spTgt spid="11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09">
                                            <p:txEl>
                                              <p:pRg st="5" end="5"/>
                                            </p:txEl>
                                          </p:spTgt>
                                        </p:tgtEl>
                                        <p:attrNameLst>
                                          <p:attrName>style.visibility</p:attrName>
                                        </p:attrNameLst>
                                      </p:cBhvr>
                                      <p:to>
                                        <p:strVal val="visible"/>
                                      </p:to>
                                    </p:set>
                                    <p:animEffect transition="in" filter="fade">
                                      <p:cBhvr>
                                        <p:cTn id="31" dur="500"/>
                                        <p:tgtEl>
                                          <p:spTgt spid="11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09">
                                            <p:txEl>
                                              <p:pRg st="6" end="6"/>
                                            </p:txEl>
                                          </p:spTgt>
                                        </p:tgtEl>
                                        <p:attrNameLst>
                                          <p:attrName>style.visibility</p:attrName>
                                        </p:attrNameLst>
                                      </p:cBhvr>
                                      <p:to>
                                        <p:strVal val="visible"/>
                                      </p:to>
                                    </p:set>
                                    <p:animEffect transition="in" filter="fade">
                                      <p:cBhvr>
                                        <p:cTn id="35" dur="500"/>
                                        <p:tgtEl>
                                          <p:spTgt spid="11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09">
                                            <p:txEl>
                                              <p:pRg st="7" end="7"/>
                                            </p:txEl>
                                          </p:spTgt>
                                        </p:tgtEl>
                                        <p:attrNameLst>
                                          <p:attrName>style.visibility</p:attrName>
                                        </p:attrNameLst>
                                      </p:cBhvr>
                                      <p:to>
                                        <p:strVal val="visible"/>
                                      </p:to>
                                    </p:set>
                                    <p:animEffect transition="in" filter="fade">
                                      <p:cBhvr>
                                        <p:cTn id="39" dur="500"/>
                                        <p:tgtEl>
                                          <p:spTgt spid="11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09">
                                            <p:txEl>
                                              <p:pRg st="8" end="8"/>
                                            </p:txEl>
                                          </p:spTgt>
                                        </p:tgtEl>
                                        <p:attrNameLst>
                                          <p:attrName>style.visibility</p:attrName>
                                        </p:attrNameLst>
                                      </p:cBhvr>
                                      <p:to>
                                        <p:strVal val="visible"/>
                                      </p:to>
                                    </p:set>
                                    <p:animEffect transition="in" filter="fade">
                                      <p:cBhvr>
                                        <p:cTn id="43" dur="500"/>
                                        <p:tgtEl>
                                          <p:spTgt spid="110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8"/>
                                        </p:tgtEl>
                                        <p:attrNameLst>
                                          <p:attrName>style.visibility</p:attrName>
                                        </p:attrNameLst>
                                      </p:cBhvr>
                                      <p:to>
                                        <p:strVal val="visible"/>
                                      </p:to>
                                    </p:set>
                                    <p:animEffect transition="in" filter="fade">
                                      <p:cBhvr>
                                        <p:cTn id="4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folio">
  <p:cSld name="Portfolio">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 name="Google Shape;110;p1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1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2" name="Google Shape;112;p16"/>
          <p:cNvGrpSpPr/>
          <p:nvPr/>
        </p:nvGrpSpPr>
        <p:grpSpPr>
          <a:xfrm>
            <a:off x="338952" y="6409324"/>
            <a:ext cx="224082" cy="221156"/>
            <a:chOff x="4328868" y="5502988"/>
            <a:chExt cx="500307" cy="493774"/>
          </a:xfrm>
        </p:grpSpPr>
        <p:sp>
          <p:nvSpPr>
            <p:cNvPr id="113" name="Google Shape;113;p1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 name="Google Shape;114;p1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5" name="Google Shape;115;p16"/>
          <p:cNvGrpSpPr/>
          <p:nvPr/>
        </p:nvGrpSpPr>
        <p:grpSpPr>
          <a:xfrm flipH="1">
            <a:off x="11637433" y="6409324"/>
            <a:ext cx="224082" cy="221156"/>
            <a:chOff x="4328868" y="5502988"/>
            <a:chExt cx="500307" cy="493774"/>
          </a:xfrm>
        </p:grpSpPr>
        <p:sp>
          <p:nvSpPr>
            <p:cNvPr id="116" name="Google Shape;116;p1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 name="Google Shape;117;p1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8" name="Google Shape;118;p16"/>
          <p:cNvGrpSpPr/>
          <p:nvPr/>
        </p:nvGrpSpPr>
        <p:grpSpPr>
          <a:xfrm>
            <a:off x="0" y="6824981"/>
            <a:ext cx="12192000" cy="45719"/>
            <a:chOff x="0" y="6756401"/>
            <a:chExt cx="12192000" cy="114300"/>
          </a:xfrm>
        </p:grpSpPr>
        <p:sp>
          <p:nvSpPr>
            <p:cNvPr id="119" name="Google Shape;119;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0" name="Google Shape;120;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1" name="Google Shape;121;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2" name="Google Shape;122;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3" name="Google Shape;123;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4" name="Google Shape;124;p16"/>
          <p:cNvGrpSpPr/>
          <p:nvPr/>
        </p:nvGrpSpPr>
        <p:grpSpPr>
          <a:xfrm>
            <a:off x="0" y="0"/>
            <a:ext cx="12192000" cy="45719"/>
            <a:chOff x="0" y="6756401"/>
            <a:chExt cx="12192000" cy="114300"/>
          </a:xfrm>
        </p:grpSpPr>
        <p:sp>
          <p:nvSpPr>
            <p:cNvPr id="125" name="Google Shape;125;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 name="Google Shape;126;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 name="Google Shape;127;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 name="Google Shape;128;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9" name="Google Shape;129;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0" name="Google Shape;130;p16"/>
          <p:cNvSpPr>
            <a:spLocks noGrp="1"/>
          </p:cNvSpPr>
          <p:nvPr>
            <p:ph type="pic" idx="2"/>
          </p:nvPr>
        </p:nvSpPr>
        <p:spPr>
          <a:xfrm>
            <a:off x="6305095"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1" name="Google Shape;131;p16"/>
          <p:cNvSpPr>
            <a:spLocks noGrp="1"/>
          </p:cNvSpPr>
          <p:nvPr>
            <p:ph type="pic" idx="3"/>
          </p:nvPr>
        </p:nvSpPr>
        <p:spPr>
          <a:xfrm>
            <a:off x="901531"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fade">
                                      <p:cBhvr>
                                        <p:cTn id="11" dur="500"/>
                                        <p:tgtEl>
                                          <p:spTgt spid="1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1">
                                            <p:txEl>
                                              <p:pRg st="1" end="1"/>
                                            </p:txEl>
                                          </p:spTgt>
                                        </p:tgtEl>
                                        <p:attrNameLst>
                                          <p:attrName>style.visibility</p:attrName>
                                        </p:attrNameLst>
                                      </p:cBhvr>
                                      <p:to>
                                        <p:strVal val="visible"/>
                                      </p:to>
                                    </p:set>
                                    <p:animEffect transition="in" filter="fade">
                                      <p:cBhvr>
                                        <p:cTn id="15" dur="500"/>
                                        <p:tgtEl>
                                          <p:spTgt spid="11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Effect transition="in" filter="fade">
                                      <p:cBhvr>
                                        <p:cTn id="19" dur="500"/>
                                        <p:tgtEl>
                                          <p:spTgt spid="11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1">
                                            <p:txEl>
                                              <p:pRg st="3" end="3"/>
                                            </p:txEl>
                                          </p:spTgt>
                                        </p:tgtEl>
                                        <p:attrNameLst>
                                          <p:attrName>style.visibility</p:attrName>
                                        </p:attrNameLst>
                                      </p:cBhvr>
                                      <p:to>
                                        <p:strVal val="visible"/>
                                      </p:to>
                                    </p:set>
                                    <p:animEffect transition="in" filter="fade">
                                      <p:cBhvr>
                                        <p:cTn id="23" dur="500"/>
                                        <p:tgtEl>
                                          <p:spTgt spid="11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1">
                                            <p:txEl>
                                              <p:pRg st="5" end="5"/>
                                            </p:txEl>
                                          </p:spTgt>
                                        </p:tgtEl>
                                        <p:attrNameLst>
                                          <p:attrName>style.visibility</p:attrName>
                                        </p:attrNameLst>
                                      </p:cBhvr>
                                      <p:to>
                                        <p:strVal val="visible"/>
                                      </p:to>
                                    </p:set>
                                    <p:animEffect transition="in" filter="fade">
                                      <p:cBhvr>
                                        <p:cTn id="31" dur="500"/>
                                        <p:tgtEl>
                                          <p:spTgt spid="11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1">
                                            <p:txEl>
                                              <p:pRg st="6" end="6"/>
                                            </p:txEl>
                                          </p:spTgt>
                                        </p:tgtEl>
                                        <p:attrNameLst>
                                          <p:attrName>style.visibility</p:attrName>
                                        </p:attrNameLst>
                                      </p:cBhvr>
                                      <p:to>
                                        <p:strVal val="visible"/>
                                      </p:to>
                                    </p:set>
                                    <p:animEffect transition="in" filter="fade">
                                      <p:cBhvr>
                                        <p:cTn id="35" dur="500"/>
                                        <p:tgtEl>
                                          <p:spTgt spid="11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500"/>
                                        <p:tgtEl>
                                          <p:spTgt spid="11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1">
                                            <p:txEl>
                                              <p:pRg st="8" end="8"/>
                                            </p:txEl>
                                          </p:spTgt>
                                        </p:tgtEl>
                                        <p:attrNameLst>
                                          <p:attrName>style.visibility</p:attrName>
                                        </p:attrNameLst>
                                      </p:cBhvr>
                                      <p:to>
                                        <p:strVal val="visible"/>
                                      </p:to>
                                    </p:set>
                                    <p:animEffect transition="in" filter="fade">
                                      <p:cBhvr>
                                        <p:cTn id="43" dur="500"/>
                                        <p:tgtEl>
                                          <p:spTgt spid="11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fade">
                                      <p:cBhvr>
                                        <p:cTn id="47" dur="500"/>
                                        <p:tgtEl>
                                          <p:spTgt spid="131"/>
                                        </p:tgtEl>
                                      </p:cBhvr>
                                    </p:animEffect>
                                  </p:childTnLst>
                                </p:cTn>
                              </p:par>
                              <p:par>
                                <p:cTn id="48" presetID="10" presetClass="entr" presetSubtype="0" fill="hold"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fade">
                                      <p:cBhvr>
                                        <p:cTn id="5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Meet the Team 2">
  <p:cSld name="2_Meet the Team 2">
    <p:spTree>
      <p:nvGrpSpPr>
        <p:cNvPr id="1" name="Shape 1129"/>
        <p:cNvGrpSpPr/>
        <p:nvPr/>
      </p:nvGrpSpPr>
      <p:grpSpPr>
        <a:xfrm>
          <a:off x="0" y="0"/>
          <a:ext cx="0" cy="0"/>
          <a:chOff x="0" y="0"/>
          <a:chExt cx="0" cy="0"/>
        </a:xfrm>
      </p:grpSpPr>
      <p:sp>
        <p:nvSpPr>
          <p:cNvPr id="1130" name="Google Shape;1130;p5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1" name="Google Shape;11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2" name="Google Shape;1132;p5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33" name="Google Shape;1133;p5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34" name="Google Shape;1134;p5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35" name="Google Shape;1135;p52"/>
          <p:cNvGrpSpPr/>
          <p:nvPr/>
        </p:nvGrpSpPr>
        <p:grpSpPr>
          <a:xfrm>
            <a:off x="338952" y="6409324"/>
            <a:ext cx="224082" cy="221156"/>
            <a:chOff x="4328868" y="5502988"/>
            <a:chExt cx="500307" cy="493774"/>
          </a:xfrm>
        </p:grpSpPr>
        <p:sp>
          <p:nvSpPr>
            <p:cNvPr id="1136" name="Google Shape;1136;p5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37" name="Google Shape;1137;p5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38" name="Google Shape;1138;p52"/>
          <p:cNvGrpSpPr/>
          <p:nvPr/>
        </p:nvGrpSpPr>
        <p:grpSpPr>
          <a:xfrm flipH="1">
            <a:off x="11637433" y="6409324"/>
            <a:ext cx="224082" cy="221156"/>
            <a:chOff x="4328868" y="5502988"/>
            <a:chExt cx="500307" cy="493774"/>
          </a:xfrm>
        </p:grpSpPr>
        <p:sp>
          <p:nvSpPr>
            <p:cNvPr id="1139" name="Google Shape;1139;p5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0" name="Google Shape;1140;p5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41" name="Google Shape;1141;p52"/>
          <p:cNvGrpSpPr/>
          <p:nvPr/>
        </p:nvGrpSpPr>
        <p:grpSpPr>
          <a:xfrm>
            <a:off x="0" y="6824981"/>
            <a:ext cx="12192000" cy="45719"/>
            <a:chOff x="0" y="6756401"/>
            <a:chExt cx="12192000" cy="114300"/>
          </a:xfrm>
        </p:grpSpPr>
        <p:sp>
          <p:nvSpPr>
            <p:cNvPr id="1142" name="Google Shape;1142;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3" name="Google Shape;1143;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4" name="Google Shape;1144;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5" name="Google Shape;1145;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6" name="Google Shape;1146;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47" name="Google Shape;1147;p52"/>
          <p:cNvGrpSpPr/>
          <p:nvPr/>
        </p:nvGrpSpPr>
        <p:grpSpPr>
          <a:xfrm>
            <a:off x="0" y="0"/>
            <a:ext cx="12192000" cy="45719"/>
            <a:chOff x="0" y="6756401"/>
            <a:chExt cx="12192000" cy="114300"/>
          </a:xfrm>
        </p:grpSpPr>
        <p:sp>
          <p:nvSpPr>
            <p:cNvPr id="1148" name="Google Shape;1148;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9" name="Google Shape;1149;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0" name="Google Shape;1150;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1" name="Google Shape;1151;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2" name="Google Shape;1152;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53" name="Google Shape;1153;p52"/>
          <p:cNvSpPr>
            <a:spLocks noGrp="1"/>
          </p:cNvSpPr>
          <p:nvPr>
            <p:ph type="pic" idx="2"/>
          </p:nvPr>
        </p:nvSpPr>
        <p:spPr>
          <a:xfrm>
            <a:off x="1304066"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4" name="Google Shape;1154;p52"/>
          <p:cNvSpPr>
            <a:spLocks noGrp="1"/>
          </p:cNvSpPr>
          <p:nvPr>
            <p:ph type="pic" idx="3"/>
          </p:nvPr>
        </p:nvSpPr>
        <p:spPr>
          <a:xfrm>
            <a:off x="3928610"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5" name="Google Shape;1155;p52"/>
          <p:cNvSpPr>
            <a:spLocks noGrp="1"/>
          </p:cNvSpPr>
          <p:nvPr>
            <p:ph type="pic" idx="4"/>
          </p:nvPr>
        </p:nvSpPr>
        <p:spPr>
          <a:xfrm>
            <a:off x="6592935"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6" name="Google Shape;1156;p52"/>
          <p:cNvSpPr>
            <a:spLocks noGrp="1"/>
          </p:cNvSpPr>
          <p:nvPr>
            <p:ph type="pic" idx="5"/>
          </p:nvPr>
        </p:nvSpPr>
        <p:spPr>
          <a:xfrm>
            <a:off x="9216377"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7" name="Google Shape;1157;p52"/>
          <p:cNvSpPr>
            <a:spLocks noGrp="1"/>
          </p:cNvSpPr>
          <p:nvPr>
            <p:ph type="pic" idx="6"/>
          </p:nvPr>
        </p:nvSpPr>
        <p:spPr>
          <a:xfrm>
            <a:off x="1304066"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8" name="Google Shape;1158;p52"/>
          <p:cNvSpPr>
            <a:spLocks noGrp="1"/>
          </p:cNvSpPr>
          <p:nvPr>
            <p:ph type="pic" idx="7"/>
          </p:nvPr>
        </p:nvSpPr>
        <p:spPr>
          <a:xfrm>
            <a:off x="3928610"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9" name="Google Shape;1159;p52"/>
          <p:cNvSpPr>
            <a:spLocks noGrp="1"/>
          </p:cNvSpPr>
          <p:nvPr>
            <p:ph type="pic" idx="8"/>
          </p:nvPr>
        </p:nvSpPr>
        <p:spPr>
          <a:xfrm>
            <a:off x="6592935"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60" name="Google Shape;1160;p52"/>
          <p:cNvSpPr>
            <a:spLocks noGrp="1"/>
          </p:cNvSpPr>
          <p:nvPr>
            <p:ph type="pic" idx="9"/>
          </p:nvPr>
        </p:nvSpPr>
        <p:spPr>
          <a:xfrm>
            <a:off x="9216377"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500"/>
                                        <p:tgtEl>
                                          <p:spTgt spid="1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4">
                                            <p:txEl>
                                              <p:pRg st="0" end="0"/>
                                            </p:txEl>
                                          </p:spTgt>
                                        </p:tgtEl>
                                        <p:attrNameLst>
                                          <p:attrName>style.visibility</p:attrName>
                                        </p:attrNameLst>
                                      </p:cBhvr>
                                      <p:to>
                                        <p:strVal val="visible"/>
                                      </p:to>
                                    </p:set>
                                    <p:animEffect transition="in" filter="fade">
                                      <p:cBhvr>
                                        <p:cTn id="11" dur="500"/>
                                        <p:tgtEl>
                                          <p:spTgt spid="11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4">
                                            <p:txEl>
                                              <p:pRg st="1" end="1"/>
                                            </p:txEl>
                                          </p:spTgt>
                                        </p:tgtEl>
                                        <p:attrNameLst>
                                          <p:attrName>style.visibility</p:attrName>
                                        </p:attrNameLst>
                                      </p:cBhvr>
                                      <p:to>
                                        <p:strVal val="visible"/>
                                      </p:to>
                                    </p:set>
                                    <p:animEffect transition="in" filter="fade">
                                      <p:cBhvr>
                                        <p:cTn id="15" dur="500"/>
                                        <p:tgtEl>
                                          <p:spTgt spid="11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4">
                                            <p:txEl>
                                              <p:pRg st="2" end="2"/>
                                            </p:txEl>
                                          </p:spTgt>
                                        </p:tgtEl>
                                        <p:attrNameLst>
                                          <p:attrName>style.visibility</p:attrName>
                                        </p:attrNameLst>
                                      </p:cBhvr>
                                      <p:to>
                                        <p:strVal val="visible"/>
                                      </p:to>
                                    </p:set>
                                    <p:animEffect transition="in" filter="fade">
                                      <p:cBhvr>
                                        <p:cTn id="19" dur="500"/>
                                        <p:tgtEl>
                                          <p:spTgt spid="11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34">
                                            <p:txEl>
                                              <p:pRg st="3" end="3"/>
                                            </p:txEl>
                                          </p:spTgt>
                                        </p:tgtEl>
                                        <p:attrNameLst>
                                          <p:attrName>style.visibility</p:attrName>
                                        </p:attrNameLst>
                                      </p:cBhvr>
                                      <p:to>
                                        <p:strVal val="visible"/>
                                      </p:to>
                                    </p:set>
                                    <p:animEffect transition="in" filter="fade">
                                      <p:cBhvr>
                                        <p:cTn id="23" dur="500"/>
                                        <p:tgtEl>
                                          <p:spTgt spid="11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34">
                                            <p:txEl>
                                              <p:pRg st="4" end="4"/>
                                            </p:txEl>
                                          </p:spTgt>
                                        </p:tgtEl>
                                        <p:attrNameLst>
                                          <p:attrName>style.visibility</p:attrName>
                                        </p:attrNameLst>
                                      </p:cBhvr>
                                      <p:to>
                                        <p:strVal val="visible"/>
                                      </p:to>
                                    </p:set>
                                    <p:animEffect transition="in" filter="fade">
                                      <p:cBhvr>
                                        <p:cTn id="27" dur="500"/>
                                        <p:tgtEl>
                                          <p:spTgt spid="11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34">
                                            <p:txEl>
                                              <p:pRg st="5" end="5"/>
                                            </p:txEl>
                                          </p:spTgt>
                                        </p:tgtEl>
                                        <p:attrNameLst>
                                          <p:attrName>style.visibility</p:attrName>
                                        </p:attrNameLst>
                                      </p:cBhvr>
                                      <p:to>
                                        <p:strVal val="visible"/>
                                      </p:to>
                                    </p:set>
                                    <p:animEffect transition="in" filter="fade">
                                      <p:cBhvr>
                                        <p:cTn id="31" dur="500"/>
                                        <p:tgtEl>
                                          <p:spTgt spid="11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34">
                                            <p:txEl>
                                              <p:pRg st="6" end="6"/>
                                            </p:txEl>
                                          </p:spTgt>
                                        </p:tgtEl>
                                        <p:attrNameLst>
                                          <p:attrName>style.visibility</p:attrName>
                                        </p:attrNameLst>
                                      </p:cBhvr>
                                      <p:to>
                                        <p:strVal val="visible"/>
                                      </p:to>
                                    </p:set>
                                    <p:animEffect transition="in" filter="fade">
                                      <p:cBhvr>
                                        <p:cTn id="35" dur="500"/>
                                        <p:tgtEl>
                                          <p:spTgt spid="11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34">
                                            <p:txEl>
                                              <p:pRg st="7" end="7"/>
                                            </p:txEl>
                                          </p:spTgt>
                                        </p:tgtEl>
                                        <p:attrNameLst>
                                          <p:attrName>style.visibility</p:attrName>
                                        </p:attrNameLst>
                                      </p:cBhvr>
                                      <p:to>
                                        <p:strVal val="visible"/>
                                      </p:to>
                                    </p:set>
                                    <p:animEffect transition="in" filter="fade">
                                      <p:cBhvr>
                                        <p:cTn id="39" dur="500"/>
                                        <p:tgtEl>
                                          <p:spTgt spid="11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34">
                                            <p:txEl>
                                              <p:pRg st="8" end="8"/>
                                            </p:txEl>
                                          </p:spTgt>
                                        </p:tgtEl>
                                        <p:attrNameLst>
                                          <p:attrName>style.visibility</p:attrName>
                                        </p:attrNameLst>
                                      </p:cBhvr>
                                      <p:to>
                                        <p:strVal val="visible"/>
                                      </p:to>
                                    </p:set>
                                    <p:animEffect transition="in" filter="fade">
                                      <p:cBhvr>
                                        <p:cTn id="43" dur="500"/>
                                        <p:tgtEl>
                                          <p:spTgt spid="113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53"/>
                                        </p:tgtEl>
                                        <p:attrNameLst>
                                          <p:attrName>style.visibility</p:attrName>
                                        </p:attrNameLst>
                                      </p:cBhvr>
                                      <p:to>
                                        <p:strVal val="visible"/>
                                      </p:to>
                                    </p:set>
                                    <p:animEffect transition="in" filter="fade">
                                      <p:cBhvr>
                                        <p:cTn id="47" dur="500"/>
                                        <p:tgtEl>
                                          <p:spTgt spid="1153"/>
                                        </p:tgtEl>
                                      </p:cBhvr>
                                    </p:animEffect>
                                  </p:childTnLst>
                                </p:cTn>
                              </p:par>
                              <p:par>
                                <p:cTn id="48" presetID="10" presetClass="entr" presetSubtype="0" fill="hold" nodeType="withEffect">
                                  <p:stCondLst>
                                    <p:cond delay="0"/>
                                  </p:stCondLst>
                                  <p:childTnLst>
                                    <p:set>
                                      <p:cBhvr>
                                        <p:cTn id="49" dur="1" fill="hold">
                                          <p:stCondLst>
                                            <p:cond delay="0"/>
                                          </p:stCondLst>
                                        </p:cTn>
                                        <p:tgtEl>
                                          <p:spTgt spid="1154"/>
                                        </p:tgtEl>
                                        <p:attrNameLst>
                                          <p:attrName>style.visibility</p:attrName>
                                        </p:attrNameLst>
                                      </p:cBhvr>
                                      <p:to>
                                        <p:strVal val="visible"/>
                                      </p:to>
                                    </p:set>
                                    <p:animEffect transition="in" filter="fade">
                                      <p:cBhvr>
                                        <p:cTn id="50" dur="500"/>
                                        <p:tgtEl>
                                          <p:spTgt spid="1154"/>
                                        </p:tgtEl>
                                      </p:cBhvr>
                                    </p:animEffect>
                                  </p:childTnLst>
                                </p:cTn>
                              </p:par>
                              <p:par>
                                <p:cTn id="51" presetID="10" presetClass="entr" presetSubtype="0" fill="hold" nodeType="withEffect">
                                  <p:stCondLst>
                                    <p:cond delay="0"/>
                                  </p:stCondLst>
                                  <p:childTnLst>
                                    <p:set>
                                      <p:cBhvr>
                                        <p:cTn id="52" dur="1" fill="hold">
                                          <p:stCondLst>
                                            <p:cond delay="0"/>
                                          </p:stCondLst>
                                        </p:cTn>
                                        <p:tgtEl>
                                          <p:spTgt spid="1155"/>
                                        </p:tgtEl>
                                        <p:attrNameLst>
                                          <p:attrName>style.visibility</p:attrName>
                                        </p:attrNameLst>
                                      </p:cBhvr>
                                      <p:to>
                                        <p:strVal val="visible"/>
                                      </p:to>
                                    </p:set>
                                    <p:animEffect transition="in" filter="fade">
                                      <p:cBhvr>
                                        <p:cTn id="53" dur="500"/>
                                        <p:tgtEl>
                                          <p:spTgt spid="1155"/>
                                        </p:tgtEl>
                                      </p:cBhvr>
                                    </p:animEffect>
                                  </p:childTnLst>
                                </p:cTn>
                              </p:par>
                              <p:par>
                                <p:cTn id="54" presetID="10" presetClass="entr" presetSubtype="0" fill="hold" nodeType="withEffect">
                                  <p:stCondLst>
                                    <p:cond delay="0"/>
                                  </p:stCondLst>
                                  <p:childTnLst>
                                    <p:set>
                                      <p:cBhvr>
                                        <p:cTn id="55" dur="1" fill="hold">
                                          <p:stCondLst>
                                            <p:cond delay="0"/>
                                          </p:stCondLst>
                                        </p:cTn>
                                        <p:tgtEl>
                                          <p:spTgt spid="1156"/>
                                        </p:tgtEl>
                                        <p:attrNameLst>
                                          <p:attrName>style.visibility</p:attrName>
                                        </p:attrNameLst>
                                      </p:cBhvr>
                                      <p:to>
                                        <p:strVal val="visible"/>
                                      </p:to>
                                    </p:set>
                                    <p:animEffect transition="in" filter="fade">
                                      <p:cBhvr>
                                        <p:cTn id="56" dur="500"/>
                                        <p:tgtEl>
                                          <p:spTgt spid="1156"/>
                                        </p:tgtEl>
                                      </p:cBhvr>
                                    </p:animEffect>
                                  </p:childTnLst>
                                </p:cTn>
                              </p:par>
                              <p:par>
                                <p:cTn id="57" presetID="10" presetClass="entr" presetSubtype="0" fill="hold" nodeType="withEffect">
                                  <p:stCondLst>
                                    <p:cond delay="0"/>
                                  </p:stCondLst>
                                  <p:childTnLst>
                                    <p:set>
                                      <p:cBhvr>
                                        <p:cTn id="58" dur="1" fill="hold">
                                          <p:stCondLst>
                                            <p:cond delay="0"/>
                                          </p:stCondLst>
                                        </p:cTn>
                                        <p:tgtEl>
                                          <p:spTgt spid="1157"/>
                                        </p:tgtEl>
                                        <p:attrNameLst>
                                          <p:attrName>style.visibility</p:attrName>
                                        </p:attrNameLst>
                                      </p:cBhvr>
                                      <p:to>
                                        <p:strVal val="visible"/>
                                      </p:to>
                                    </p:set>
                                    <p:animEffect transition="in" filter="fade">
                                      <p:cBhvr>
                                        <p:cTn id="59" dur="500"/>
                                        <p:tgtEl>
                                          <p:spTgt spid="1157"/>
                                        </p:tgtEl>
                                      </p:cBhvr>
                                    </p:animEffect>
                                  </p:childTnLst>
                                </p:cTn>
                              </p:par>
                              <p:par>
                                <p:cTn id="60" presetID="10" presetClass="entr" presetSubtype="0" fill="hold" nodeType="withEffect">
                                  <p:stCondLst>
                                    <p:cond delay="0"/>
                                  </p:stCondLst>
                                  <p:childTnLst>
                                    <p:set>
                                      <p:cBhvr>
                                        <p:cTn id="61" dur="1" fill="hold">
                                          <p:stCondLst>
                                            <p:cond delay="0"/>
                                          </p:stCondLst>
                                        </p:cTn>
                                        <p:tgtEl>
                                          <p:spTgt spid="1158"/>
                                        </p:tgtEl>
                                        <p:attrNameLst>
                                          <p:attrName>style.visibility</p:attrName>
                                        </p:attrNameLst>
                                      </p:cBhvr>
                                      <p:to>
                                        <p:strVal val="visible"/>
                                      </p:to>
                                    </p:set>
                                    <p:animEffect transition="in" filter="fade">
                                      <p:cBhvr>
                                        <p:cTn id="62" dur="500"/>
                                        <p:tgtEl>
                                          <p:spTgt spid="1158"/>
                                        </p:tgtEl>
                                      </p:cBhvr>
                                    </p:animEffect>
                                  </p:childTnLst>
                                </p:cTn>
                              </p:par>
                              <p:par>
                                <p:cTn id="63" presetID="10" presetClass="entr" presetSubtype="0" fill="hold" nodeType="withEffect">
                                  <p:stCondLst>
                                    <p:cond delay="0"/>
                                  </p:stCondLst>
                                  <p:childTnLst>
                                    <p:set>
                                      <p:cBhvr>
                                        <p:cTn id="64" dur="1" fill="hold">
                                          <p:stCondLst>
                                            <p:cond delay="0"/>
                                          </p:stCondLst>
                                        </p:cTn>
                                        <p:tgtEl>
                                          <p:spTgt spid="1159"/>
                                        </p:tgtEl>
                                        <p:attrNameLst>
                                          <p:attrName>style.visibility</p:attrName>
                                        </p:attrNameLst>
                                      </p:cBhvr>
                                      <p:to>
                                        <p:strVal val="visible"/>
                                      </p:to>
                                    </p:set>
                                    <p:animEffect transition="in" filter="fade">
                                      <p:cBhvr>
                                        <p:cTn id="65" dur="500"/>
                                        <p:tgtEl>
                                          <p:spTgt spid="1159"/>
                                        </p:tgtEl>
                                      </p:cBhvr>
                                    </p:animEffect>
                                  </p:childTnLst>
                                </p:cTn>
                              </p:par>
                              <p:par>
                                <p:cTn id="66" presetID="10" presetClass="entr" presetSubtype="0" fill="hold" nodeType="withEffect">
                                  <p:stCondLst>
                                    <p:cond delay="0"/>
                                  </p:stCondLst>
                                  <p:childTnLst>
                                    <p:set>
                                      <p:cBhvr>
                                        <p:cTn id="67" dur="1" fill="hold">
                                          <p:stCondLst>
                                            <p:cond delay="0"/>
                                          </p:stCondLst>
                                        </p:cTn>
                                        <p:tgtEl>
                                          <p:spTgt spid="1160"/>
                                        </p:tgtEl>
                                        <p:attrNameLst>
                                          <p:attrName>style.visibility</p:attrName>
                                        </p:attrNameLst>
                                      </p:cBhvr>
                                      <p:to>
                                        <p:strVal val="visible"/>
                                      </p:to>
                                    </p:set>
                                    <p:animEffect transition="in" filter="fade">
                                      <p:cBhvr>
                                        <p:cTn id="68" dur="5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Meet the Team 2">
  <p:cSld name="1_Meet the Team 2">
    <p:spTree>
      <p:nvGrpSpPr>
        <p:cNvPr id="1" name="Shape 1161"/>
        <p:cNvGrpSpPr/>
        <p:nvPr/>
      </p:nvGrpSpPr>
      <p:grpSpPr>
        <a:xfrm>
          <a:off x="0" y="0"/>
          <a:ext cx="0" cy="0"/>
          <a:chOff x="0" y="0"/>
          <a:chExt cx="0" cy="0"/>
        </a:xfrm>
      </p:grpSpPr>
      <p:sp>
        <p:nvSpPr>
          <p:cNvPr id="1162" name="Google Shape;1162;p5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3" name="Google Shape;11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4" name="Google Shape;1164;p5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65" name="Google Shape;1165;p5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66" name="Google Shape;1166;p5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67" name="Google Shape;1167;p53"/>
          <p:cNvGrpSpPr/>
          <p:nvPr/>
        </p:nvGrpSpPr>
        <p:grpSpPr>
          <a:xfrm>
            <a:off x="338952" y="6409324"/>
            <a:ext cx="224082" cy="221156"/>
            <a:chOff x="4328868" y="5502988"/>
            <a:chExt cx="500307" cy="493774"/>
          </a:xfrm>
        </p:grpSpPr>
        <p:sp>
          <p:nvSpPr>
            <p:cNvPr id="1168" name="Google Shape;1168;p5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69" name="Google Shape;1169;p5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0" name="Google Shape;1170;p53"/>
          <p:cNvGrpSpPr/>
          <p:nvPr/>
        </p:nvGrpSpPr>
        <p:grpSpPr>
          <a:xfrm flipH="1">
            <a:off x="11637433" y="6409324"/>
            <a:ext cx="224082" cy="221156"/>
            <a:chOff x="4328868" y="5502988"/>
            <a:chExt cx="500307" cy="493774"/>
          </a:xfrm>
        </p:grpSpPr>
        <p:sp>
          <p:nvSpPr>
            <p:cNvPr id="1171" name="Google Shape;1171;p5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2" name="Google Shape;1172;p5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3" name="Google Shape;1173;p53"/>
          <p:cNvGrpSpPr/>
          <p:nvPr/>
        </p:nvGrpSpPr>
        <p:grpSpPr>
          <a:xfrm>
            <a:off x="0" y="6824981"/>
            <a:ext cx="12192000" cy="45719"/>
            <a:chOff x="0" y="6756401"/>
            <a:chExt cx="12192000" cy="114300"/>
          </a:xfrm>
        </p:grpSpPr>
        <p:sp>
          <p:nvSpPr>
            <p:cNvPr id="1174" name="Google Shape;1174;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5" name="Google Shape;1175;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6" name="Google Shape;1176;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7" name="Google Shape;1177;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8" name="Google Shape;1178;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79" name="Google Shape;1179;p53"/>
          <p:cNvGrpSpPr/>
          <p:nvPr/>
        </p:nvGrpSpPr>
        <p:grpSpPr>
          <a:xfrm>
            <a:off x="0" y="0"/>
            <a:ext cx="12192000" cy="45719"/>
            <a:chOff x="0" y="6756401"/>
            <a:chExt cx="12192000" cy="114300"/>
          </a:xfrm>
        </p:grpSpPr>
        <p:sp>
          <p:nvSpPr>
            <p:cNvPr id="1180" name="Google Shape;1180;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1" name="Google Shape;1181;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2" name="Google Shape;1182;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3" name="Google Shape;1183;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4" name="Google Shape;1184;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85" name="Google Shape;1185;p53"/>
          <p:cNvSpPr>
            <a:spLocks noGrp="1"/>
          </p:cNvSpPr>
          <p:nvPr>
            <p:ph type="pic" idx="2"/>
          </p:nvPr>
        </p:nvSpPr>
        <p:spPr>
          <a:xfrm>
            <a:off x="871540"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6" name="Google Shape;1186;p53"/>
          <p:cNvSpPr>
            <a:spLocks noGrp="1"/>
          </p:cNvSpPr>
          <p:nvPr>
            <p:ph type="pic" idx="3"/>
          </p:nvPr>
        </p:nvSpPr>
        <p:spPr>
          <a:xfrm>
            <a:off x="2293938"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7" name="Google Shape;1187;p53"/>
          <p:cNvSpPr>
            <a:spLocks noGrp="1"/>
          </p:cNvSpPr>
          <p:nvPr>
            <p:ph type="pic" idx="4"/>
          </p:nvPr>
        </p:nvSpPr>
        <p:spPr>
          <a:xfrm>
            <a:off x="3716335"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8" name="Google Shape;1188;p53"/>
          <p:cNvSpPr>
            <a:spLocks noGrp="1"/>
          </p:cNvSpPr>
          <p:nvPr>
            <p:ph type="pic" idx="5"/>
          </p:nvPr>
        </p:nvSpPr>
        <p:spPr>
          <a:xfrm>
            <a:off x="871541"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9" name="Google Shape;1189;p53"/>
          <p:cNvSpPr>
            <a:spLocks noGrp="1"/>
          </p:cNvSpPr>
          <p:nvPr>
            <p:ph type="pic" idx="6"/>
          </p:nvPr>
        </p:nvSpPr>
        <p:spPr>
          <a:xfrm>
            <a:off x="2293939"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0" name="Google Shape;1190;p53"/>
          <p:cNvSpPr>
            <a:spLocks noGrp="1"/>
          </p:cNvSpPr>
          <p:nvPr>
            <p:ph type="pic" idx="7"/>
          </p:nvPr>
        </p:nvSpPr>
        <p:spPr>
          <a:xfrm>
            <a:off x="3716336"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1" name="Google Shape;1191;p53"/>
          <p:cNvSpPr>
            <a:spLocks noGrp="1"/>
          </p:cNvSpPr>
          <p:nvPr>
            <p:ph type="pic" idx="8"/>
          </p:nvPr>
        </p:nvSpPr>
        <p:spPr>
          <a:xfrm>
            <a:off x="871541"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2" name="Google Shape;1192;p53"/>
          <p:cNvSpPr>
            <a:spLocks noGrp="1"/>
          </p:cNvSpPr>
          <p:nvPr>
            <p:ph type="pic" idx="9"/>
          </p:nvPr>
        </p:nvSpPr>
        <p:spPr>
          <a:xfrm>
            <a:off x="2293939"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3" name="Google Shape;1193;p53"/>
          <p:cNvSpPr>
            <a:spLocks noGrp="1"/>
          </p:cNvSpPr>
          <p:nvPr>
            <p:ph type="pic" idx="13"/>
          </p:nvPr>
        </p:nvSpPr>
        <p:spPr>
          <a:xfrm>
            <a:off x="3716336"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6">
                                            <p:txEl>
                                              <p:pRg st="0" end="0"/>
                                            </p:txEl>
                                          </p:spTgt>
                                        </p:tgtEl>
                                        <p:attrNameLst>
                                          <p:attrName>style.visibility</p:attrName>
                                        </p:attrNameLst>
                                      </p:cBhvr>
                                      <p:to>
                                        <p:strVal val="visible"/>
                                      </p:to>
                                    </p:set>
                                    <p:animEffect transition="in" filter="fade">
                                      <p:cBhvr>
                                        <p:cTn id="11" dur="500"/>
                                        <p:tgtEl>
                                          <p:spTgt spid="1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6">
                                            <p:txEl>
                                              <p:pRg st="1" end="1"/>
                                            </p:txEl>
                                          </p:spTgt>
                                        </p:tgtEl>
                                        <p:attrNameLst>
                                          <p:attrName>style.visibility</p:attrName>
                                        </p:attrNameLst>
                                      </p:cBhvr>
                                      <p:to>
                                        <p:strVal val="visible"/>
                                      </p:to>
                                    </p:set>
                                    <p:animEffect transition="in" filter="fade">
                                      <p:cBhvr>
                                        <p:cTn id="15" dur="500"/>
                                        <p:tgtEl>
                                          <p:spTgt spid="1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66">
                                            <p:txEl>
                                              <p:pRg st="2" end="2"/>
                                            </p:txEl>
                                          </p:spTgt>
                                        </p:tgtEl>
                                        <p:attrNameLst>
                                          <p:attrName>style.visibility</p:attrName>
                                        </p:attrNameLst>
                                      </p:cBhvr>
                                      <p:to>
                                        <p:strVal val="visible"/>
                                      </p:to>
                                    </p:set>
                                    <p:animEffect transition="in" filter="fade">
                                      <p:cBhvr>
                                        <p:cTn id="19" dur="500"/>
                                        <p:tgtEl>
                                          <p:spTgt spid="1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66">
                                            <p:txEl>
                                              <p:pRg st="3" end="3"/>
                                            </p:txEl>
                                          </p:spTgt>
                                        </p:tgtEl>
                                        <p:attrNameLst>
                                          <p:attrName>style.visibility</p:attrName>
                                        </p:attrNameLst>
                                      </p:cBhvr>
                                      <p:to>
                                        <p:strVal val="visible"/>
                                      </p:to>
                                    </p:set>
                                    <p:animEffect transition="in" filter="fade">
                                      <p:cBhvr>
                                        <p:cTn id="23" dur="500"/>
                                        <p:tgtEl>
                                          <p:spTgt spid="1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66">
                                            <p:txEl>
                                              <p:pRg st="4" end="4"/>
                                            </p:txEl>
                                          </p:spTgt>
                                        </p:tgtEl>
                                        <p:attrNameLst>
                                          <p:attrName>style.visibility</p:attrName>
                                        </p:attrNameLst>
                                      </p:cBhvr>
                                      <p:to>
                                        <p:strVal val="visible"/>
                                      </p:to>
                                    </p:set>
                                    <p:animEffect transition="in" filter="fade">
                                      <p:cBhvr>
                                        <p:cTn id="27" dur="500"/>
                                        <p:tgtEl>
                                          <p:spTgt spid="1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6">
                                            <p:txEl>
                                              <p:pRg st="5" end="5"/>
                                            </p:txEl>
                                          </p:spTgt>
                                        </p:tgtEl>
                                        <p:attrNameLst>
                                          <p:attrName>style.visibility</p:attrName>
                                        </p:attrNameLst>
                                      </p:cBhvr>
                                      <p:to>
                                        <p:strVal val="visible"/>
                                      </p:to>
                                    </p:set>
                                    <p:animEffect transition="in" filter="fade">
                                      <p:cBhvr>
                                        <p:cTn id="31" dur="500"/>
                                        <p:tgtEl>
                                          <p:spTgt spid="1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6">
                                            <p:txEl>
                                              <p:pRg st="6" end="6"/>
                                            </p:txEl>
                                          </p:spTgt>
                                        </p:tgtEl>
                                        <p:attrNameLst>
                                          <p:attrName>style.visibility</p:attrName>
                                        </p:attrNameLst>
                                      </p:cBhvr>
                                      <p:to>
                                        <p:strVal val="visible"/>
                                      </p:to>
                                    </p:set>
                                    <p:animEffect transition="in" filter="fade">
                                      <p:cBhvr>
                                        <p:cTn id="35" dur="500"/>
                                        <p:tgtEl>
                                          <p:spTgt spid="1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66">
                                            <p:txEl>
                                              <p:pRg st="7" end="7"/>
                                            </p:txEl>
                                          </p:spTgt>
                                        </p:tgtEl>
                                        <p:attrNameLst>
                                          <p:attrName>style.visibility</p:attrName>
                                        </p:attrNameLst>
                                      </p:cBhvr>
                                      <p:to>
                                        <p:strVal val="visible"/>
                                      </p:to>
                                    </p:set>
                                    <p:animEffect transition="in" filter="fade">
                                      <p:cBhvr>
                                        <p:cTn id="39" dur="500"/>
                                        <p:tgtEl>
                                          <p:spTgt spid="1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66">
                                            <p:txEl>
                                              <p:pRg st="8" end="8"/>
                                            </p:txEl>
                                          </p:spTgt>
                                        </p:tgtEl>
                                        <p:attrNameLst>
                                          <p:attrName>style.visibility</p:attrName>
                                        </p:attrNameLst>
                                      </p:cBhvr>
                                      <p:to>
                                        <p:strVal val="visible"/>
                                      </p:to>
                                    </p:set>
                                    <p:animEffect transition="in" filter="fade">
                                      <p:cBhvr>
                                        <p:cTn id="43" dur="500"/>
                                        <p:tgtEl>
                                          <p:spTgt spid="116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85"/>
                                        </p:tgtEl>
                                        <p:attrNameLst>
                                          <p:attrName>style.visibility</p:attrName>
                                        </p:attrNameLst>
                                      </p:cBhvr>
                                      <p:to>
                                        <p:strVal val="visible"/>
                                      </p:to>
                                    </p:set>
                                    <p:animEffect transition="in" filter="fade">
                                      <p:cBhvr>
                                        <p:cTn id="47" dur="500"/>
                                        <p:tgtEl>
                                          <p:spTgt spid="1185"/>
                                        </p:tgtEl>
                                      </p:cBhvr>
                                    </p:animEffect>
                                  </p:childTnLst>
                                </p:cTn>
                              </p:par>
                              <p:par>
                                <p:cTn id="48" presetID="10" presetClass="entr" presetSubtype="0" fill="hold" nodeType="withEffect">
                                  <p:stCondLst>
                                    <p:cond delay="0"/>
                                  </p:stCondLst>
                                  <p:childTnLst>
                                    <p:set>
                                      <p:cBhvr>
                                        <p:cTn id="49" dur="1" fill="hold">
                                          <p:stCondLst>
                                            <p:cond delay="0"/>
                                          </p:stCondLst>
                                        </p:cTn>
                                        <p:tgtEl>
                                          <p:spTgt spid="1186"/>
                                        </p:tgtEl>
                                        <p:attrNameLst>
                                          <p:attrName>style.visibility</p:attrName>
                                        </p:attrNameLst>
                                      </p:cBhvr>
                                      <p:to>
                                        <p:strVal val="visible"/>
                                      </p:to>
                                    </p:set>
                                    <p:animEffect transition="in" filter="fade">
                                      <p:cBhvr>
                                        <p:cTn id="50" dur="500"/>
                                        <p:tgtEl>
                                          <p:spTgt spid="1186"/>
                                        </p:tgtEl>
                                      </p:cBhvr>
                                    </p:animEffect>
                                  </p:childTnLst>
                                </p:cTn>
                              </p:par>
                              <p:par>
                                <p:cTn id="51" presetID="10" presetClass="entr" presetSubtype="0" fill="hold" nodeType="withEffect">
                                  <p:stCondLst>
                                    <p:cond delay="0"/>
                                  </p:stCondLst>
                                  <p:childTnLst>
                                    <p:set>
                                      <p:cBhvr>
                                        <p:cTn id="52" dur="1" fill="hold">
                                          <p:stCondLst>
                                            <p:cond delay="0"/>
                                          </p:stCondLst>
                                        </p:cTn>
                                        <p:tgtEl>
                                          <p:spTgt spid="1187"/>
                                        </p:tgtEl>
                                        <p:attrNameLst>
                                          <p:attrName>style.visibility</p:attrName>
                                        </p:attrNameLst>
                                      </p:cBhvr>
                                      <p:to>
                                        <p:strVal val="visible"/>
                                      </p:to>
                                    </p:set>
                                    <p:animEffect transition="in" filter="fade">
                                      <p:cBhvr>
                                        <p:cTn id="53" dur="500"/>
                                        <p:tgtEl>
                                          <p:spTgt spid="1187"/>
                                        </p:tgtEl>
                                      </p:cBhvr>
                                    </p:animEffect>
                                  </p:childTnLst>
                                </p:cTn>
                              </p:par>
                              <p:par>
                                <p:cTn id="54" presetID="10" presetClass="entr" presetSubtype="0" fill="hold" nodeType="withEffect">
                                  <p:stCondLst>
                                    <p:cond delay="0"/>
                                  </p:stCondLst>
                                  <p:childTnLst>
                                    <p:set>
                                      <p:cBhvr>
                                        <p:cTn id="55" dur="1" fill="hold">
                                          <p:stCondLst>
                                            <p:cond delay="0"/>
                                          </p:stCondLst>
                                        </p:cTn>
                                        <p:tgtEl>
                                          <p:spTgt spid="1188"/>
                                        </p:tgtEl>
                                        <p:attrNameLst>
                                          <p:attrName>style.visibility</p:attrName>
                                        </p:attrNameLst>
                                      </p:cBhvr>
                                      <p:to>
                                        <p:strVal val="visible"/>
                                      </p:to>
                                    </p:set>
                                    <p:animEffect transition="in" filter="fade">
                                      <p:cBhvr>
                                        <p:cTn id="56" dur="500"/>
                                        <p:tgtEl>
                                          <p:spTgt spid="1188"/>
                                        </p:tgtEl>
                                      </p:cBhvr>
                                    </p:animEffect>
                                  </p:childTnLst>
                                </p:cTn>
                              </p:par>
                              <p:par>
                                <p:cTn id="57" presetID="10" presetClass="entr" presetSubtype="0" fill="hold" nodeType="withEffect">
                                  <p:stCondLst>
                                    <p:cond delay="0"/>
                                  </p:stCondLst>
                                  <p:childTnLst>
                                    <p:set>
                                      <p:cBhvr>
                                        <p:cTn id="58" dur="1" fill="hold">
                                          <p:stCondLst>
                                            <p:cond delay="0"/>
                                          </p:stCondLst>
                                        </p:cTn>
                                        <p:tgtEl>
                                          <p:spTgt spid="1189"/>
                                        </p:tgtEl>
                                        <p:attrNameLst>
                                          <p:attrName>style.visibility</p:attrName>
                                        </p:attrNameLst>
                                      </p:cBhvr>
                                      <p:to>
                                        <p:strVal val="visible"/>
                                      </p:to>
                                    </p:set>
                                    <p:animEffect transition="in" filter="fade">
                                      <p:cBhvr>
                                        <p:cTn id="59" dur="500"/>
                                        <p:tgtEl>
                                          <p:spTgt spid="1189"/>
                                        </p:tgtEl>
                                      </p:cBhvr>
                                    </p:animEffect>
                                  </p:childTnLst>
                                </p:cTn>
                              </p:par>
                              <p:par>
                                <p:cTn id="60" presetID="10" presetClass="entr" presetSubtype="0" fill="hold" nodeType="withEffect">
                                  <p:stCondLst>
                                    <p:cond delay="0"/>
                                  </p:stCondLst>
                                  <p:childTnLst>
                                    <p:set>
                                      <p:cBhvr>
                                        <p:cTn id="61" dur="1" fill="hold">
                                          <p:stCondLst>
                                            <p:cond delay="0"/>
                                          </p:stCondLst>
                                        </p:cTn>
                                        <p:tgtEl>
                                          <p:spTgt spid="1190"/>
                                        </p:tgtEl>
                                        <p:attrNameLst>
                                          <p:attrName>style.visibility</p:attrName>
                                        </p:attrNameLst>
                                      </p:cBhvr>
                                      <p:to>
                                        <p:strVal val="visible"/>
                                      </p:to>
                                    </p:set>
                                    <p:animEffect transition="in" filter="fade">
                                      <p:cBhvr>
                                        <p:cTn id="62" dur="500"/>
                                        <p:tgtEl>
                                          <p:spTgt spid="1190"/>
                                        </p:tgtEl>
                                      </p:cBhvr>
                                    </p:animEffect>
                                  </p:childTnLst>
                                </p:cTn>
                              </p:par>
                              <p:par>
                                <p:cTn id="63" presetID="10" presetClass="entr" presetSubtype="0" fill="hold" nodeType="withEffect">
                                  <p:stCondLst>
                                    <p:cond delay="0"/>
                                  </p:stCondLst>
                                  <p:childTnLst>
                                    <p:set>
                                      <p:cBhvr>
                                        <p:cTn id="64" dur="1" fill="hold">
                                          <p:stCondLst>
                                            <p:cond delay="0"/>
                                          </p:stCondLst>
                                        </p:cTn>
                                        <p:tgtEl>
                                          <p:spTgt spid="1191"/>
                                        </p:tgtEl>
                                        <p:attrNameLst>
                                          <p:attrName>style.visibility</p:attrName>
                                        </p:attrNameLst>
                                      </p:cBhvr>
                                      <p:to>
                                        <p:strVal val="visible"/>
                                      </p:to>
                                    </p:set>
                                    <p:animEffect transition="in" filter="fade">
                                      <p:cBhvr>
                                        <p:cTn id="65" dur="500"/>
                                        <p:tgtEl>
                                          <p:spTgt spid="1191"/>
                                        </p:tgtEl>
                                      </p:cBhvr>
                                    </p:animEffect>
                                  </p:childTnLst>
                                </p:cTn>
                              </p:par>
                              <p:par>
                                <p:cTn id="66" presetID="10" presetClass="entr" presetSubtype="0" fill="hold" nodeType="withEffect">
                                  <p:stCondLst>
                                    <p:cond delay="0"/>
                                  </p:stCondLst>
                                  <p:childTnLst>
                                    <p:set>
                                      <p:cBhvr>
                                        <p:cTn id="67" dur="1" fill="hold">
                                          <p:stCondLst>
                                            <p:cond delay="0"/>
                                          </p:stCondLst>
                                        </p:cTn>
                                        <p:tgtEl>
                                          <p:spTgt spid="1192"/>
                                        </p:tgtEl>
                                        <p:attrNameLst>
                                          <p:attrName>style.visibility</p:attrName>
                                        </p:attrNameLst>
                                      </p:cBhvr>
                                      <p:to>
                                        <p:strVal val="visible"/>
                                      </p:to>
                                    </p:set>
                                    <p:animEffect transition="in" filter="fade">
                                      <p:cBhvr>
                                        <p:cTn id="68" dur="500"/>
                                        <p:tgtEl>
                                          <p:spTgt spid="1192"/>
                                        </p:tgtEl>
                                      </p:cBhvr>
                                    </p:animEffect>
                                  </p:childTnLst>
                                </p:cTn>
                              </p:par>
                              <p:par>
                                <p:cTn id="69" presetID="10" presetClass="entr" presetSubtype="0" fill="hold" nodeType="withEffect">
                                  <p:stCondLst>
                                    <p:cond delay="0"/>
                                  </p:stCondLst>
                                  <p:childTnLst>
                                    <p:set>
                                      <p:cBhvr>
                                        <p:cTn id="70" dur="1" fill="hold">
                                          <p:stCondLst>
                                            <p:cond delay="0"/>
                                          </p:stCondLst>
                                        </p:cTn>
                                        <p:tgtEl>
                                          <p:spTgt spid="1193"/>
                                        </p:tgtEl>
                                        <p:attrNameLst>
                                          <p:attrName>style.visibility</p:attrName>
                                        </p:attrNameLst>
                                      </p:cBhvr>
                                      <p:to>
                                        <p:strVal val="visible"/>
                                      </p:to>
                                    </p:set>
                                    <p:animEffect transition="in" filter="fade">
                                      <p:cBhvr>
                                        <p:cTn id="7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ull Picture Placeholder">
  <p:cSld name="Full Picture Placeholder">
    <p:spTree>
      <p:nvGrpSpPr>
        <p:cNvPr id="1" name="Shape 1194"/>
        <p:cNvGrpSpPr/>
        <p:nvPr/>
      </p:nvGrpSpPr>
      <p:grpSpPr>
        <a:xfrm>
          <a:off x="0" y="0"/>
          <a:ext cx="0" cy="0"/>
          <a:chOff x="0" y="0"/>
          <a:chExt cx="0" cy="0"/>
        </a:xfrm>
      </p:grpSpPr>
      <p:sp>
        <p:nvSpPr>
          <p:cNvPr id="1195" name="Google Shape;1195;p54"/>
          <p:cNvSpPr>
            <a:spLocks noGrp="1"/>
          </p:cNvSpPr>
          <p:nvPr>
            <p:ph type="pic" idx="2"/>
          </p:nvPr>
        </p:nvSpPr>
        <p:spPr>
          <a:xfrm>
            <a:off x="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6" name="Google Shape;1196;p54"/>
          <p:cNvSpPr>
            <a:spLocks noGrp="1"/>
          </p:cNvSpPr>
          <p:nvPr>
            <p:ph type="pic" idx="3"/>
          </p:nvPr>
        </p:nvSpPr>
        <p:spPr>
          <a:xfrm>
            <a:off x="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7" name="Google Shape;1197;p54"/>
          <p:cNvSpPr>
            <a:spLocks noGrp="1"/>
          </p:cNvSpPr>
          <p:nvPr>
            <p:ph type="pic" idx="4"/>
          </p:nvPr>
        </p:nvSpPr>
        <p:spPr>
          <a:xfrm>
            <a:off x="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8" name="Google Shape;1198;p54"/>
          <p:cNvSpPr>
            <a:spLocks noGrp="1"/>
          </p:cNvSpPr>
          <p:nvPr>
            <p:ph type="pic" idx="5"/>
          </p:nvPr>
        </p:nvSpPr>
        <p:spPr>
          <a:xfrm>
            <a:off x="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9" name="Google Shape;1199;p54"/>
          <p:cNvSpPr>
            <a:spLocks noGrp="1"/>
          </p:cNvSpPr>
          <p:nvPr>
            <p:ph type="pic" idx="6"/>
          </p:nvPr>
        </p:nvSpPr>
        <p:spPr>
          <a:xfrm>
            <a:off x="1524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0" name="Google Shape;1200;p54"/>
          <p:cNvSpPr>
            <a:spLocks noGrp="1"/>
          </p:cNvSpPr>
          <p:nvPr>
            <p:ph type="pic" idx="7"/>
          </p:nvPr>
        </p:nvSpPr>
        <p:spPr>
          <a:xfrm>
            <a:off x="1524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1" name="Google Shape;1201;p54"/>
          <p:cNvSpPr>
            <a:spLocks noGrp="1"/>
          </p:cNvSpPr>
          <p:nvPr>
            <p:ph type="pic" idx="8"/>
          </p:nvPr>
        </p:nvSpPr>
        <p:spPr>
          <a:xfrm>
            <a:off x="1524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2" name="Google Shape;1202;p54"/>
          <p:cNvSpPr>
            <a:spLocks noGrp="1"/>
          </p:cNvSpPr>
          <p:nvPr>
            <p:ph type="pic" idx="9"/>
          </p:nvPr>
        </p:nvSpPr>
        <p:spPr>
          <a:xfrm>
            <a:off x="1524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3" name="Google Shape;1203;p54"/>
          <p:cNvSpPr>
            <a:spLocks noGrp="1"/>
          </p:cNvSpPr>
          <p:nvPr>
            <p:ph type="pic" idx="13"/>
          </p:nvPr>
        </p:nvSpPr>
        <p:spPr>
          <a:xfrm>
            <a:off x="3048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4" name="Google Shape;1204;p54"/>
          <p:cNvSpPr>
            <a:spLocks noGrp="1"/>
          </p:cNvSpPr>
          <p:nvPr>
            <p:ph type="pic" idx="14"/>
          </p:nvPr>
        </p:nvSpPr>
        <p:spPr>
          <a:xfrm>
            <a:off x="3048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5" name="Google Shape;1205;p54"/>
          <p:cNvSpPr>
            <a:spLocks noGrp="1"/>
          </p:cNvSpPr>
          <p:nvPr>
            <p:ph type="pic" idx="15"/>
          </p:nvPr>
        </p:nvSpPr>
        <p:spPr>
          <a:xfrm>
            <a:off x="3048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6" name="Google Shape;1206;p54"/>
          <p:cNvSpPr>
            <a:spLocks noGrp="1"/>
          </p:cNvSpPr>
          <p:nvPr>
            <p:ph type="pic" idx="16"/>
          </p:nvPr>
        </p:nvSpPr>
        <p:spPr>
          <a:xfrm>
            <a:off x="3048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7" name="Google Shape;1207;p54"/>
          <p:cNvSpPr>
            <a:spLocks noGrp="1"/>
          </p:cNvSpPr>
          <p:nvPr>
            <p:ph type="pic" idx="17"/>
          </p:nvPr>
        </p:nvSpPr>
        <p:spPr>
          <a:xfrm>
            <a:off x="4572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8" name="Google Shape;1208;p54"/>
          <p:cNvSpPr>
            <a:spLocks noGrp="1"/>
          </p:cNvSpPr>
          <p:nvPr>
            <p:ph type="pic" idx="18"/>
          </p:nvPr>
        </p:nvSpPr>
        <p:spPr>
          <a:xfrm>
            <a:off x="4572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9" name="Google Shape;1209;p54"/>
          <p:cNvSpPr>
            <a:spLocks noGrp="1"/>
          </p:cNvSpPr>
          <p:nvPr>
            <p:ph type="pic" idx="19"/>
          </p:nvPr>
        </p:nvSpPr>
        <p:spPr>
          <a:xfrm>
            <a:off x="4572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0" name="Google Shape;1210;p54"/>
          <p:cNvSpPr>
            <a:spLocks noGrp="1"/>
          </p:cNvSpPr>
          <p:nvPr>
            <p:ph type="pic" idx="20"/>
          </p:nvPr>
        </p:nvSpPr>
        <p:spPr>
          <a:xfrm>
            <a:off x="4572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1" name="Google Shape;1211;p54"/>
          <p:cNvSpPr>
            <a:spLocks noGrp="1"/>
          </p:cNvSpPr>
          <p:nvPr>
            <p:ph type="pic" idx="21"/>
          </p:nvPr>
        </p:nvSpPr>
        <p:spPr>
          <a:xfrm>
            <a:off x="6105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2" name="Google Shape;1212;p54"/>
          <p:cNvSpPr>
            <a:spLocks noGrp="1"/>
          </p:cNvSpPr>
          <p:nvPr>
            <p:ph type="pic" idx="22"/>
          </p:nvPr>
        </p:nvSpPr>
        <p:spPr>
          <a:xfrm>
            <a:off x="6105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3" name="Google Shape;1213;p54"/>
          <p:cNvSpPr>
            <a:spLocks noGrp="1"/>
          </p:cNvSpPr>
          <p:nvPr>
            <p:ph type="pic" idx="23"/>
          </p:nvPr>
        </p:nvSpPr>
        <p:spPr>
          <a:xfrm>
            <a:off x="6105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4" name="Google Shape;1214;p54"/>
          <p:cNvSpPr>
            <a:spLocks noGrp="1"/>
          </p:cNvSpPr>
          <p:nvPr>
            <p:ph type="pic" idx="24"/>
          </p:nvPr>
        </p:nvSpPr>
        <p:spPr>
          <a:xfrm>
            <a:off x="6105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5" name="Google Shape;1215;p54"/>
          <p:cNvSpPr>
            <a:spLocks noGrp="1"/>
          </p:cNvSpPr>
          <p:nvPr>
            <p:ph type="pic" idx="25"/>
          </p:nvPr>
        </p:nvSpPr>
        <p:spPr>
          <a:xfrm>
            <a:off x="7629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6" name="Google Shape;1216;p54"/>
          <p:cNvSpPr>
            <a:spLocks noGrp="1"/>
          </p:cNvSpPr>
          <p:nvPr>
            <p:ph type="pic" idx="26"/>
          </p:nvPr>
        </p:nvSpPr>
        <p:spPr>
          <a:xfrm>
            <a:off x="7629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7" name="Google Shape;1217;p54"/>
          <p:cNvSpPr>
            <a:spLocks noGrp="1"/>
          </p:cNvSpPr>
          <p:nvPr>
            <p:ph type="pic" idx="27"/>
          </p:nvPr>
        </p:nvSpPr>
        <p:spPr>
          <a:xfrm>
            <a:off x="7629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8" name="Google Shape;1218;p54"/>
          <p:cNvSpPr>
            <a:spLocks noGrp="1"/>
          </p:cNvSpPr>
          <p:nvPr>
            <p:ph type="pic" idx="28"/>
          </p:nvPr>
        </p:nvSpPr>
        <p:spPr>
          <a:xfrm>
            <a:off x="7629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9" name="Google Shape;1219;p54"/>
          <p:cNvSpPr>
            <a:spLocks noGrp="1"/>
          </p:cNvSpPr>
          <p:nvPr>
            <p:ph type="pic" idx="29"/>
          </p:nvPr>
        </p:nvSpPr>
        <p:spPr>
          <a:xfrm>
            <a:off x="9153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0" name="Google Shape;1220;p54"/>
          <p:cNvSpPr>
            <a:spLocks noGrp="1"/>
          </p:cNvSpPr>
          <p:nvPr>
            <p:ph type="pic" idx="30"/>
          </p:nvPr>
        </p:nvSpPr>
        <p:spPr>
          <a:xfrm>
            <a:off x="9153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1" name="Google Shape;1221;p54"/>
          <p:cNvSpPr>
            <a:spLocks noGrp="1"/>
          </p:cNvSpPr>
          <p:nvPr>
            <p:ph type="pic" idx="31"/>
          </p:nvPr>
        </p:nvSpPr>
        <p:spPr>
          <a:xfrm>
            <a:off x="9153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2" name="Google Shape;1222;p54"/>
          <p:cNvSpPr>
            <a:spLocks noGrp="1"/>
          </p:cNvSpPr>
          <p:nvPr>
            <p:ph type="pic" idx="32"/>
          </p:nvPr>
        </p:nvSpPr>
        <p:spPr>
          <a:xfrm>
            <a:off x="9153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3" name="Google Shape;1223;p54"/>
          <p:cNvSpPr>
            <a:spLocks noGrp="1"/>
          </p:cNvSpPr>
          <p:nvPr>
            <p:ph type="pic" idx="33"/>
          </p:nvPr>
        </p:nvSpPr>
        <p:spPr>
          <a:xfrm>
            <a:off x="10677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4" name="Google Shape;1224;p54"/>
          <p:cNvSpPr>
            <a:spLocks noGrp="1"/>
          </p:cNvSpPr>
          <p:nvPr>
            <p:ph type="pic" idx="34"/>
          </p:nvPr>
        </p:nvSpPr>
        <p:spPr>
          <a:xfrm>
            <a:off x="10677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5" name="Google Shape;1225;p54"/>
          <p:cNvSpPr>
            <a:spLocks noGrp="1"/>
          </p:cNvSpPr>
          <p:nvPr>
            <p:ph type="pic" idx="35"/>
          </p:nvPr>
        </p:nvSpPr>
        <p:spPr>
          <a:xfrm>
            <a:off x="10677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6" name="Google Shape;1226;p54"/>
          <p:cNvSpPr>
            <a:spLocks noGrp="1"/>
          </p:cNvSpPr>
          <p:nvPr>
            <p:ph type="pic" idx="36"/>
          </p:nvPr>
        </p:nvSpPr>
        <p:spPr>
          <a:xfrm>
            <a:off x="10677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p:tgtEl>
                                          <p:spTgt spid="1195"/>
                                        </p:tgtEl>
                                        <p:attrNameLst>
                                          <p:attrName>ppt_w</p:attrName>
                                        </p:attrNameLst>
                                      </p:cBhvr>
                                      <p:tavLst>
                                        <p:tav tm="0">
                                          <p:val>
                                            <p:strVal val="0"/>
                                          </p:val>
                                        </p:tav>
                                        <p:tav tm="100000">
                                          <p:val>
                                            <p:strVal val="#ppt_w"/>
                                          </p:val>
                                        </p:tav>
                                      </p:tavLst>
                                    </p:anim>
                                    <p:anim calcmode="lin" valueType="num">
                                      <p:cBhvr additive="base">
                                        <p:cTn id="8" dur="500"/>
                                        <p:tgtEl>
                                          <p:spTgt spid="11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96"/>
                                        </p:tgtEl>
                                        <p:attrNameLst>
                                          <p:attrName>style.visibility</p:attrName>
                                        </p:attrNameLst>
                                      </p:cBhvr>
                                      <p:to>
                                        <p:strVal val="visible"/>
                                      </p:to>
                                    </p:set>
                                    <p:anim calcmode="lin" valueType="num">
                                      <p:cBhvr additive="base">
                                        <p:cTn id="11" dur="500"/>
                                        <p:tgtEl>
                                          <p:spTgt spid="1196"/>
                                        </p:tgtEl>
                                        <p:attrNameLst>
                                          <p:attrName>ppt_w</p:attrName>
                                        </p:attrNameLst>
                                      </p:cBhvr>
                                      <p:tavLst>
                                        <p:tav tm="0">
                                          <p:val>
                                            <p:strVal val="0"/>
                                          </p:val>
                                        </p:tav>
                                        <p:tav tm="100000">
                                          <p:val>
                                            <p:strVal val="#ppt_w"/>
                                          </p:val>
                                        </p:tav>
                                      </p:tavLst>
                                    </p:anim>
                                    <p:anim calcmode="lin" valueType="num">
                                      <p:cBhvr additive="base">
                                        <p:cTn id="12" dur="500"/>
                                        <p:tgtEl>
                                          <p:spTgt spid="119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7"/>
                                        </p:tgtEl>
                                        <p:attrNameLst>
                                          <p:attrName>style.visibility</p:attrName>
                                        </p:attrNameLst>
                                      </p:cBhvr>
                                      <p:to>
                                        <p:strVal val="visible"/>
                                      </p:to>
                                    </p:set>
                                    <p:anim calcmode="lin" valueType="num">
                                      <p:cBhvr additive="base">
                                        <p:cTn id="15" dur="500"/>
                                        <p:tgtEl>
                                          <p:spTgt spid="1197"/>
                                        </p:tgtEl>
                                        <p:attrNameLst>
                                          <p:attrName>ppt_w</p:attrName>
                                        </p:attrNameLst>
                                      </p:cBhvr>
                                      <p:tavLst>
                                        <p:tav tm="0">
                                          <p:val>
                                            <p:strVal val="0"/>
                                          </p:val>
                                        </p:tav>
                                        <p:tav tm="100000">
                                          <p:val>
                                            <p:strVal val="#ppt_w"/>
                                          </p:val>
                                        </p:tav>
                                      </p:tavLst>
                                    </p:anim>
                                    <p:anim calcmode="lin" valueType="num">
                                      <p:cBhvr additive="base">
                                        <p:cTn id="16" dur="500"/>
                                        <p:tgtEl>
                                          <p:spTgt spid="119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8"/>
                                        </p:tgtEl>
                                        <p:attrNameLst>
                                          <p:attrName>style.visibility</p:attrName>
                                        </p:attrNameLst>
                                      </p:cBhvr>
                                      <p:to>
                                        <p:strVal val="visible"/>
                                      </p:to>
                                    </p:set>
                                    <p:anim calcmode="lin" valueType="num">
                                      <p:cBhvr additive="base">
                                        <p:cTn id="19" dur="500"/>
                                        <p:tgtEl>
                                          <p:spTgt spid="1198"/>
                                        </p:tgtEl>
                                        <p:attrNameLst>
                                          <p:attrName>ppt_w</p:attrName>
                                        </p:attrNameLst>
                                      </p:cBhvr>
                                      <p:tavLst>
                                        <p:tav tm="0">
                                          <p:val>
                                            <p:strVal val="0"/>
                                          </p:val>
                                        </p:tav>
                                        <p:tav tm="100000">
                                          <p:val>
                                            <p:strVal val="#ppt_w"/>
                                          </p:val>
                                        </p:tav>
                                      </p:tavLst>
                                    </p:anim>
                                    <p:anim calcmode="lin" valueType="num">
                                      <p:cBhvr additive="base">
                                        <p:cTn id="20" dur="500"/>
                                        <p:tgtEl>
                                          <p:spTgt spid="119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base">
                                        <p:cTn id="23" dur="500"/>
                                        <p:tgtEl>
                                          <p:spTgt spid="1199"/>
                                        </p:tgtEl>
                                        <p:attrNameLst>
                                          <p:attrName>ppt_w</p:attrName>
                                        </p:attrNameLst>
                                      </p:cBhvr>
                                      <p:tavLst>
                                        <p:tav tm="0">
                                          <p:val>
                                            <p:strVal val="0"/>
                                          </p:val>
                                        </p:tav>
                                        <p:tav tm="100000">
                                          <p:val>
                                            <p:strVal val="#ppt_w"/>
                                          </p:val>
                                        </p:tav>
                                      </p:tavLst>
                                    </p:anim>
                                    <p:anim calcmode="lin" valueType="num">
                                      <p:cBhvr additive="base">
                                        <p:cTn id="24" dur="500"/>
                                        <p:tgtEl>
                                          <p:spTgt spid="11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base">
                                        <p:cTn id="27" dur="500"/>
                                        <p:tgtEl>
                                          <p:spTgt spid="1200"/>
                                        </p:tgtEl>
                                        <p:attrNameLst>
                                          <p:attrName>ppt_w</p:attrName>
                                        </p:attrNameLst>
                                      </p:cBhvr>
                                      <p:tavLst>
                                        <p:tav tm="0">
                                          <p:val>
                                            <p:strVal val="0"/>
                                          </p:val>
                                        </p:tav>
                                        <p:tav tm="100000">
                                          <p:val>
                                            <p:strVal val="#ppt_w"/>
                                          </p:val>
                                        </p:tav>
                                      </p:tavLst>
                                    </p:anim>
                                    <p:anim calcmode="lin" valueType="num">
                                      <p:cBhvr additive="base">
                                        <p:cTn id="28" dur="500"/>
                                        <p:tgtEl>
                                          <p:spTgt spid="1200"/>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01"/>
                                        </p:tgtEl>
                                        <p:attrNameLst>
                                          <p:attrName>style.visibility</p:attrName>
                                        </p:attrNameLst>
                                      </p:cBhvr>
                                      <p:to>
                                        <p:strVal val="visible"/>
                                      </p:to>
                                    </p:set>
                                    <p:anim calcmode="lin" valueType="num">
                                      <p:cBhvr additive="base">
                                        <p:cTn id="31" dur="500"/>
                                        <p:tgtEl>
                                          <p:spTgt spid="1201"/>
                                        </p:tgtEl>
                                        <p:attrNameLst>
                                          <p:attrName>ppt_w</p:attrName>
                                        </p:attrNameLst>
                                      </p:cBhvr>
                                      <p:tavLst>
                                        <p:tav tm="0">
                                          <p:val>
                                            <p:strVal val="0"/>
                                          </p:val>
                                        </p:tav>
                                        <p:tav tm="100000">
                                          <p:val>
                                            <p:strVal val="#ppt_w"/>
                                          </p:val>
                                        </p:tav>
                                      </p:tavLst>
                                    </p:anim>
                                    <p:anim calcmode="lin" valueType="num">
                                      <p:cBhvr additive="base">
                                        <p:cTn id="32" dur="500"/>
                                        <p:tgtEl>
                                          <p:spTgt spid="120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02"/>
                                        </p:tgtEl>
                                        <p:attrNameLst>
                                          <p:attrName>style.visibility</p:attrName>
                                        </p:attrNameLst>
                                      </p:cBhvr>
                                      <p:to>
                                        <p:strVal val="visible"/>
                                      </p:to>
                                    </p:set>
                                    <p:anim calcmode="lin" valueType="num">
                                      <p:cBhvr additive="base">
                                        <p:cTn id="35" dur="500"/>
                                        <p:tgtEl>
                                          <p:spTgt spid="1202"/>
                                        </p:tgtEl>
                                        <p:attrNameLst>
                                          <p:attrName>ppt_w</p:attrName>
                                        </p:attrNameLst>
                                      </p:cBhvr>
                                      <p:tavLst>
                                        <p:tav tm="0">
                                          <p:val>
                                            <p:strVal val="0"/>
                                          </p:val>
                                        </p:tav>
                                        <p:tav tm="100000">
                                          <p:val>
                                            <p:strVal val="#ppt_w"/>
                                          </p:val>
                                        </p:tav>
                                      </p:tavLst>
                                    </p:anim>
                                    <p:anim calcmode="lin" valueType="num">
                                      <p:cBhvr additive="base">
                                        <p:cTn id="36" dur="500"/>
                                        <p:tgtEl>
                                          <p:spTgt spid="120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anim calcmode="lin" valueType="num">
                                      <p:cBhvr additive="base">
                                        <p:cTn id="39" dur="500"/>
                                        <p:tgtEl>
                                          <p:spTgt spid="1203"/>
                                        </p:tgtEl>
                                        <p:attrNameLst>
                                          <p:attrName>ppt_w</p:attrName>
                                        </p:attrNameLst>
                                      </p:cBhvr>
                                      <p:tavLst>
                                        <p:tav tm="0">
                                          <p:val>
                                            <p:strVal val="0"/>
                                          </p:val>
                                        </p:tav>
                                        <p:tav tm="100000">
                                          <p:val>
                                            <p:strVal val="#ppt_w"/>
                                          </p:val>
                                        </p:tav>
                                      </p:tavLst>
                                    </p:anim>
                                    <p:anim calcmode="lin" valueType="num">
                                      <p:cBhvr additive="base">
                                        <p:cTn id="40" dur="500"/>
                                        <p:tgtEl>
                                          <p:spTgt spid="120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 calcmode="lin" valueType="num">
                                      <p:cBhvr additive="base">
                                        <p:cTn id="43" dur="500"/>
                                        <p:tgtEl>
                                          <p:spTgt spid="1204"/>
                                        </p:tgtEl>
                                        <p:attrNameLst>
                                          <p:attrName>ppt_w</p:attrName>
                                        </p:attrNameLst>
                                      </p:cBhvr>
                                      <p:tavLst>
                                        <p:tav tm="0">
                                          <p:val>
                                            <p:strVal val="0"/>
                                          </p:val>
                                        </p:tav>
                                        <p:tav tm="100000">
                                          <p:val>
                                            <p:strVal val="#ppt_w"/>
                                          </p:val>
                                        </p:tav>
                                      </p:tavLst>
                                    </p:anim>
                                    <p:anim calcmode="lin" valueType="num">
                                      <p:cBhvr additive="base">
                                        <p:cTn id="44" dur="500"/>
                                        <p:tgtEl>
                                          <p:spTgt spid="120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05"/>
                                        </p:tgtEl>
                                        <p:attrNameLst>
                                          <p:attrName>style.visibility</p:attrName>
                                        </p:attrNameLst>
                                      </p:cBhvr>
                                      <p:to>
                                        <p:strVal val="visible"/>
                                      </p:to>
                                    </p:set>
                                    <p:anim calcmode="lin" valueType="num">
                                      <p:cBhvr additive="base">
                                        <p:cTn id="47" dur="500"/>
                                        <p:tgtEl>
                                          <p:spTgt spid="1205"/>
                                        </p:tgtEl>
                                        <p:attrNameLst>
                                          <p:attrName>ppt_w</p:attrName>
                                        </p:attrNameLst>
                                      </p:cBhvr>
                                      <p:tavLst>
                                        <p:tav tm="0">
                                          <p:val>
                                            <p:strVal val="0"/>
                                          </p:val>
                                        </p:tav>
                                        <p:tav tm="100000">
                                          <p:val>
                                            <p:strVal val="#ppt_w"/>
                                          </p:val>
                                        </p:tav>
                                      </p:tavLst>
                                    </p:anim>
                                    <p:anim calcmode="lin" valueType="num">
                                      <p:cBhvr additive="base">
                                        <p:cTn id="48" dur="500"/>
                                        <p:tgtEl>
                                          <p:spTgt spid="120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06"/>
                                        </p:tgtEl>
                                        <p:attrNameLst>
                                          <p:attrName>style.visibility</p:attrName>
                                        </p:attrNameLst>
                                      </p:cBhvr>
                                      <p:to>
                                        <p:strVal val="visible"/>
                                      </p:to>
                                    </p:set>
                                    <p:anim calcmode="lin" valueType="num">
                                      <p:cBhvr additive="base">
                                        <p:cTn id="51" dur="500"/>
                                        <p:tgtEl>
                                          <p:spTgt spid="1206"/>
                                        </p:tgtEl>
                                        <p:attrNameLst>
                                          <p:attrName>ppt_w</p:attrName>
                                        </p:attrNameLst>
                                      </p:cBhvr>
                                      <p:tavLst>
                                        <p:tav tm="0">
                                          <p:val>
                                            <p:strVal val="0"/>
                                          </p:val>
                                        </p:tav>
                                        <p:tav tm="100000">
                                          <p:val>
                                            <p:strVal val="#ppt_w"/>
                                          </p:val>
                                        </p:tav>
                                      </p:tavLst>
                                    </p:anim>
                                    <p:anim calcmode="lin" valueType="num">
                                      <p:cBhvr additive="base">
                                        <p:cTn id="52" dur="500"/>
                                        <p:tgtEl>
                                          <p:spTgt spid="1206"/>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7"/>
                                        </p:tgtEl>
                                        <p:attrNameLst>
                                          <p:attrName>style.visibility</p:attrName>
                                        </p:attrNameLst>
                                      </p:cBhvr>
                                      <p:to>
                                        <p:strVal val="visible"/>
                                      </p:to>
                                    </p:set>
                                    <p:anim calcmode="lin" valueType="num">
                                      <p:cBhvr additive="base">
                                        <p:cTn id="55" dur="500"/>
                                        <p:tgtEl>
                                          <p:spTgt spid="1207"/>
                                        </p:tgtEl>
                                        <p:attrNameLst>
                                          <p:attrName>ppt_w</p:attrName>
                                        </p:attrNameLst>
                                      </p:cBhvr>
                                      <p:tavLst>
                                        <p:tav tm="0">
                                          <p:val>
                                            <p:strVal val="0"/>
                                          </p:val>
                                        </p:tav>
                                        <p:tav tm="100000">
                                          <p:val>
                                            <p:strVal val="#ppt_w"/>
                                          </p:val>
                                        </p:tav>
                                      </p:tavLst>
                                    </p:anim>
                                    <p:anim calcmode="lin" valueType="num">
                                      <p:cBhvr additive="base">
                                        <p:cTn id="56" dur="500"/>
                                        <p:tgtEl>
                                          <p:spTgt spid="1207"/>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08"/>
                                        </p:tgtEl>
                                        <p:attrNameLst>
                                          <p:attrName>style.visibility</p:attrName>
                                        </p:attrNameLst>
                                      </p:cBhvr>
                                      <p:to>
                                        <p:strVal val="visible"/>
                                      </p:to>
                                    </p:set>
                                    <p:anim calcmode="lin" valueType="num">
                                      <p:cBhvr additive="base">
                                        <p:cTn id="59" dur="500"/>
                                        <p:tgtEl>
                                          <p:spTgt spid="1208"/>
                                        </p:tgtEl>
                                        <p:attrNameLst>
                                          <p:attrName>ppt_w</p:attrName>
                                        </p:attrNameLst>
                                      </p:cBhvr>
                                      <p:tavLst>
                                        <p:tav tm="0">
                                          <p:val>
                                            <p:strVal val="0"/>
                                          </p:val>
                                        </p:tav>
                                        <p:tav tm="100000">
                                          <p:val>
                                            <p:strVal val="#ppt_w"/>
                                          </p:val>
                                        </p:tav>
                                      </p:tavLst>
                                    </p:anim>
                                    <p:anim calcmode="lin" valueType="num">
                                      <p:cBhvr additive="base">
                                        <p:cTn id="60" dur="500"/>
                                        <p:tgtEl>
                                          <p:spTgt spid="1208"/>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09"/>
                                        </p:tgtEl>
                                        <p:attrNameLst>
                                          <p:attrName>style.visibility</p:attrName>
                                        </p:attrNameLst>
                                      </p:cBhvr>
                                      <p:to>
                                        <p:strVal val="visible"/>
                                      </p:to>
                                    </p:set>
                                    <p:anim calcmode="lin" valueType="num">
                                      <p:cBhvr additive="base">
                                        <p:cTn id="63" dur="500"/>
                                        <p:tgtEl>
                                          <p:spTgt spid="1209"/>
                                        </p:tgtEl>
                                        <p:attrNameLst>
                                          <p:attrName>ppt_w</p:attrName>
                                        </p:attrNameLst>
                                      </p:cBhvr>
                                      <p:tavLst>
                                        <p:tav tm="0">
                                          <p:val>
                                            <p:strVal val="0"/>
                                          </p:val>
                                        </p:tav>
                                        <p:tav tm="100000">
                                          <p:val>
                                            <p:strVal val="#ppt_w"/>
                                          </p:val>
                                        </p:tav>
                                      </p:tavLst>
                                    </p:anim>
                                    <p:anim calcmode="lin" valueType="num">
                                      <p:cBhvr additive="base">
                                        <p:cTn id="64" dur="500"/>
                                        <p:tgtEl>
                                          <p:spTgt spid="1209"/>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ppt_w</p:attrName>
                                        </p:attrNameLst>
                                      </p:cBhvr>
                                      <p:tavLst>
                                        <p:tav tm="0">
                                          <p:val>
                                            <p:strVal val="0"/>
                                          </p:val>
                                        </p:tav>
                                        <p:tav tm="100000">
                                          <p:val>
                                            <p:strVal val="#ppt_w"/>
                                          </p:val>
                                        </p:tav>
                                      </p:tavLst>
                                    </p:anim>
                                    <p:anim calcmode="lin" valueType="num">
                                      <p:cBhvr additive="base">
                                        <p:cTn id="68" dur="500"/>
                                        <p:tgtEl>
                                          <p:spTgt spid="1210"/>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11"/>
                                        </p:tgtEl>
                                        <p:attrNameLst>
                                          <p:attrName>style.visibility</p:attrName>
                                        </p:attrNameLst>
                                      </p:cBhvr>
                                      <p:to>
                                        <p:strVal val="visible"/>
                                      </p:to>
                                    </p:set>
                                    <p:anim calcmode="lin" valueType="num">
                                      <p:cBhvr additive="base">
                                        <p:cTn id="71" dur="500"/>
                                        <p:tgtEl>
                                          <p:spTgt spid="1211"/>
                                        </p:tgtEl>
                                        <p:attrNameLst>
                                          <p:attrName>ppt_w</p:attrName>
                                        </p:attrNameLst>
                                      </p:cBhvr>
                                      <p:tavLst>
                                        <p:tav tm="0">
                                          <p:val>
                                            <p:strVal val="0"/>
                                          </p:val>
                                        </p:tav>
                                        <p:tav tm="100000">
                                          <p:val>
                                            <p:strVal val="#ppt_w"/>
                                          </p:val>
                                        </p:tav>
                                      </p:tavLst>
                                    </p:anim>
                                    <p:anim calcmode="lin" valueType="num">
                                      <p:cBhvr additive="base">
                                        <p:cTn id="72" dur="500"/>
                                        <p:tgtEl>
                                          <p:spTgt spid="1211"/>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12"/>
                                        </p:tgtEl>
                                        <p:attrNameLst>
                                          <p:attrName>style.visibility</p:attrName>
                                        </p:attrNameLst>
                                      </p:cBhvr>
                                      <p:to>
                                        <p:strVal val="visible"/>
                                      </p:to>
                                    </p:set>
                                    <p:anim calcmode="lin" valueType="num">
                                      <p:cBhvr additive="base">
                                        <p:cTn id="75" dur="500"/>
                                        <p:tgtEl>
                                          <p:spTgt spid="1212"/>
                                        </p:tgtEl>
                                        <p:attrNameLst>
                                          <p:attrName>ppt_w</p:attrName>
                                        </p:attrNameLst>
                                      </p:cBhvr>
                                      <p:tavLst>
                                        <p:tav tm="0">
                                          <p:val>
                                            <p:strVal val="0"/>
                                          </p:val>
                                        </p:tav>
                                        <p:tav tm="100000">
                                          <p:val>
                                            <p:strVal val="#ppt_w"/>
                                          </p:val>
                                        </p:tav>
                                      </p:tavLst>
                                    </p:anim>
                                    <p:anim calcmode="lin" valueType="num">
                                      <p:cBhvr additive="base">
                                        <p:cTn id="76" dur="500"/>
                                        <p:tgtEl>
                                          <p:spTgt spid="1212"/>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13"/>
                                        </p:tgtEl>
                                        <p:attrNameLst>
                                          <p:attrName>style.visibility</p:attrName>
                                        </p:attrNameLst>
                                      </p:cBhvr>
                                      <p:to>
                                        <p:strVal val="visible"/>
                                      </p:to>
                                    </p:set>
                                    <p:anim calcmode="lin" valueType="num">
                                      <p:cBhvr additive="base">
                                        <p:cTn id="79" dur="500"/>
                                        <p:tgtEl>
                                          <p:spTgt spid="1213"/>
                                        </p:tgtEl>
                                        <p:attrNameLst>
                                          <p:attrName>ppt_w</p:attrName>
                                        </p:attrNameLst>
                                      </p:cBhvr>
                                      <p:tavLst>
                                        <p:tav tm="0">
                                          <p:val>
                                            <p:strVal val="0"/>
                                          </p:val>
                                        </p:tav>
                                        <p:tav tm="100000">
                                          <p:val>
                                            <p:strVal val="#ppt_w"/>
                                          </p:val>
                                        </p:tav>
                                      </p:tavLst>
                                    </p:anim>
                                    <p:anim calcmode="lin" valueType="num">
                                      <p:cBhvr additive="base">
                                        <p:cTn id="80" dur="500"/>
                                        <p:tgtEl>
                                          <p:spTgt spid="1213"/>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14"/>
                                        </p:tgtEl>
                                        <p:attrNameLst>
                                          <p:attrName>style.visibility</p:attrName>
                                        </p:attrNameLst>
                                      </p:cBhvr>
                                      <p:to>
                                        <p:strVal val="visible"/>
                                      </p:to>
                                    </p:set>
                                    <p:anim calcmode="lin" valueType="num">
                                      <p:cBhvr additive="base">
                                        <p:cTn id="83" dur="500"/>
                                        <p:tgtEl>
                                          <p:spTgt spid="1214"/>
                                        </p:tgtEl>
                                        <p:attrNameLst>
                                          <p:attrName>ppt_w</p:attrName>
                                        </p:attrNameLst>
                                      </p:cBhvr>
                                      <p:tavLst>
                                        <p:tav tm="0">
                                          <p:val>
                                            <p:strVal val="0"/>
                                          </p:val>
                                        </p:tav>
                                        <p:tav tm="100000">
                                          <p:val>
                                            <p:strVal val="#ppt_w"/>
                                          </p:val>
                                        </p:tav>
                                      </p:tavLst>
                                    </p:anim>
                                    <p:anim calcmode="lin" valueType="num">
                                      <p:cBhvr additive="base">
                                        <p:cTn id="84" dur="500"/>
                                        <p:tgtEl>
                                          <p:spTgt spid="1214"/>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15"/>
                                        </p:tgtEl>
                                        <p:attrNameLst>
                                          <p:attrName>style.visibility</p:attrName>
                                        </p:attrNameLst>
                                      </p:cBhvr>
                                      <p:to>
                                        <p:strVal val="visible"/>
                                      </p:to>
                                    </p:set>
                                    <p:anim calcmode="lin" valueType="num">
                                      <p:cBhvr additive="base">
                                        <p:cTn id="87" dur="500"/>
                                        <p:tgtEl>
                                          <p:spTgt spid="1215"/>
                                        </p:tgtEl>
                                        <p:attrNameLst>
                                          <p:attrName>ppt_w</p:attrName>
                                        </p:attrNameLst>
                                      </p:cBhvr>
                                      <p:tavLst>
                                        <p:tav tm="0">
                                          <p:val>
                                            <p:strVal val="0"/>
                                          </p:val>
                                        </p:tav>
                                        <p:tav tm="100000">
                                          <p:val>
                                            <p:strVal val="#ppt_w"/>
                                          </p:val>
                                        </p:tav>
                                      </p:tavLst>
                                    </p:anim>
                                    <p:anim calcmode="lin" valueType="num">
                                      <p:cBhvr additive="base">
                                        <p:cTn id="88" dur="500"/>
                                        <p:tgtEl>
                                          <p:spTgt spid="1215"/>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16"/>
                                        </p:tgtEl>
                                        <p:attrNameLst>
                                          <p:attrName>style.visibility</p:attrName>
                                        </p:attrNameLst>
                                      </p:cBhvr>
                                      <p:to>
                                        <p:strVal val="visible"/>
                                      </p:to>
                                    </p:set>
                                    <p:anim calcmode="lin" valueType="num">
                                      <p:cBhvr additive="base">
                                        <p:cTn id="91" dur="500"/>
                                        <p:tgtEl>
                                          <p:spTgt spid="1216"/>
                                        </p:tgtEl>
                                        <p:attrNameLst>
                                          <p:attrName>ppt_w</p:attrName>
                                        </p:attrNameLst>
                                      </p:cBhvr>
                                      <p:tavLst>
                                        <p:tav tm="0">
                                          <p:val>
                                            <p:strVal val="0"/>
                                          </p:val>
                                        </p:tav>
                                        <p:tav tm="100000">
                                          <p:val>
                                            <p:strVal val="#ppt_w"/>
                                          </p:val>
                                        </p:tav>
                                      </p:tavLst>
                                    </p:anim>
                                    <p:anim calcmode="lin" valueType="num">
                                      <p:cBhvr additive="base">
                                        <p:cTn id="92" dur="500"/>
                                        <p:tgtEl>
                                          <p:spTgt spid="1216"/>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217"/>
                                        </p:tgtEl>
                                        <p:attrNameLst>
                                          <p:attrName>style.visibility</p:attrName>
                                        </p:attrNameLst>
                                      </p:cBhvr>
                                      <p:to>
                                        <p:strVal val="visible"/>
                                      </p:to>
                                    </p:set>
                                    <p:anim calcmode="lin" valueType="num">
                                      <p:cBhvr additive="base">
                                        <p:cTn id="95" dur="500"/>
                                        <p:tgtEl>
                                          <p:spTgt spid="1217"/>
                                        </p:tgtEl>
                                        <p:attrNameLst>
                                          <p:attrName>ppt_w</p:attrName>
                                        </p:attrNameLst>
                                      </p:cBhvr>
                                      <p:tavLst>
                                        <p:tav tm="0">
                                          <p:val>
                                            <p:strVal val="0"/>
                                          </p:val>
                                        </p:tav>
                                        <p:tav tm="100000">
                                          <p:val>
                                            <p:strVal val="#ppt_w"/>
                                          </p:val>
                                        </p:tav>
                                      </p:tavLst>
                                    </p:anim>
                                    <p:anim calcmode="lin" valueType="num">
                                      <p:cBhvr additive="base">
                                        <p:cTn id="96" dur="500"/>
                                        <p:tgtEl>
                                          <p:spTgt spid="1217"/>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218"/>
                                        </p:tgtEl>
                                        <p:attrNameLst>
                                          <p:attrName>style.visibility</p:attrName>
                                        </p:attrNameLst>
                                      </p:cBhvr>
                                      <p:to>
                                        <p:strVal val="visible"/>
                                      </p:to>
                                    </p:set>
                                    <p:anim calcmode="lin" valueType="num">
                                      <p:cBhvr additive="base">
                                        <p:cTn id="99" dur="500"/>
                                        <p:tgtEl>
                                          <p:spTgt spid="1218"/>
                                        </p:tgtEl>
                                        <p:attrNameLst>
                                          <p:attrName>ppt_w</p:attrName>
                                        </p:attrNameLst>
                                      </p:cBhvr>
                                      <p:tavLst>
                                        <p:tav tm="0">
                                          <p:val>
                                            <p:strVal val="0"/>
                                          </p:val>
                                        </p:tav>
                                        <p:tav tm="100000">
                                          <p:val>
                                            <p:strVal val="#ppt_w"/>
                                          </p:val>
                                        </p:tav>
                                      </p:tavLst>
                                    </p:anim>
                                    <p:anim calcmode="lin" valueType="num">
                                      <p:cBhvr additive="base">
                                        <p:cTn id="100" dur="500"/>
                                        <p:tgtEl>
                                          <p:spTgt spid="1218"/>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219"/>
                                        </p:tgtEl>
                                        <p:attrNameLst>
                                          <p:attrName>style.visibility</p:attrName>
                                        </p:attrNameLst>
                                      </p:cBhvr>
                                      <p:to>
                                        <p:strVal val="visible"/>
                                      </p:to>
                                    </p:set>
                                    <p:anim calcmode="lin" valueType="num">
                                      <p:cBhvr additive="base">
                                        <p:cTn id="103" dur="500"/>
                                        <p:tgtEl>
                                          <p:spTgt spid="1219"/>
                                        </p:tgtEl>
                                        <p:attrNameLst>
                                          <p:attrName>ppt_w</p:attrName>
                                        </p:attrNameLst>
                                      </p:cBhvr>
                                      <p:tavLst>
                                        <p:tav tm="0">
                                          <p:val>
                                            <p:strVal val="0"/>
                                          </p:val>
                                        </p:tav>
                                        <p:tav tm="100000">
                                          <p:val>
                                            <p:strVal val="#ppt_w"/>
                                          </p:val>
                                        </p:tav>
                                      </p:tavLst>
                                    </p:anim>
                                    <p:anim calcmode="lin" valueType="num">
                                      <p:cBhvr additive="base">
                                        <p:cTn id="104" dur="500"/>
                                        <p:tgtEl>
                                          <p:spTgt spid="1219"/>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220"/>
                                        </p:tgtEl>
                                        <p:attrNameLst>
                                          <p:attrName>style.visibility</p:attrName>
                                        </p:attrNameLst>
                                      </p:cBhvr>
                                      <p:to>
                                        <p:strVal val="visible"/>
                                      </p:to>
                                    </p:set>
                                    <p:anim calcmode="lin" valueType="num">
                                      <p:cBhvr additive="base">
                                        <p:cTn id="107" dur="500"/>
                                        <p:tgtEl>
                                          <p:spTgt spid="1220"/>
                                        </p:tgtEl>
                                        <p:attrNameLst>
                                          <p:attrName>ppt_w</p:attrName>
                                        </p:attrNameLst>
                                      </p:cBhvr>
                                      <p:tavLst>
                                        <p:tav tm="0">
                                          <p:val>
                                            <p:strVal val="0"/>
                                          </p:val>
                                        </p:tav>
                                        <p:tav tm="100000">
                                          <p:val>
                                            <p:strVal val="#ppt_w"/>
                                          </p:val>
                                        </p:tav>
                                      </p:tavLst>
                                    </p:anim>
                                    <p:anim calcmode="lin" valueType="num">
                                      <p:cBhvr additive="base">
                                        <p:cTn id="108" dur="500"/>
                                        <p:tgtEl>
                                          <p:spTgt spid="1220"/>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221"/>
                                        </p:tgtEl>
                                        <p:attrNameLst>
                                          <p:attrName>style.visibility</p:attrName>
                                        </p:attrNameLst>
                                      </p:cBhvr>
                                      <p:to>
                                        <p:strVal val="visible"/>
                                      </p:to>
                                    </p:set>
                                    <p:anim calcmode="lin" valueType="num">
                                      <p:cBhvr additive="base">
                                        <p:cTn id="111" dur="500"/>
                                        <p:tgtEl>
                                          <p:spTgt spid="1221"/>
                                        </p:tgtEl>
                                        <p:attrNameLst>
                                          <p:attrName>ppt_w</p:attrName>
                                        </p:attrNameLst>
                                      </p:cBhvr>
                                      <p:tavLst>
                                        <p:tav tm="0">
                                          <p:val>
                                            <p:strVal val="0"/>
                                          </p:val>
                                        </p:tav>
                                        <p:tav tm="100000">
                                          <p:val>
                                            <p:strVal val="#ppt_w"/>
                                          </p:val>
                                        </p:tav>
                                      </p:tavLst>
                                    </p:anim>
                                    <p:anim calcmode="lin" valueType="num">
                                      <p:cBhvr additive="base">
                                        <p:cTn id="112" dur="500"/>
                                        <p:tgtEl>
                                          <p:spTgt spid="1221"/>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222"/>
                                        </p:tgtEl>
                                        <p:attrNameLst>
                                          <p:attrName>style.visibility</p:attrName>
                                        </p:attrNameLst>
                                      </p:cBhvr>
                                      <p:to>
                                        <p:strVal val="visible"/>
                                      </p:to>
                                    </p:set>
                                    <p:anim calcmode="lin" valueType="num">
                                      <p:cBhvr additive="base">
                                        <p:cTn id="115" dur="500"/>
                                        <p:tgtEl>
                                          <p:spTgt spid="1222"/>
                                        </p:tgtEl>
                                        <p:attrNameLst>
                                          <p:attrName>ppt_w</p:attrName>
                                        </p:attrNameLst>
                                      </p:cBhvr>
                                      <p:tavLst>
                                        <p:tav tm="0">
                                          <p:val>
                                            <p:strVal val="0"/>
                                          </p:val>
                                        </p:tav>
                                        <p:tav tm="100000">
                                          <p:val>
                                            <p:strVal val="#ppt_w"/>
                                          </p:val>
                                        </p:tav>
                                      </p:tavLst>
                                    </p:anim>
                                    <p:anim calcmode="lin" valueType="num">
                                      <p:cBhvr additive="base">
                                        <p:cTn id="116" dur="500"/>
                                        <p:tgtEl>
                                          <p:spTgt spid="1222"/>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223"/>
                                        </p:tgtEl>
                                        <p:attrNameLst>
                                          <p:attrName>style.visibility</p:attrName>
                                        </p:attrNameLst>
                                      </p:cBhvr>
                                      <p:to>
                                        <p:strVal val="visible"/>
                                      </p:to>
                                    </p:set>
                                    <p:anim calcmode="lin" valueType="num">
                                      <p:cBhvr additive="base">
                                        <p:cTn id="119" dur="500"/>
                                        <p:tgtEl>
                                          <p:spTgt spid="1223"/>
                                        </p:tgtEl>
                                        <p:attrNameLst>
                                          <p:attrName>ppt_w</p:attrName>
                                        </p:attrNameLst>
                                      </p:cBhvr>
                                      <p:tavLst>
                                        <p:tav tm="0">
                                          <p:val>
                                            <p:strVal val="0"/>
                                          </p:val>
                                        </p:tav>
                                        <p:tav tm="100000">
                                          <p:val>
                                            <p:strVal val="#ppt_w"/>
                                          </p:val>
                                        </p:tav>
                                      </p:tavLst>
                                    </p:anim>
                                    <p:anim calcmode="lin" valueType="num">
                                      <p:cBhvr additive="base">
                                        <p:cTn id="120" dur="500"/>
                                        <p:tgtEl>
                                          <p:spTgt spid="1223"/>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224"/>
                                        </p:tgtEl>
                                        <p:attrNameLst>
                                          <p:attrName>style.visibility</p:attrName>
                                        </p:attrNameLst>
                                      </p:cBhvr>
                                      <p:to>
                                        <p:strVal val="visible"/>
                                      </p:to>
                                    </p:set>
                                    <p:anim calcmode="lin" valueType="num">
                                      <p:cBhvr additive="base">
                                        <p:cTn id="123" dur="500"/>
                                        <p:tgtEl>
                                          <p:spTgt spid="1224"/>
                                        </p:tgtEl>
                                        <p:attrNameLst>
                                          <p:attrName>ppt_w</p:attrName>
                                        </p:attrNameLst>
                                      </p:cBhvr>
                                      <p:tavLst>
                                        <p:tav tm="0">
                                          <p:val>
                                            <p:strVal val="0"/>
                                          </p:val>
                                        </p:tav>
                                        <p:tav tm="100000">
                                          <p:val>
                                            <p:strVal val="#ppt_w"/>
                                          </p:val>
                                        </p:tav>
                                      </p:tavLst>
                                    </p:anim>
                                    <p:anim calcmode="lin" valueType="num">
                                      <p:cBhvr additive="base">
                                        <p:cTn id="124" dur="500"/>
                                        <p:tgtEl>
                                          <p:spTgt spid="1224"/>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225"/>
                                        </p:tgtEl>
                                        <p:attrNameLst>
                                          <p:attrName>style.visibility</p:attrName>
                                        </p:attrNameLst>
                                      </p:cBhvr>
                                      <p:to>
                                        <p:strVal val="visible"/>
                                      </p:to>
                                    </p:set>
                                    <p:anim calcmode="lin" valueType="num">
                                      <p:cBhvr additive="base">
                                        <p:cTn id="127" dur="500"/>
                                        <p:tgtEl>
                                          <p:spTgt spid="1225"/>
                                        </p:tgtEl>
                                        <p:attrNameLst>
                                          <p:attrName>ppt_w</p:attrName>
                                        </p:attrNameLst>
                                      </p:cBhvr>
                                      <p:tavLst>
                                        <p:tav tm="0">
                                          <p:val>
                                            <p:strVal val="0"/>
                                          </p:val>
                                        </p:tav>
                                        <p:tav tm="100000">
                                          <p:val>
                                            <p:strVal val="#ppt_w"/>
                                          </p:val>
                                        </p:tav>
                                      </p:tavLst>
                                    </p:anim>
                                    <p:anim calcmode="lin" valueType="num">
                                      <p:cBhvr additive="base">
                                        <p:cTn id="128" dur="500"/>
                                        <p:tgtEl>
                                          <p:spTgt spid="1225"/>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226"/>
                                        </p:tgtEl>
                                        <p:attrNameLst>
                                          <p:attrName>style.visibility</p:attrName>
                                        </p:attrNameLst>
                                      </p:cBhvr>
                                      <p:to>
                                        <p:strVal val="visible"/>
                                      </p:to>
                                    </p:set>
                                    <p:anim calcmode="lin" valueType="num">
                                      <p:cBhvr additive="base">
                                        <p:cTn id="131" dur="500"/>
                                        <p:tgtEl>
                                          <p:spTgt spid="1226"/>
                                        </p:tgtEl>
                                        <p:attrNameLst>
                                          <p:attrName>ppt_w</p:attrName>
                                        </p:attrNameLst>
                                      </p:cBhvr>
                                      <p:tavLst>
                                        <p:tav tm="0">
                                          <p:val>
                                            <p:strVal val="0"/>
                                          </p:val>
                                        </p:tav>
                                        <p:tav tm="100000">
                                          <p:val>
                                            <p:strVal val="#ppt_w"/>
                                          </p:val>
                                        </p:tav>
                                      </p:tavLst>
                                    </p:anim>
                                    <p:anim calcmode="lin" valueType="num">
                                      <p:cBhvr additive="base">
                                        <p:cTn id="132" dur="500"/>
                                        <p:tgtEl>
                                          <p:spTgt spid="1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Full Picture Placeholder">
  <p:cSld name="1_Full Picture Placeholder">
    <p:spTree>
      <p:nvGrpSpPr>
        <p:cNvPr id="1" name="Shape 1227"/>
        <p:cNvGrpSpPr/>
        <p:nvPr/>
      </p:nvGrpSpPr>
      <p:grpSpPr>
        <a:xfrm>
          <a:off x="0" y="0"/>
          <a:ext cx="0" cy="0"/>
          <a:chOff x="0" y="0"/>
          <a:chExt cx="0" cy="0"/>
        </a:xfrm>
      </p:grpSpPr>
      <p:sp>
        <p:nvSpPr>
          <p:cNvPr id="1228" name="Google Shape;1228;p55"/>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9" name="Google Shape;1229;p55"/>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0" name="Google Shape;1230;p55"/>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1" name="Google Shape;1231;p55"/>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2" name="Google Shape;1232;p55"/>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3" name="Google Shape;1233;p55"/>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4" name="Google Shape;1234;p55"/>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5" name="Google Shape;1235;p55"/>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6" name="Google Shape;1236;p55"/>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7" name="Google Shape;1237;p55"/>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8" name="Google Shape;1238;p55"/>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9" name="Google Shape;1239;p55"/>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0" name="Google Shape;1240;p55"/>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1" name="Google Shape;1241;p55"/>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2" name="Google Shape;1242;p55"/>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3" name="Google Shape;1243;p55"/>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4" name="Google Shape;1244;p55"/>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5" name="Google Shape;1245;p55"/>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p:tgtEl>
                                          <p:spTgt spid="1228"/>
                                        </p:tgtEl>
                                        <p:attrNameLst>
                                          <p:attrName>ppt_w</p:attrName>
                                        </p:attrNameLst>
                                      </p:cBhvr>
                                      <p:tavLst>
                                        <p:tav tm="0">
                                          <p:val>
                                            <p:strVal val="0"/>
                                          </p:val>
                                        </p:tav>
                                        <p:tav tm="100000">
                                          <p:val>
                                            <p:strVal val="#ppt_w"/>
                                          </p:val>
                                        </p:tav>
                                      </p:tavLst>
                                    </p:anim>
                                    <p:anim calcmode="lin" valueType="num">
                                      <p:cBhvr additive="base">
                                        <p:cTn id="8" dur="500"/>
                                        <p:tgtEl>
                                          <p:spTgt spid="12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9"/>
                                        </p:tgtEl>
                                        <p:attrNameLst>
                                          <p:attrName>style.visibility</p:attrName>
                                        </p:attrNameLst>
                                      </p:cBhvr>
                                      <p:to>
                                        <p:strVal val="visible"/>
                                      </p:to>
                                    </p:set>
                                    <p:anim calcmode="lin" valueType="num">
                                      <p:cBhvr additive="base">
                                        <p:cTn id="11" dur="500"/>
                                        <p:tgtEl>
                                          <p:spTgt spid="1229"/>
                                        </p:tgtEl>
                                        <p:attrNameLst>
                                          <p:attrName>ppt_w</p:attrName>
                                        </p:attrNameLst>
                                      </p:cBhvr>
                                      <p:tavLst>
                                        <p:tav tm="0">
                                          <p:val>
                                            <p:strVal val="0"/>
                                          </p:val>
                                        </p:tav>
                                        <p:tav tm="100000">
                                          <p:val>
                                            <p:strVal val="#ppt_w"/>
                                          </p:val>
                                        </p:tav>
                                      </p:tavLst>
                                    </p:anim>
                                    <p:anim calcmode="lin" valueType="num">
                                      <p:cBhvr additive="base">
                                        <p:cTn id="12" dur="500"/>
                                        <p:tgtEl>
                                          <p:spTgt spid="12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30"/>
                                        </p:tgtEl>
                                        <p:attrNameLst>
                                          <p:attrName>style.visibility</p:attrName>
                                        </p:attrNameLst>
                                      </p:cBhvr>
                                      <p:to>
                                        <p:strVal val="visible"/>
                                      </p:to>
                                    </p:set>
                                    <p:anim calcmode="lin" valueType="num">
                                      <p:cBhvr additive="base">
                                        <p:cTn id="15" dur="500"/>
                                        <p:tgtEl>
                                          <p:spTgt spid="1230"/>
                                        </p:tgtEl>
                                        <p:attrNameLst>
                                          <p:attrName>ppt_w</p:attrName>
                                        </p:attrNameLst>
                                      </p:cBhvr>
                                      <p:tavLst>
                                        <p:tav tm="0">
                                          <p:val>
                                            <p:strVal val="0"/>
                                          </p:val>
                                        </p:tav>
                                        <p:tav tm="100000">
                                          <p:val>
                                            <p:strVal val="#ppt_w"/>
                                          </p:val>
                                        </p:tav>
                                      </p:tavLst>
                                    </p:anim>
                                    <p:anim calcmode="lin" valueType="num">
                                      <p:cBhvr additive="base">
                                        <p:cTn id="16" dur="500"/>
                                        <p:tgtEl>
                                          <p:spTgt spid="123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31"/>
                                        </p:tgtEl>
                                        <p:attrNameLst>
                                          <p:attrName>style.visibility</p:attrName>
                                        </p:attrNameLst>
                                      </p:cBhvr>
                                      <p:to>
                                        <p:strVal val="visible"/>
                                      </p:to>
                                    </p:set>
                                    <p:anim calcmode="lin" valueType="num">
                                      <p:cBhvr additive="base">
                                        <p:cTn id="19" dur="500"/>
                                        <p:tgtEl>
                                          <p:spTgt spid="1231"/>
                                        </p:tgtEl>
                                        <p:attrNameLst>
                                          <p:attrName>ppt_w</p:attrName>
                                        </p:attrNameLst>
                                      </p:cBhvr>
                                      <p:tavLst>
                                        <p:tav tm="0">
                                          <p:val>
                                            <p:strVal val="0"/>
                                          </p:val>
                                        </p:tav>
                                        <p:tav tm="100000">
                                          <p:val>
                                            <p:strVal val="#ppt_w"/>
                                          </p:val>
                                        </p:tav>
                                      </p:tavLst>
                                    </p:anim>
                                    <p:anim calcmode="lin" valueType="num">
                                      <p:cBhvr additive="base">
                                        <p:cTn id="20" dur="500"/>
                                        <p:tgtEl>
                                          <p:spTgt spid="123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32"/>
                                        </p:tgtEl>
                                        <p:attrNameLst>
                                          <p:attrName>style.visibility</p:attrName>
                                        </p:attrNameLst>
                                      </p:cBhvr>
                                      <p:to>
                                        <p:strVal val="visible"/>
                                      </p:to>
                                    </p:set>
                                    <p:anim calcmode="lin" valueType="num">
                                      <p:cBhvr additive="base">
                                        <p:cTn id="23" dur="500"/>
                                        <p:tgtEl>
                                          <p:spTgt spid="1232"/>
                                        </p:tgtEl>
                                        <p:attrNameLst>
                                          <p:attrName>ppt_w</p:attrName>
                                        </p:attrNameLst>
                                      </p:cBhvr>
                                      <p:tavLst>
                                        <p:tav tm="0">
                                          <p:val>
                                            <p:strVal val="0"/>
                                          </p:val>
                                        </p:tav>
                                        <p:tav tm="100000">
                                          <p:val>
                                            <p:strVal val="#ppt_w"/>
                                          </p:val>
                                        </p:tav>
                                      </p:tavLst>
                                    </p:anim>
                                    <p:anim calcmode="lin" valueType="num">
                                      <p:cBhvr additive="base">
                                        <p:cTn id="24" dur="500"/>
                                        <p:tgtEl>
                                          <p:spTgt spid="123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33"/>
                                        </p:tgtEl>
                                        <p:attrNameLst>
                                          <p:attrName>style.visibility</p:attrName>
                                        </p:attrNameLst>
                                      </p:cBhvr>
                                      <p:to>
                                        <p:strVal val="visible"/>
                                      </p:to>
                                    </p:set>
                                    <p:anim calcmode="lin" valueType="num">
                                      <p:cBhvr additive="base">
                                        <p:cTn id="27" dur="500"/>
                                        <p:tgtEl>
                                          <p:spTgt spid="1233"/>
                                        </p:tgtEl>
                                        <p:attrNameLst>
                                          <p:attrName>ppt_w</p:attrName>
                                        </p:attrNameLst>
                                      </p:cBhvr>
                                      <p:tavLst>
                                        <p:tav tm="0">
                                          <p:val>
                                            <p:strVal val="0"/>
                                          </p:val>
                                        </p:tav>
                                        <p:tav tm="100000">
                                          <p:val>
                                            <p:strVal val="#ppt_w"/>
                                          </p:val>
                                        </p:tav>
                                      </p:tavLst>
                                    </p:anim>
                                    <p:anim calcmode="lin" valueType="num">
                                      <p:cBhvr additive="base">
                                        <p:cTn id="28" dur="500"/>
                                        <p:tgtEl>
                                          <p:spTgt spid="123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34"/>
                                        </p:tgtEl>
                                        <p:attrNameLst>
                                          <p:attrName>style.visibility</p:attrName>
                                        </p:attrNameLst>
                                      </p:cBhvr>
                                      <p:to>
                                        <p:strVal val="visible"/>
                                      </p:to>
                                    </p:set>
                                    <p:anim calcmode="lin" valueType="num">
                                      <p:cBhvr additive="base">
                                        <p:cTn id="31" dur="500"/>
                                        <p:tgtEl>
                                          <p:spTgt spid="1234"/>
                                        </p:tgtEl>
                                        <p:attrNameLst>
                                          <p:attrName>ppt_w</p:attrName>
                                        </p:attrNameLst>
                                      </p:cBhvr>
                                      <p:tavLst>
                                        <p:tav tm="0">
                                          <p:val>
                                            <p:strVal val="0"/>
                                          </p:val>
                                        </p:tav>
                                        <p:tav tm="100000">
                                          <p:val>
                                            <p:strVal val="#ppt_w"/>
                                          </p:val>
                                        </p:tav>
                                      </p:tavLst>
                                    </p:anim>
                                    <p:anim calcmode="lin" valueType="num">
                                      <p:cBhvr additive="base">
                                        <p:cTn id="32" dur="500"/>
                                        <p:tgtEl>
                                          <p:spTgt spid="123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35"/>
                                        </p:tgtEl>
                                        <p:attrNameLst>
                                          <p:attrName>style.visibility</p:attrName>
                                        </p:attrNameLst>
                                      </p:cBhvr>
                                      <p:to>
                                        <p:strVal val="visible"/>
                                      </p:to>
                                    </p:set>
                                    <p:anim calcmode="lin" valueType="num">
                                      <p:cBhvr additive="base">
                                        <p:cTn id="35" dur="500"/>
                                        <p:tgtEl>
                                          <p:spTgt spid="1235"/>
                                        </p:tgtEl>
                                        <p:attrNameLst>
                                          <p:attrName>ppt_w</p:attrName>
                                        </p:attrNameLst>
                                      </p:cBhvr>
                                      <p:tavLst>
                                        <p:tav tm="0">
                                          <p:val>
                                            <p:strVal val="0"/>
                                          </p:val>
                                        </p:tav>
                                        <p:tav tm="100000">
                                          <p:val>
                                            <p:strVal val="#ppt_w"/>
                                          </p:val>
                                        </p:tav>
                                      </p:tavLst>
                                    </p:anim>
                                    <p:anim calcmode="lin" valueType="num">
                                      <p:cBhvr additive="base">
                                        <p:cTn id="36" dur="500"/>
                                        <p:tgtEl>
                                          <p:spTgt spid="123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36"/>
                                        </p:tgtEl>
                                        <p:attrNameLst>
                                          <p:attrName>style.visibility</p:attrName>
                                        </p:attrNameLst>
                                      </p:cBhvr>
                                      <p:to>
                                        <p:strVal val="visible"/>
                                      </p:to>
                                    </p:set>
                                    <p:anim calcmode="lin" valueType="num">
                                      <p:cBhvr additive="base">
                                        <p:cTn id="39" dur="500"/>
                                        <p:tgtEl>
                                          <p:spTgt spid="1236"/>
                                        </p:tgtEl>
                                        <p:attrNameLst>
                                          <p:attrName>ppt_w</p:attrName>
                                        </p:attrNameLst>
                                      </p:cBhvr>
                                      <p:tavLst>
                                        <p:tav tm="0">
                                          <p:val>
                                            <p:strVal val="0"/>
                                          </p:val>
                                        </p:tav>
                                        <p:tav tm="100000">
                                          <p:val>
                                            <p:strVal val="#ppt_w"/>
                                          </p:val>
                                        </p:tav>
                                      </p:tavLst>
                                    </p:anim>
                                    <p:anim calcmode="lin" valueType="num">
                                      <p:cBhvr additive="base">
                                        <p:cTn id="40" dur="500"/>
                                        <p:tgtEl>
                                          <p:spTgt spid="123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37"/>
                                        </p:tgtEl>
                                        <p:attrNameLst>
                                          <p:attrName>style.visibility</p:attrName>
                                        </p:attrNameLst>
                                      </p:cBhvr>
                                      <p:to>
                                        <p:strVal val="visible"/>
                                      </p:to>
                                    </p:set>
                                    <p:anim calcmode="lin" valueType="num">
                                      <p:cBhvr additive="base">
                                        <p:cTn id="43" dur="500"/>
                                        <p:tgtEl>
                                          <p:spTgt spid="1237"/>
                                        </p:tgtEl>
                                        <p:attrNameLst>
                                          <p:attrName>ppt_w</p:attrName>
                                        </p:attrNameLst>
                                      </p:cBhvr>
                                      <p:tavLst>
                                        <p:tav tm="0">
                                          <p:val>
                                            <p:strVal val="0"/>
                                          </p:val>
                                        </p:tav>
                                        <p:tav tm="100000">
                                          <p:val>
                                            <p:strVal val="#ppt_w"/>
                                          </p:val>
                                        </p:tav>
                                      </p:tavLst>
                                    </p:anim>
                                    <p:anim calcmode="lin" valueType="num">
                                      <p:cBhvr additive="base">
                                        <p:cTn id="44" dur="500"/>
                                        <p:tgtEl>
                                          <p:spTgt spid="123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38"/>
                                        </p:tgtEl>
                                        <p:attrNameLst>
                                          <p:attrName>style.visibility</p:attrName>
                                        </p:attrNameLst>
                                      </p:cBhvr>
                                      <p:to>
                                        <p:strVal val="visible"/>
                                      </p:to>
                                    </p:set>
                                    <p:anim calcmode="lin" valueType="num">
                                      <p:cBhvr additive="base">
                                        <p:cTn id="47" dur="500"/>
                                        <p:tgtEl>
                                          <p:spTgt spid="1238"/>
                                        </p:tgtEl>
                                        <p:attrNameLst>
                                          <p:attrName>ppt_w</p:attrName>
                                        </p:attrNameLst>
                                      </p:cBhvr>
                                      <p:tavLst>
                                        <p:tav tm="0">
                                          <p:val>
                                            <p:strVal val="0"/>
                                          </p:val>
                                        </p:tav>
                                        <p:tav tm="100000">
                                          <p:val>
                                            <p:strVal val="#ppt_w"/>
                                          </p:val>
                                        </p:tav>
                                      </p:tavLst>
                                    </p:anim>
                                    <p:anim calcmode="lin" valueType="num">
                                      <p:cBhvr additive="base">
                                        <p:cTn id="48" dur="500"/>
                                        <p:tgtEl>
                                          <p:spTgt spid="123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39"/>
                                        </p:tgtEl>
                                        <p:attrNameLst>
                                          <p:attrName>style.visibility</p:attrName>
                                        </p:attrNameLst>
                                      </p:cBhvr>
                                      <p:to>
                                        <p:strVal val="visible"/>
                                      </p:to>
                                    </p:set>
                                    <p:anim calcmode="lin" valueType="num">
                                      <p:cBhvr additive="base">
                                        <p:cTn id="51" dur="500"/>
                                        <p:tgtEl>
                                          <p:spTgt spid="1239"/>
                                        </p:tgtEl>
                                        <p:attrNameLst>
                                          <p:attrName>ppt_w</p:attrName>
                                        </p:attrNameLst>
                                      </p:cBhvr>
                                      <p:tavLst>
                                        <p:tav tm="0">
                                          <p:val>
                                            <p:strVal val="0"/>
                                          </p:val>
                                        </p:tav>
                                        <p:tav tm="100000">
                                          <p:val>
                                            <p:strVal val="#ppt_w"/>
                                          </p:val>
                                        </p:tav>
                                      </p:tavLst>
                                    </p:anim>
                                    <p:anim calcmode="lin" valueType="num">
                                      <p:cBhvr additive="base">
                                        <p:cTn id="52" dur="500"/>
                                        <p:tgtEl>
                                          <p:spTgt spid="123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40"/>
                                        </p:tgtEl>
                                        <p:attrNameLst>
                                          <p:attrName>style.visibility</p:attrName>
                                        </p:attrNameLst>
                                      </p:cBhvr>
                                      <p:to>
                                        <p:strVal val="visible"/>
                                      </p:to>
                                    </p:set>
                                    <p:anim calcmode="lin" valueType="num">
                                      <p:cBhvr additive="base">
                                        <p:cTn id="55" dur="500"/>
                                        <p:tgtEl>
                                          <p:spTgt spid="1240"/>
                                        </p:tgtEl>
                                        <p:attrNameLst>
                                          <p:attrName>ppt_w</p:attrName>
                                        </p:attrNameLst>
                                      </p:cBhvr>
                                      <p:tavLst>
                                        <p:tav tm="0">
                                          <p:val>
                                            <p:strVal val="0"/>
                                          </p:val>
                                        </p:tav>
                                        <p:tav tm="100000">
                                          <p:val>
                                            <p:strVal val="#ppt_w"/>
                                          </p:val>
                                        </p:tav>
                                      </p:tavLst>
                                    </p:anim>
                                    <p:anim calcmode="lin" valueType="num">
                                      <p:cBhvr additive="base">
                                        <p:cTn id="56" dur="500"/>
                                        <p:tgtEl>
                                          <p:spTgt spid="124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41"/>
                                        </p:tgtEl>
                                        <p:attrNameLst>
                                          <p:attrName>style.visibility</p:attrName>
                                        </p:attrNameLst>
                                      </p:cBhvr>
                                      <p:to>
                                        <p:strVal val="visible"/>
                                      </p:to>
                                    </p:set>
                                    <p:anim calcmode="lin" valueType="num">
                                      <p:cBhvr additive="base">
                                        <p:cTn id="59" dur="500"/>
                                        <p:tgtEl>
                                          <p:spTgt spid="1241"/>
                                        </p:tgtEl>
                                        <p:attrNameLst>
                                          <p:attrName>ppt_w</p:attrName>
                                        </p:attrNameLst>
                                      </p:cBhvr>
                                      <p:tavLst>
                                        <p:tav tm="0">
                                          <p:val>
                                            <p:strVal val="0"/>
                                          </p:val>
                                        </p:tav>
                                        <p:tav tm="100000">
                                          <p:val>
                                            <p:strVal val="#ppt_w"/>
                                          </p:val>
                                        </p:tav>
                                      </p:tavLst>
                                    </p:anim>
                                    <p:anim calcmode="lin" valueType="num">
                                      <p:cBhvr additive="base">
                                        <p:cTn id="60" dur="500"/>
                                        <p:tgtEl>
                                          <p:spTgt spid="124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42"/>
                                        </p:tgtEl>
                                        <p:attrNameLst>
                                          <p:attrName>style.visibility</p:attrName>
                                        </p:attrNameLst>
                                      </p:cBhvr>
                                      <p:to>
                                        <p:strVal val="visible"/>
                                      </p:to>
                                    </p:set>
                                    <p:anim calcmode="lin" valueType="num">
                                      <p:cBhvr additive="base">
                                        <p:cTn id="63" dur="500"/>
                                        <p:tgtEl>
                                          <p:spTgt spid="1242"/>
                                        </p:tgtEl>
                                        <p:attrNameLst>
                                          <p:attrName>ppt_w</p:attrName>
                                        </p:attrNameLst>
                                      </p:cBhvr>
                                      <p:tavLst>
                                        <p:tav tm="0">
                                          <p:val>
                                            <p:strVal val="0"/>
                                          </p:val>
                                        </p:tav>
                                        <p:tav tm="100000">
                                          <p:val>
                                            <p:strVal val="#ppt_w"/>
                                          </p:val>
                                        </p:tav>
                                      </p:tavLst>
                                    </p:anim>
                                    <p:anim calcmode="lin" valueType="num">
                                      <p:cBhvr additive="base">
                                        <p:cTn id="64" dur="500"/>
                                        <p:tgtEl>
                                          <p:spTgt spid="124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43"/>
                                        </p:tgtEl>
                                        <p:attrNameLst>
                                          <p:attrName>style.visibility</p:attrName>
                                        </p:attrNameLst>
                                      </p:cBhvr>
                                      <p:to>
                                        <p:strVal val="visible"/>
                                      </p:to>
                                    </p:set>
                                    <p:anim calcmode="lin" valueType="num">
                                      <p:cBhvr additive="base">
                                        <p:cTn id="67" dur="500"/>
                                        <p:tgtEl>
                                          <p:spTgt spid="1243"/>
                                        </p:tgtEl>
                                        <p:attrNameLst>
                                          <p:attrName>ppt_w</p:attrName>
                                        </p:attrNameLst>
                                      </p:cBhvr>
                                      <p:tavLst>
                                        <p:tav tm="0">
                                          <p:val>
                                            <p:strVal val="0"/>
                                          </p:val>
                                        </p:tav>
                                        <p:tav tm="100000">
                                          <p:val>
                                            <p:strVal val="#ppt_w"/>
                                          </p:val>
                                        </p:tav>
                                      </p:tavLst>
                                    </p:anim>
                                    <p:anim calcmode="lin" valueType="num">
                                      <p:cBhvr additive="base">
                                        <p:cTn id="68" dur="500"/>
                                        <p:tgtEl>
                                          <p:spTgt spid="124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4"/>
                                        </p:tgtEl>
                                        <p:attrNameLst>
                                          <p:attrName>style.visibility</p:attrName>
                                        </p:attrNameLst>
                                      </p:cBhvr>
                                      <p:to>
                                        <p:strVal val="visible"/>
                                      </p:to>
                                    </p:set>
                                    <p:anim calcmode="lin" valueType="num">
                                      <p:cBhvr additive="base">
                                        <p:cTn id="71" dur="500"/>
                                        <p:tgtEl>
                                          <p:spTgt spid="1244"/>
                                        </p:tgtEl>
                                        <p:attrNameLst>
                                          <p:attrName>ppt_w</p:attrName>
                                        </p:attrNameLst>
                                      </p:cBhvr>
                                      <p:tavLst>
                                        <p:tav tm="0">
                                          <p:val>
                                            <p:strVal val="0"/>
                                          </p:val>
                                        </p:tav>
                                        <p:tav tm="100000">
                                          <p:val>
                                            <p:strVal val="#ppt_w"/>
                                          </p:val>
                                        </p:tav>
                                      </p:tavLst>
                                    </p:anim>
                                    <p:anim calcmode="lin" valueType="num">
                                      <p:cBhvr additive="base">
                                        <p:cTn id="72" dur="500"/>
                                        <p:tgtEl>
                                          <p:spTgt spid="124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45"/>
                                        </p:tgtEl>
                                        <p:attrNameLst>
                                          <p:attrName>style.visibility</p:attrName>
                                        </p:attrNameLst>
                                      </p:cBhvr>
                                      <p:to>
                                        <p:strVal val="visible"/>
                                      </p:to>
                                    </p:set>
                                    <p:anim calcmode="lin" valueType="num">
                                      <p:cBhvr additive="base">
                                        <p:cTn id="75" dur="500"/>
                                        <p:tgtEl>
                                          <p:spTgt spid="1245"/>
                                        </p:tgtEl>
                                        <p:attrNameLst>
                                          <p:attrName>ppt_w</p:attrName>
                                        </p:attrNameLst>
                                      </p:cBhvr>
                                      <p:tavLst>
                                        <p:tav tm="0">
                                          <p:val>
                                            <p:strVal val="0"/>
                                          </p:val>
                                        </p:tav>
                                        <p:tav tm="100000">
                                          <p:val>
                                            <p:strVal val="#ppt_w"/>
                                          </p:val>
                                        </p:tav>
                                      </p:tavLst>
                                    </p:anim>
                                    <p:anim calcmode="lin" valueType="num">
                                      <p:cBhvr additive="base">
                                        <p:cTn id="7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124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47"/>
        <p:cNvGrpSpPr/>
        <p:nvPr/>
      </p:nvGrpSpPr>
      <p:grpSpPr>
        <a:xfrm>
          <a:off x="0" y="0"/>
          <a:ext cx="0" cy="0"/>
          <a:chOff x="0" y="0"/>
          <a:chExt cx="0" cy="0"/>
        </a:xfrm>
      </p:grpSpPr>
      <p:sp>
        <p:nvSpPr>
          <p:cNvPr id="1248" name="Google Shape;124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9" name="Google Shape;1249;p5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50" name="Google Shape;1250;p5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51" name="Google Shape;1251;p57"/>
          <p:cNvGrpSpPr/>
          <p:nvPr/>
        </p:nvGrpSpPr>
        <p:grpSpPr>
          <a:xfrm>
            <a:off x="338952" y="6409324"/>
            <a:ext cx="224082" cy="221156"/>
            <a:chOff x="4328868" y="5502988"/>
            <a:chExt cx="500307" cy="493774"/>
          </a:xfrm>
        </p:grpSpPr>
        <p:sp>
          <p:nvSpPr>
            <p:cNvPr id="1252" name="Google Shape;1252;p5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3" name="Google Shape;1253;p5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54" name="Google Shape;1254;p57"/>
          <p:cNvGrpSpPr/>
          <p:nvPr/>
        </p:nvGrpSpPr>
        <p:grpSpPr>
          <a:xfrm flipH="1">
            <a:off x="11637433" y="6409324"/>
            <a:ext cx="224082" cy="221156"/>
            <a:chOff x="4328868" y="5502988"/>
            <a:chExt cx="500307" cy="493774"/>
          </a:xfrm>
        </p:grpSpPr>
        <p:sp>
          <p:nvSpPr>
            <p:cNvPr id="1255" name="Google Shape;1255;p5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6" name="Google Shape;1256;p5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257" name="Google Shape;1257;p57"/>
          <p:cNvSpPr>
            <a:spLocks noGrp="1"/>
          </p:cNvSpPr>
          <p:nvPr>
            <p:ph type="pic" idx="2"/>
          </p:nvPr>
        </p:nvSpPr>
        <p:spPr>
          <a:xfrm>
            <a:off x="5106000" y="1124312"/>
            <a:ext cx="1980000" cy="1980000"/>
          </a:xfrm>
          <a:prstGeom prst="ellipse">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258" name="Google Shape;1258;p57"/>
          <p:cNvSpPr txBox="1">
            <a:spLocks noGrp="1"/>
          </p:cNvSpPr>
          <p:nvPr>
            <p:ph type="body" idx="1"/>
          </p:nvPr>
        </p:nvSpPr>
        <p:spPr>
          <a:xfrm>
            <a:off x="2481263" y="4050168"/>
            <a:ext cx="7229475" cy="174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9" name="Google Shape;1259;p57"/>
          <p:cNvGrpSpPr/>
          <p:nvPr/>
        </p:nvGrpSpPr>
        <p:grpSpPr>
          <a:xfrm>
            <a:off x="0" y="6824981"/>
            <a:ext cx="12192000" cy="45719"/>
            <a:chOff x="0" y="6756401"/>
            <a:chExt cx="12192000" cy="114300"/>
          </a:xfrm>
        </p:grpSpPr>
        <p:sp>
          <p:nvSpPr>
            <p:cNvPr id="1260" name="Google Shape;1260;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1" name="Google Shape;1261;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2" name="Google Shape;1262;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3" name="Google Shape;1263;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4" name="Google Shape;1264;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65" name="Google Shape;1265;p57"/>
          <p:cNvGrpSpPr/>
          <p:nvPr/>
        </p:nvGrpSpPr>
        <p:grpSpPr>
          <a:xfrm>
            <a:off x="0" y="0"/>
            <a:ext cx="12192000" cy="45719"/>
            <a:chOff x="0" y="6756401"/>
            <a:chExt cx="12192000" cy="114300"/>
          </a:xfrm>
        </p:grpSpPr>
        <p:sp>
          <p:nvSpPr>
            <p:cNvPr id="1266" name="Google Shape;1266;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7" name="Google Shape;1267;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8" name="Google Shape;1268;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9" name="Google Shape;1269;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0" name="Google Shape;1270;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1"/>
        <p:cNvGrpSpPr/>
        <p:nvPr/>
      </p:nvGrpSpPr>
      <p:grpSpPr>
        <a:xfrm>
          <a:off x="0" y="0"/>
          <a:ext cx="0" cy="0"/>
          <a:chOff x="0" y="0"/>
          <a:chExt cx="0" cy="0"/>
        </a:xfrm>
      </p:grpSpPr>
      <p:sp>
        <p:nvSpPr>
          <p:cNvPr id="1272" name="Google Shape;1272;p5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73" name="Google Shape;12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4" name="Google Shape;1274;p58"/>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75" name="Google Shape;1275;p58"/>
          <p:cNvGrpSpPr/>
          <p:nvPr/>
        </p:nvGrpSpPr>
        <p:grpSpPr>
          <a:xfrm flipH="1">
            <a:off x="11637433" y="6409324"/>
            <a:ext cx="224082" cy="221156"/>
            <a:chOff x="4328868" y="5502988"/>
            <a:chExt cx="500307" cy="493774"/>
          </a:xfrm>
        </p:grpSpPr>
        <p:sp>
          <p:nvSpPr>
            <p:cNvPr id="1276" name="Google Shape;1276;p5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7" name="Google Shape;1277;p5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78" name="Google Shape;1278;p58"/>
          <p:cNvGrpSpPr/>
          <p:nvPr/>
        </p:nvGrpSpPr>
        <p:grpSpPr>
          <a:xfrm>
            <a:off x="0" y="6824981"/>
            <a:ext cx="12192000" cy="45719"/>
            <a:chOff x="0" y="6756401"/>
            <a:chExt cx="12192000" cy="114300"/>
          </a:xfrm>
        </p:grpSpPr>
        <p:sp>
          <p:nvSpPr>
            <p:cNvPr id="1279" name="Google Shape;1279;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0" name="Google Shape;1280;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1" name="Google Shape;1281;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2" name="Google Shape;1282;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3" name="Google Shape;1283;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84" name="Google Shape;1284;p58"/>
          <p:cNvGrpSpPr/>
          <p:nvPr/>
        </p:nvGrpSpPr>
        <p:grpSpPr>
          <a:xfrm>
            <a:off x="0" y="0"/>
            <a:ext cx="12192000" cy="45719"/>
            <a:chOff x="0" y="6756401"/>
            <a:chExt cx="12192000" cy="114300"/>
          </a:xfrm>
        </p:grpSpPr>
        <p:sp>
          <p:nvSpPr>
            <p:cNvPr id="1285" name="Google Shape;1285;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6" name="Google Shape;1286;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7" name="Google Shape;1287;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8" name="Google Shape;1288;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9" name="Google Shape;1289;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90" name="Google Shape;1290;p58"/>
          <p:cNvGrpSpPr/>
          <p:nvPr/>
        </p:nvGrpSpPr>
        <p:grpSpPr>
          <a:xfrm>
            <a:off x="338952" y="6409324"/>
            <a:ext cx="224082" cy="221156"/>
            <a:chOff x="4328868" y="5502988"/>
            <a:chExt cx="500307" cy="493774"/>
          </a:xfrm>
        </p:grpSpPr>
        <p:sp>
          <p:nvSpPr>
            <p:cNvPr id="1291" name="Google Shape;1291;p5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92" name="Google Shape;1292;p5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hone with hand mockup">
  <p:cSld name="Phone with hand mockup">
    <p:spTree>
      <p:nvGrpSpPr>
        <p:cNvPr id="1" name="Shape 1293"/>
        <p:cNvGrpSpPr/>
        <p:nvPr/>
      </p:nvGrpSpPr>
      <p:grpSpPr>
        <a:xfrm>
          <a:off x="0" y="0"/>
          <a:ext cx="0" cy="0"/>
          <a:chOff x="0" y="0"/>
          <a:chExt cx="0" cy="0"/>
        </a:xfrm>
      </p:grpSpPr>
      <p:sp>
        <p:nvSpPr>
          <p:cNvPr id="1294" name="Google Shape;1294;p59"/>
          <p:cNvSpPr>
            <a:spLocks noGrp="1"/>
          </p:cNvSpPr>
          <p:nvPr>
            <p:ph type="pic" idx="2"/>
          </p:nvPr>
        </p:nvSpPr>
        <p:spPr>
          <a:xfrm>
            <a:off x="0" y="46038"/>
            <a:ext cx="5362575" cy="6778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95" name="Google Shape;1295;p5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96" name="Google Shape;129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7" name="Google Shape;1297;p59"/>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98" name="Google Shape;1298;p59"/>
          <p:cNvGrpSpPr/>
          <p:nvPr/>
        </p:nvGrpSpPr>
        <p:grpSpPr>
          <a:xfrm flipH="1">
            <a:off x="11637433" y="6409324"/>
            <a:ext cx="224082" cy="221156"/>
            <a:chOff x="4328868" y="5502988"/>
            <a:chExt cx="500307" cy="493774"/>
          </a:xfrm>
        </p:grpSpPr>
        <p:sp>
          <p:nvSpPr>
            <p:cNvPr id="1299" name="Google Shape;1299;p5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00" name="Google Shape;1300;p5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01" name="Google Shape;1301;p59"/>
          <p:cNvGrpSpPr/>
          <p:nvPr/>
        </p:nvGrpSpPr>
        <p:grpSpPr>
          <a:xfrm>
            <a:off x="0" y="6824981"/>
            <a:ext cx="12192000" cy="45719"/>
            <a:chOff x="0" y="6756401"/>
            <a:chExt cx="12192000" cy="114300"/>
          </a:xfrm>
        </p:grpSpPr>
        <p:sp>
          <p:nvSpPr>
            <p:cNvPr id="1302" name="Google Shape;1302;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3" name="Google Shape;1303;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4" name="Google Shape;1304;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5" name="Google Shape;1305;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6" name="Google Shape;1306;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07" name="Google Shape;1307;p59"/>
          <p:cNvGrpSpPr/>
          <p:nvPr/>
        </p:nvGrpSpPr>
        <p:grpSpPr>
          <a:xfrm>
            <a:off x="0" y="0"/>
            <a:ext cx="12192000" cy="45719"/>
            <a:chOff x="0" y="6756401"/>
            <a:chExt cx="12192000" cy="114300"/>
          </a:xfrm>
        </p:grpSpPr>
        <p:sp>
          <p:nvSpPr>
            <p:cNvPr id="1308" name="Google Shape;1308;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9" name="Google Shape;1309;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0" name="Google Shape;1310;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1" name="Google Shape;1311;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2" name="Google Shape;1312;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13" name="Google Shape;1313;p59"/>
          <p:cNvSpPr>
            <a:spLocks noGrp="1"/>
          </p:cNvSpPr>
          <p:nvPr>
            <p:ph type="pic" idx="3"/>
          </p:nvPr>
        </p:nvSpPr>
        <p:spPr>
          <a:xfrm>
            <a:off x="1076325" y="2143125"/>
            <a:ext cx="182880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500"/>
                                        <p:tgtEl>
                                          <p:spTgt spid="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Web Mockup">
  <p:cSld name="Web Mockup">
    <p:spTree>
      <p:nvGrpSpPr>
        <p:cNvPr id="1" name="Shape 1314"/>
        <p:cNvGrpSpPr/>
        <p:nvPr/>
      </p:nvGrpSpPr>
      <p:grpSpPr>
        <a:xfrm>
          <a:off x="0" y="0"/>
          <a:ext cx="0" cy="0"/>
          <a:chOff x="0" y="0"/>
          <a:chExt cx="0" cy="0"/>
        </a:xfrm>
      </p:grpSpPr>
      <p:sp>
        <p:nvSpPr>
          <p:cNvPr id="1315" name="Google Shape;1315;p6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16" name="Google Shape;131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7" name="Google Shape;1317;p60"/>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18" name="Google Shape;1318;p60"/>
          <p:cNvGrpSpPr/>
          <p:nvPr/>
        </p:nvGrpSpPr>
        <p:grpSpPr>
          <a:xfrm flipH="1">
            <a:off x="11637433" y="6409324"/>
            <a:ext cx="224082" cy="221156"/>
            <a:chOff x="4328868" y="5502988"/>
            <a:chExt cx="500307" cy="493774"/>
          </a:xfrm>
        </p:grpSpPr>
        <p:sp>
          <p:nvSpPr>
            <p:cNvPr id="1319" name="Google Shape;1319;p6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20" name="Google Shape;1320;p6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21" name="Google Shape;1321;p60"/>
          <p:cNvGrpSpPr/>
          <p:nvPr/>
        </p:nvGrpSpPr>
        <p:grpSpPr>
          <a:xfrm>
            <a:off x="0" y="6824981"/>
            <a:ext cx="12192000" cy="45719"/>
            <a:chOff x="0" y="6756401"/>
            <a:chExt cx="12192000" cy="114300"/>
          </a:xfrm>
        </p:grpSpPr>
        <p:sp>
          <p:nvSpPr>
            <p:cNvPr id="1322" name="Google Shape;1322;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3" name="Google Shape;1323;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4" name="Google Shape;1324;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5" name="Google Shape;1325;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6" name="Google Shape;1326;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27" name="Google Shape;1327;p60"/>
          <p:cNvGrpSpPr/>
          <p:nvPr/>
        </p:nvGrpSpPr>
        <p:grpSpPr>
          <a:xfrm>
            <a:off x="0" y="0"/>
            <a:ext cx="12192000" cy="45719"/>
            <a:chOff x="0" y="6756401"/>
            <a:chExt cx="12192000" cy="114300"/>
          </a:xfrm>
        </p:grpSpPr>
        <p:sp>
          <p:nvSpPr>
            <p:cNvPr id="1328" name="Google Shape;1328;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9" name="Google Shape;1329;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0" name="Google Shape;1330;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1" name="Google Shape;1331;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2" name="Google Shape;1332;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33" name="Google Shape;1333;p60"/>
          <p:cNvSpPr>
            <a:spLocks noGrp="1"/>
          </p:cNvSpPr>
          <p:nvPr>
            <p:ph type="pic" idx="2"/>
          </p:nvPr>
        </p:nvSpPr>
        <p:spPr>
          <a:xfrm>
            <a:off x="554567" y="1987551"/>
            <a:ext cx="5417608" cy="407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334" name="Google Shape;1334;p6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5" name="Google Shape;1335;p6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36" name="Google Shape;1336;p60"/>
          <p:cNvGrpSpPr/>
          <p:nvPr/>
        </p:nvGrpSpPr>
        <p:grpSpPr>
          <a:xfrm>
            <a:off x="338952" y="6409324"/>
            <a:ext cx="224082" cy="221156"/>
            <a:chOff x="4328868" y="5502988"/>
            <a:chExt cx="500307" cy="493774"/>
          </a:xfrm>
        </p:grpSpPr>
        <p:sp>
          <p:nvSpPr>
            <p:cNvPr id="1337" name="Google Shape;1337;p6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38" name="Google Shape;1338;p6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fade">
                                      <p:cBhvr>
                                        <p:cTn id="7" dur="500"/>
                                        <p:tgtEl>
                                          <p:spTgt spid="1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fade">
                                      <p:cBhvr>
                                        <p:cTn id="11" dur="500"/>
                                        <p:tgtEl>
                                          <p:spTgt spid="13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5">
                                            <p:txEl>
                                              <p:pRg st="1" end="1"/>
                                            </p:txEl>
                                          </p:spTgt>
                                        </p:tgtEl>
                                        <p:attrNameLst>
                                          <p:attrName>style.visibility</p:attrName>
                                        </p:attrNameLst>
                                      </p:cBhvr>
                                      <p:to>
                                        <p:strVal val="visible"/>
                                      </p:to>
                                    </p:set>
                                    <p:animEffect transition="in" filter="fade">
                                      <p:cBhvr>
                                        <p:cTn id="15" dur="500"/>
                                        <p:tgtEl>
                                          <p:spTgt spid="13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5">
                                            <p:txEl>
                                              <p:pRg st="2" end="2"/>
                                            </p:txEl>
                                          </p:spTgt>
                                        </p:tgtEl>
                                        <p:attrNameLst>
                                          <p:attrName>style.visibility</p:attrName>
                                        </p:attrNameLst>
                                      </p:cBhvr>
                                      <p:to>
                                        <p:strVal val="visible"/>
                                      </p:to>
                                    </p:set>
                                    <p:animEffect transition="in" filter="fade">
                                      <p:cBhvr>
                                        <p:cTn id="19" dur="500"/>
                                        <p:tgtEl>
                                          <p:spTgt spid="13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5">
                                            <p:txEl>
                                              <p:pRg st="3" end="3"/>
                                            </p:txEl>
                                          </p:spTgt>
                                        </p:tgtEl>
                                        <p:attrNameLst>
                                          <p:attrName>style.visibility</p:attrName>
                                        </p:attrNameLst>
                                      </p:cBhvr>
                                      <p:to>
                                        <p:strVal val="visible"/>
                                      </p:to>
                                    </p:set>
                                    <p:animEffect transition="in" filter="fade">
                                      <p:cBhvr>
                                        <p:cTn id="23" dur="500"/>
                                        <p:tgtEl>
                                          <p:spTgt spid="13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5">
                                            <p:txEl>
                                              <p:pRg st="4" end="4"/>
                                            </p:txEl>
                                          </p:spTgt>
                                        </p:tgtEl>
                                        <p:attrNameLst>
                                          <p:attrName>style.visibility</p:attrName>
                                        </p:attrNameLst>
                                      </p:cBhvr>
                                      <p:to>
                                        <p:strVal val="visible"/>
                                      </p:to>
                                    </p:set>
                                    <p:animEffect transition="in" filter="fade">
                                      <p:cBhvr>
                                        <p:cTn id="27" dur="500"/>
                                        <p:tgtEl>
                                          <p:spTgt spid="13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5">
                                            <p:txEl>
                                              <p:pRg st="5" end="5"/>
                                            </p:txEl>
                                          </p:spTgt>
                                        </p:tgtEl>
                                        <p:attrNameLst>
                                          <p:attrName>style.visibility</p:attrName>
                                        </p:attrNameLst>
                                      </p:cBhvr>
                                      <p:to>
                                        <p:strVal val="visible"/>
                                      </p:to>
                                    </p:set>
                                    <p:animEffect transition="in" filter="fade">
                                      <p:cBhvr>
                                        <p:cTn id="31" dur="500"/>
                                        <p:tgtEl>
                                          <p:spTgt spid="13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5">
                                            <p:txEl>
                                              <p:pRg st="6" end="6"/>
                                            </p:txEl>
                                          </p:spTgt>
                                        </p:tgtEl>
                                        <p:attrNameLst>
                                          <p:attrName>style.visibility</p:attrName>
                                        </p:attrNameLst>
                                      </p:cBhvr>
                                      <p:to>
                                        <p:strVal val="visible"/>
                                      </p:to>
                                    </p:set>
                                    <p:animEffect transition="in" filter="fade">
                                      <p:cBhvr>
                                        <p:cTn id="35" dur="500"/>
                                        <p:tgtEl>
                                          <p:spTgt spid="13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5">
                                            <p:txEl>
                                              <p:pRg st="7" end="7"/>
                                            </p:txEl>
                                          </p:spTgt>
                                        </p:tgtEl>
                                        <p:attrNameLst>
                                          <p:attrName>style.visibility</p:attrName>
                                        </p:attrNameLst>
                                      </p:cBhvr>
                                      <p:to>
                                        <p:strVal val="visible"/>
                                      </p:to>
                                    </p:set>
                                    <p:animEffect transition="in" filter="fade">
                                      <p:cBhvr>
                                        <p:cTn id="39" dur="500"/>
                                        <p:tgtEl>
                                          <p:spTgt spid="13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5">
                                            <p:txEl>
                                              <p:pRg st="8" end="8"/>
                                            </p:txEl>
                                          </p:spTgt>
                                        </p:tgtEl>
                                        <p:attrNameLst>
                                          <p:attrName>style.visibility</p:attrName>
                                        </p:attrNameLst>
                                      </p:cBhvr>
                                      <p:to>
                                        <p:strVal val="visible"/>
                                      </p:to>
                                    </p:set>
                                    <p:animEffect transition="in" filter="fade">
                                      <p:cBhvr>
                                        <p:cTn id="43" dur="500"/>
                                        <p:tgtEl>
                                          <p:spTgt spid="13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t with hand mockup">
  <p:cSld name="Tablet with hand mockup">
    <p:spTree>
      <p:nvGrpSpPr>
        <p:cNvPr id="1" name="Shape 1339"/>
        <p:cNvGrpSpPr/>
        <p:nvPr/>
      </p:nvGrpSpPr>
      <p:grpSpPr>
        <a:xfrm>
          <a:off x="0" y="0"/>
          <a:ext cx="0" cy="0"/>
          <a:chOff x="0" y="0"/>
          <a:chExt cx="0" cy="0"/>
        </a:xfrm>
      </p:grpSpPr>
      <p:sp>
        <p:nvSpPr>
          <p:cNvPr id="1340" name="Google Shape;1340;p6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41" name="Google Shape;134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2" name="Google Shape;1342;p61"/>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43" name="Google Shape;1343;p61"/>
          <p:cNvGrpSpPr/>
          <p:nvPr/>
        </p:nvGrpSpPr>
        <p:grpSpPr>
          <a:xfrm flipH="1">
            <a:off x="11637433" y="6409324"/>
            <a:ext cx="224082" cy="221156"/>
            <a:chOff x="4328868" y="5502988"/>
            <a:chExt cx="500307" cy="493774"/>
          </a:xfrm>
        </p:grpSpPr>
        <p:sp>
          <p:nvSpPr>
            <p:cNvPr id="1344" name="Google Shape;1344;p6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45" name="Google Shape;1345;p6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46" name="Google Shape;1346;p61"/>
          <p:cNvGrpSpPr/>
          <p:nvPr/>
        </p:nvGrpSpPr>
        <p:grpSpPr>
          <a:xfrm>
            <a:off x="0" y="6824981"/>
            <a:ext cx="12192000" cy="45719"/>
            <a:chOff x="0" y="6756401"/>
            <a:chExt cx="12192000" cy="114300"/>
          </a:xfrm>
        </p:grpSpPr>
        <p:sp>
          <p:nvSpPr>
            <p:cNvPr id="1347" name="Google Shape;1347;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8" name="Google Shape;1348;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9" name="Google Shape;1349;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0" name="Google Shape;1350;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1" name="Google Shape;1351;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52" name="Google Shape;1352;p61"/>
          <p:cNvGrpSpPr/>
          <p:nvPr/>
        </p:nvGrpSpPr>
        <p:grpSpPr>
          <a:xfrm>
            <a:off x="0" y="0"/>
            <a:ext cx="12192000" cy="45719"/>
            <a:chOff x="0" y="6756401"/>
            <a:chExt cx="12192000" cy="114300"/>
          </a:xfrm>
        </p:grpSpPr>
        <p:sp>
          <p:nvSpPr>
            <p:cNvPr id="1353" name="Google Shape;1353;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4" name="Google Shape;1354;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5" name="Google Shape;1355;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6" name="Google Shape;1356;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7" name="Google Shape;1357;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58" name="Google Shape;1358;p61"/>
          <p:cNvSpPr>
            <a:spLocks noGrp="1"/>
          </p:cNvSpPr>
          <p:nvPr>
            <p:ph type="pic" idx="2"/>
          </p:nvPr>
        </p:nvSpPr>
        <p:spPr>
          <a:xfrm>
            <a:off x="1676400" y="1409700"/>
            <a:ext cx="3178175" cy="422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59" name="Google Shape;1359;p61"/>
          <p:cNvGrpSpPr/>
          <p:nvPr/>
        </p:nvGrpSpPr>
        <p:grpSpPr>
          <a:xfrm>
            <a:off x="338952" y="6409324"/>
            <a:ext cx="224082" cy="221156"/>
            <a:chOff x="4328868" y="5502988"/>
            <a:chExt cx="500307" cy="493774"/>
          </a:xfrm>
        </p:grpSpPr>
        <p:sp>
          <p:nvSpPr>
            <p:cNvPr id="1360" name="Google Shape;1360;p6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1" name="Google Shape;1361;p6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act Us">
  <p:cSld name="Contact U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 name="Google Shape;136;p1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1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8" name="Google Shape;138;p17"/>
          <p:cNvGrpSpPr/>
          <p:nvPr/>
        </p:nvGrpSpPr>
        <p:grpSpPr>
          <a:xfrm>
            <a:off x="338952" y="6409324"/>
            <a:ext cx="224082" cy="221156"/>
            <a:chOff x="4328868" y="5502988"/>
            <a:chExt cx="500307" cy="493774"/>
          </a:xfrm>
        </p:grpSpPr>
        <p:sp>
          <p:nvSpPr>
            <p:cNvPr id="139" name="Google Shape;139;p1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0" name="Google Shape;140;p1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 name="Google Shape;141;p17"/>
          <p:cNvGrpSpPr/>
          <p:nvPr/>
        </p:nvGrpSpPr>
        <p:grpSpPr>
          <a:xfrm flipH="1">
            <a:off x="11637433" y="6409324"/>
            <a:ext cx="224082" cy="221156"/>
            <a:chOff x="4328868" y="5502988"/>
            <a:chExt cx="500307" cy="493774"/>
          </a:xfrm>
        </p:grpSpPr>
        <p:sp>
          <p:nvSpPr>
            <p:cNvPr id="142" name="Google Shape;142;p1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 name="Google Shape;143;p1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4" name="Google Shape;144;p17"/>
          <p:cNvGrpSpPr/>
          <p:nvPr/>
        </p:nvGrpSpPr>
        <p:grpSpPr>
          <a:xfrm>
            <a:off x="0" y="6824981"/>
            <a:ext cx="12192000" cy="45719"/>
            <a:chOff x="0" y="6756401"/>
            <a:chExt cx="12192000" cy="114300"/>
          </a:xfrm>
        </p:grpSpPr>
        <p:sp>
          <p:nvSpPr>
            <p:cNvPr id="145" name="Google Shape;145;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 name="Google Shape;146;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 name="Google Shape;147;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 name="Google Shape;148;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 name="Google Shape;149;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0" name="Google Shape;150;p17"/>
          <p:cNvGrpSpPr/>
          <p:nvPr/>
        </p:nvGrpSpPr>
        <p:grpSpPr>
          <a:xfrm>
            <a:off x="0" y="0"/>
            <a:ext cx="12192000" cy="45719"/>
            <a:chOff x="0" y="6756401"/>
            <a:chExt cx="12192000" cy="114300"/>
          </a:xfrm>
        </p:grpSpPr>
        <p:sp>
          <p:nvSpPr>
            <p:cNvPr id="151" name="Google Shape;151;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 name="Google Shape;152;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 name="Google Shape;153;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4" name="Google Shape;154;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5" name="Google Shape;155;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6" name="Google Shape;156;p17"/>
          <p:cNvSpPr>
            <a:spLocks noGrp="1"/>
          </p:cNvSpPr>
          <p:nvPr>
            <p:ph type="pic" idx="2"/>
          </p:nvPr>
        </p:nvSpPr>
        <p:spPr>
          <a:xfrm>
            <a:off x="0" y="2565100"/>
            <a:ext cx="7556500" cy="3175299"/>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Effect transition="in" filter="fade">
                                      <p:cBhvr>
                                        <p:cTn id="11" dur="500"/>
                                        <p:tgtEl>
                                          <p:spTgt spid="1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animEffect transition="in" filter="fade">
                                      <p:cBhvr>
                                        <p:cTn id="15" dur="500"/>
                                        <p:tgtEl>
                                          <p:spTgt spid="1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fade">
                                      <p:cBhvr>
                                        <p:cTn id="19" dur="500"/>
                                        <p:tgtEl>
                                          <p:spTgt spid="1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500"/>
                                        <p:tgtEl>
                                          <p:spTgt spid="1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animEffect transition="in" filter="fade">
                                      <p:cBhvr>
                                        <p:cTn id="31" dur="500"/>
                                        <p:tgtEl>
                                          <p:spTgt spid="1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7">
                                            <p:txEl>
                                              <p:pRg st="6" end="6"/>
                                            </p:txEl>
                                          </p:spTgt>
                                        </p:tgtEl>
                                        <p:attrNameLst>
                                          <p:attrName>style.visibility</p:attrName>
                                        </p:attrNameLst>
                                      </p:cBhvr>
                                      <p:to>
                                        <p:strVal val="visible"/>
                                      </p:to>
                                    </p:set>
                                    <p:animEffect transition="in" filter="fade">
                                      <p:cBhvr>
                                        <p:cTn id="35" dur="500"/>
                                        <p:tgtEl>
                                          <p:spTgt spid="1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7">
                                            <p:txEl>
                                              <p:pRg st="7" end="7"/>
                                            </p:txEl>
                                          </p:spTgt>
                                        </p:tgtEl>
                                        <p:attrNameLst>
                                          <p:attrName>style.visibility</p:attrName>
                                        </p:attrNameLst>
                                      </p:cBhvr>
                                      <p:to>
                                        <p:strVal val="visible"/>
                                      </p:to>
                                    </p:set>
                                    <p:animEffect transition="in" filter="fade">
                                      <p:cBhvr>
                                        <p:cTn id="39" dur="500"/>
                                        <p:tgtEl>
                                          <p:spTgt spid="1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Effect transition="in" filter="fade">
                                      <p:cBhvr>
                                        <p:cTn id="43" dur="500"/>
                                        <p:tgtEl>
                                          <p:spTgt spid="13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hone mockup with hand">
  <p:cSld name="Phone mockup with hand">
    <p:spTree>
      <p:nvGrpSpPr>
        <p:cNvPr id="1" name="Shape 1362"/>
        <p:cNvGrpSpPr/>
        <p:nvPr/>
      </p:nvGrpSpPr>
      <p:grpSpPr>
        <a:xfrm>
          <a:off x="0" y="0"/>
          <a:ext cx="0" cy="0"/>
          <a:chOff x="0" y="0"/>
          <a:chExt cx="0" cy="0"/>
        </a:xfrm>
      </p:grpSpPr>
      <p:sp>
        <p:nvSpPr>
          <p:cNvPr id="1363" name="Google Shape;1363;p6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4" name="Google Shape;136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5" name="Google Shape;1365;p62"/>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66" name="Google Shape;1366;p62"/>
          <p:cNvGrpSpPr/>
          <p:nvPr/>
        </p:nvGrpSpPr>
        <p:grpSpPr>
          <a:xfrm flipH="1">
            <a:off x="11637433" y="6409324"/>
            <a:ext cx="224082" cy="221156"/>
            <a:chOff x="4328868" y="5502988"/>
            <a:chExt cx="500307" cy="493774"/>
          </a:xfrm>
        </p:grpSpPr>
        <p:sp>
          <p:nvSpPr>
            <p:cNvPr id="1367" name="Google Shape;1367;p6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8" name="Google Shape;1368;p6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69" name="Google Shape;1369;p62"/>
          <p:cNvGrpSpPr/>
          <p:nvPr/>
        </p:nvGrpSpPr>
        <p:grpSpPr>
          <a:xfrm>
            <a:off x="0" y="6824981"/>
            <a:ext cx="12192000" cy="45719"/>
            <a:chOff x="0" y="6756401"/>
            <a:chExt cx="12192000" cy="114300"/>
          </a:xfrm>
        </p:grpSpPr>
        <p:sp>
          <p:nvSpPr>
            <p:cNvPr id="1370" name="Google Shape;1370;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1" name="Google Shape;1371;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2" name="Google Shape;1372;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3" name="Google Shape;1373;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4" name="Google Shape;1374;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75" name="Google Shape;1375;p62"/>
          <p:cNvGrpSpPr/>
          <p:nvPr/>
        </p:nvGrpSpPr>
        <p:grpSpPr>
          <a:xfrm>
            <a:off x="0" y="0"/>
            <a:ext cx="12192000" cy="45719"/>
            <a:chOff x="0" y="6756401"/>
            <a:chExt cx="12192000" cy="114300"/>
          </a:xfrm>
        </p:grpSpPr>
        <p:sp>
          <p:nvSpPr>
            <p:cNvPr id="1376" name="Google Shape;1376;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7" name="Google Shape;1377;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8" name="Google Shape;1378;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9" name="Google Shape;1379;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80" name="Google Shape;1380;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81" name="Google Shape;1381;p62"/>
          <p:cNvSpPr>
            <a:spLocks noGrp="1"/>
          </p:cNvSpPr>
          <p:nvPr>
            <p:ph type="pic" idx="2"/>
          </p:nvPr>
        </p:nvSpPr>
        <p:spPr>
          <a:xfrm>
            <a:off x="7679666" y="1933036"/>
            <a:ext cx="2621951" cy="274775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82" name="Google Shape;1382;p62"/>
          <p:cNvGrpSpPr/>
          <p:nvPr/>
        </p:nvGrpSpPr>
        <p:grpSpPr>
          <a:xfrm>
            <a:off x="338952" y="6409324"/>
            <a:ext cx="224082" cy="221156"/>
            <a:chOff x="4328868" y="5502988"/>
            <a:chExt cx="500307" cy="493774"/>
          </a:xfrm>
        </p:grpSpPr>
        <p:sp>
          <p:nvSpPr>
            <p:cNvPr id="1383" name="Google Shape;1383;p6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84" name="Google Shape;1384;p6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 Phone Mockup">
  <p:cSld name="2 Phone Mockup">
    <p:spTree>
      <p:nvGrpSpPr>
        <p:cNvPr id="1" name="Shape 1385"/>
        <p:cNvGrpSpPr/>
        <p:nvPr/>
      </p:nvGrpSpPr>
      <p:grpSpPr>
        <a:xfrm>
          <a:off x="0" y="0"/>
          <a:ext cx="0" cy="0"/>
          <a:chOff x="0" y="0"/>
          <a:chExt cx="0" cy="0"/>
        </a:xfrm>
      </p:grpSpPr>
      <p:sp>
        <p:nvSpPr>
          <p:cNvPr id="1386" name="Google Shape;1386;p6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87" name="Google Shape;138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8" name="Google Shape;1388;p63"/>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89" name="Google Shape;1389;p63"/>
          <p:cNvGrpSpPr/>
          <p:nvPr/>
        </p:nvGrpSpPr>
        <p:grpSpPr>
          <a:xfrm>
            <a:off x="338952" y="6409324"/>
            <a:ext cx="224082" cy="221156"/>
            <a:chOff x="4328868" y="5502988"/>
            <a:chExt cx="500307" cy="493774"/>
          </a:xfrm>
        </p:grpSpPr>
        <p:sp>
          <p:nvSpPr>
            <p:cNvPr id="1390" name="Google Shape;1390;p6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1" name="Google Shape;1391;p6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2" name="Google Shape;1392;p63"/>
          <p:cNvGrpSpPr/>
          <p:nvPr/>
        </p:nvGrpSpPr>
        <p:grpSpPr>
          <a:xfrm flipH="1">
            <a:off x="11637433" y="6409324"/>
            <a:ext cx="224082" cy="221156"/>
            <a:chOff x="4328868" y="5502988"/>
            <a:chExt cx="500307" cy="493774"/>
          </a:xfrm>
        </p:grpSpPr>
        <p:sp>
          <p:nvSpPr>
            <p:cNvPr id="1393" name="Google Shape;1393;p6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4" name="Google Shape;1394;p6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5" name="Google Shape;1395;p63"/>
          <p:cNvGrpSpPr/>
          <p:nvPr/>
        </p:nvGrpSpPr>
        <p:grpSpPr>
          <a:xfrm>
            <a:off x="0" y="6824981"/>
            <a:ext cx="12192000" cy="45719"/>
            <a:chOff x="0" y="6756401"/>
            <a:chExt cx="12192000" cy="114300"/>
          </a:xfrm>
        </p:grpSpPr>
        <p:sp>
          <p:nvSpPr>
            <p:cNvPr id="1396" name="Google Shape;1396;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7" name="Google Shape;1397;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8" name="Google Shape;1398;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9" name="Google Shape;1399;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0" name="Google Shape;1400;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01" name="Google Shape;1401;p63"/>
          <p:cNvGrpSpPr/>
          <p:nvPr/>
        </p:nvGrpSpPr>
        <p:grpSpPr>
          <a:xfrm>
            <a:off x="0" y="0"/>
            <a:ext cx="12192000" cy="45719"/>
            <a:chOff x="0" y="6756401"/>
            <a:chExt cx="12192000" cy="114300"/>
          </a:xfrm>
        </p:grpSpPr>
        <p:sp>
          <p:nvSpPr>
            <p:cNvPr id="1402" name="Google Shape;1402;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3" name="Google Shape;1403;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4" name="Google Shape;1404;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5" name="Google Shape;1405;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6" name="Google Shape;1406;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07" name="Google Shape;1407;p63"/>
          <p:cNvSpPr>
            <a:spLocks noGrp="1"/>
          </p:cNvSpPr>
          <p:nvPr>
            <p:ph type="pic" idx="2"/>
          </p:nvPr>
        </p:nvSpPr>
        <p:spPr>
          <a:xfrm>
            <a:off x="669079" y="1623881"/>
            <a:ext cx="1708065" cy="254466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08" name="Google Shape;1408;p63"/>
          <p:cNvSpPr>
            <a:spLocks noGrp="1"/>
          </p:cNvSpPr>
          <p:nvPr>
            <p:ph type="pic" idx="3"/>
          </p:nvPr>
        </p:nvSpPr>
        <p:spPr>
          <a:xfrm>
            <a:off x="2535979" y="2289450"/>
            <a:ext cx="1675879" cy="289321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409"/>
        <p:cNvGrpSpPr/>
        <p:nvPr/>
      </p:nvGrpSpPr>
      <p:grpSpPr>
        <a:xfrm>
          <a:off x="0" y="0"/>
          <a:ext cx="0" cy="0"/>
          <a:chOff x="0" y="0"/>
          <a:chExt cx="0" cy="0"/>
        </a:xfrm>
      </p:grpSpPr>
      <p:sp>
        <p:nvSpPr>
          <p:cNvPr id="1410" name="Google Shape;1410;p64"/>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11" name="Google Shape;141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12" name="Google Shape;1412;p64"/>
          <p:cNvGrpSpPr/>
          <p:nvPr/>
        </p:nvGrpSpPr>
        <p:grpSpPr>
          <a:xfrm>
            <a:off x="338952" y="6409324"/>
            <a:ext cx="224082" cy="221156"/>
            <a:chOff x="4328868" y="5502988"/>
            <a:chExt cx="500307" cy="493774"/>
          </a:xfrm>
        </p:grpSpPr>
        <p:sp>
          <p:nvSpPr>
            <p:cNvPr id="1413" name="Google Shape;1413;p6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4" name="Google Shape;1414;p6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5" name="Google Shape;1415;p64"/>
          <p:cNvGrpSpPr/>
          <p:nvPr/>
        </p:nvGrpSpPr>
        <p:grpSpPr>
          <a:xfrm flipH="1">
            <a:off x="11637433" y="6409324"/>
            <a:ext cx="224082" cy="221156"/>
            <a:chOff x="4328868" y="5502988"/>
            <a:chExt cx="500307" cy="493774"/>
          </a:xfrm>
        </p:grpSpPr>
        <p:sp>
          <p:nvSpPr>
            <p:cNvPr id="1416" name="Google Shape;1416;p6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7" name="Google Shape;1417;p6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8" name="Google Shape;1418;p64"/>
          <p:cNvGrpSpPr/>
          <p:nvPr/>
        </p:nvGrpSpPr>
        <p:grpSpPr>
          <a:xfrm>
            <a:off x="0" y="6824981"/>
            <a:ext cx="12192000" cy="45719"/>
            <a:chOff x="0" y="6756401"/>
            <a:chExt cx="12192000" cy="114300"/>
          </a:xfrm>
        </p:grpSpPr>
        <p:sp>
          <p:nvSpPr>
            <p:cNvPr id="1419" name="Google Shape;1419;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0" name="Google Shape;1420;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1" name="Google Shape;1421;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2" name="Google Shape;1422;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3" name="Google Shape;1423;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24" name="Google Shape;1424;p64"/>
          <p:cNvGrpSpPr/>
          <p:nvPr/>
        </p:nvGrpSpPr>
        <p:grpSpPr>
          <a:xfrm>
            <a:off x="0" y="3355522"/>
            <a:ext cx="12192000" cy="45719"/>
            <a:chOff x="0" y="6756401"/>
            <a:chExt cx="12192000" cy="114300"/>
          </a:xfrm>
        </p:grpSpPr>
        <p:sp>
          <p:nvSpPr>
            <p:cNvPr id="1425" name="Google Shape;1425;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6" name="Google Shape;1426;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7" name="Google Shape;1427;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8" name="Google Shape;1428;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9" name="Google Shape;1429;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0"/>
                                        </p:tgtEl>
                                        <p:attrNameLst>
                                          <p:attrName>style.visibility</p:attrName>
                                        </p:attrNameLst>
                                      </p:cBhvr>
                                      <p:to>
                                        <p:strVal val="visible"/>
                                      </p:to>
                                    </p:set>
                                    <p:animEffect transition="in" filter="fade">
                                      <p:cBhvr>
                                        <p:cTn id="7" dur="500"/>
                                        <p:tgtEl>
                                          <p:spTgt spid="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martPhone Mockup">
  <p:cSld name="SmartPhone Mockup">
    <p:spTree>
      <p:nvGrpSpPr>
        <p:cNvPr id="1" name="Shape 1430"/>
        <p:cNvGrpSpPr/>
        <p:nvPr/>
      </p:nvGrpSpPr>
      <p:grpSpPr>
        <a:xfrm>
          <a:off x="0" y="0"/>
          <a:ext cx="0" cy="0"/>
          <a:chOff x="0" y="0"/>
          <a:chExt cx="0" cy="0"/>
        </a:xfrm>
      </p:grpSpPr>
      <p:sp>
        <p:nvSpPr>
          <p:cNvPr id="1431" name="Google Shape;1431;p65"/>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32" name="Google Shape;14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33" name="Google Shape;1433;p65"/>
          <p:cNvGrpSpPr/>
          <p:nvPr/>
        </p:nvGrpSpPr>
        <p:grpSpPr>
          <a:xfrm>
            <a:off x="338952" y="6409324"/>
            <a:ext cx="224082" cy="221156"/>
            <a:chOff x="4328868" y="5502988"/>
            <a:chExt cx="500307" cy="493774"/>
          </a:xfrm>
        </p:grpSpPr>
        <p:sp>
          <p:nvSpPr>
            <p:cNvPr id="1434" name="Google Shape;1434;p6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5" name="Google Shape;1435;p6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6" name="Google Shape;1436;p65"/>
          <p:cNvGrpSpPr/>
          <p:nvPr/>
        </p:nvGrpSpPr>
        <p:grpSpPr>
          <a:xfrm flipH="1">
            <a:off x="11637433" y="6409324"/>
            <a:ext cx="224082" cy="221156"/>
            <a:chOff x="4328868" y="5502988"/>
            <a:chExt cx="500307" cy="493774"/>
          </a:xfrm>
        </p:grpSpPr>
        <p:sp>
          <p:nvSpPr>
            <p:cNvPr id="1437" name="Google Shape;1437;p6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8" name="Google Shape;1438;p6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9" name="Google Shape;1439;p65"/>
          <p:cNvGrpSpPr/>
          <p:nvPr/>
        </p:nvGrpSpPr>
        <p:grpSpPr>
          <a:xfrm>
            <a:off x="0" y="6824981"/>
            <a:ext cx="12192000" cy="45719"/>
            <a:chOff x="0" y="6756401"/>
            <a:chExt cx="12192000" cy="114300"/>
          </a:xfrm>
        </p:grpSpPr>
        <p:sp>
          <p:nvSpPr>
            <p:cNvPr id="1440" name="Google Shape;1440;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1" name="Google Shape;1441;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2" name="Google Shape;1442;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3" name="Google Shape;1443;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4" name="Google Shape;1444;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45" name="Google Shape;1445;p65"/>
          <p:cNvGrpSpPr/>
          <p:nvPr/>
        </p:nvGrpSpPr>
        <p:grpSpPr>
          <a:xfrm>
            <a:off x="0" y="3355522"/>
            <a:ext cx="12192000" cy="45719"/>
            <a:chOff x="0" y="6756401"/>
            <a:chExt cx="12192000" cy="114300"/>
          </a:xfrm>
        </p:grpSpPr>
        <p:sp>
          <p:nvSpPr>
            <p:cNvPr id="1446" name="Google Shape;1446;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7" name="Google Shape;1447;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8" name="Google Shape;1448;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9" name="Google Shape;1449;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50" name="Google Shape;1450;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51" name="Google Shape;1451;p65"/>
          <p:cNvSpPr>
            <a:spLocks noGrp="1"/>
          </p:cNvSpPr>
          <p:nvPr>
            <p:ph type="pic" idx="3"/>
          </p:nvPr>
        </p:nvSpPr>
        <p:spPr>
          <a:xfrm>
            <a:off x="831850" y="1778000"/>
            <a:ext cx="178435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5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452"/>
        <p:cNvGrpSpPr/>
        <p:nvPr/>
      </p:nvGrpSpPr>
      <p:grpSpPr>
        <a:xfrm>
          <a:off x="0" y="0"/>
          <a:ext cx="0" cy="0"/>
          <a:chOff x="0" y="0"/>
          <a:chExt cx="0" cy="0"/>
        </a:xfrm>
      </p:grpSpPr>
      <p:sp>
        <p:nvSpPr>
          <p:cNvPr id="1453" name="Google Shape;1453;p66"/>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54" name="Google Shape;145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55" name="Google Shape;1455;p66"/>
          <p:cNvGrpSpPr/>
          <p:nvPr/>
        </p:nvGrpSpPr>
        <p:grpSpPr>
          <a:xfrm>
            <a:off x="338952" y="6409324"/>
            <a:ext cx="224082" cy="221156"/>
            <a:chOff x="4328868" y="5502988"/>
            <a:chExt cx="500307" cy="493774"/>
          </a:xfrm>
        </p:grpSpPr>
        <p:sp>
          <p:nvSpPr>
            <p:cNvPr id="1456" name="Google Shape;1456;p6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57" name="Google Shape;1457;p6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58" name="Google Shape;1458;p66"/>
          <p:cNvGrpSpPr/>
          <p:nvPr/>
        </p:nvGrpSpPr>
        <p:grpSpPr>
          <a:xfrm flipH="1">
            <a:off x="11637433" y="6409324"/>
            <a:ext cx="224082" cy="221156"/>
            <a:chOff x="4328868" y="5502988"/>
            <a:chExt cx="500307" cy="493774"/>
          </a:xfrm>
        </p:grpSpPr>
        <p:sp>
          <p:nvSpPr>
            <p:cNvPr id="1459" name="Google Shape;1459;p6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60" name="Google Shape;1460;p6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61" name="Google Shape;1461;p66"/>
          <p:cNvGrpSpPr/>
          <p:nvPr/>
        </p:nvGrpSpPr>
        <p:grpSpPr>
          <a:xfrm>
            <a:off x="0" y="6824981"/>
            <a:ext cx="12192000" cy="45719"/>
            <a:chOff x="0" y="6756401"/>
            <a:chExt cx="12192000" cy="114300"/>
          </a:xfrm>
        </p:grpSpPr>
        <p:sp>
          <p:nvSpPr>
            <p:cNvPr id="1462" name="Google Shape;1462;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3" name="Google Shape;1463;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4" name="Google Shape;1464;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5" name="Google Shape;1465;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6" name="Google Shape;1466;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67" name="Google Shape;1467;p66"/>
          <p:cNvGrpSpPr/>
          <p:nvPr/>
        </p:nvGrpSpPr>
        <p:grpSpPr>
          <a:xfrm>
            <a:off x="0" y="4850490"/>
            <a:ext cx="12192000" cy="45719"/>
            <a:chOff x="0" y="6756401"/>
            <a:chExt cx="12192000" cy="114300"/>
          </a:xfrm>
        </p:grpSpPr>
        <p:sp>
          <p:nvSpPr>
            <p:cNvPr id="1468" name="Google Shape;1468;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9" name="Google Shape;1469;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0" name="Google Shape;1470;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1" name="Google Shape;1471;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2" name="Google Shape;1472;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hone with background">
  <p:cSld name="Phone with background">
    <p:spTree>
      <p:nvGrpSpPr>
        <p:cNvPr id="1" name="Shape 1473"/>
        <p:cNvGrpSpPr/>
        <p:nvPr/>
      </p:nvGrpSpPr>
      <p:grpSpPr>
        <a:xfrm>
          <a:off x="0" y="0"/>
          <a:ext cx="0" cy="0"/>
          <a:chOff x="0" y="0"/>
          <a:chExt cx="0" cy="0"/>
        </a:xfrm>
      </p:grpSpPr>
      <p:sp>
        <p:nvSpPr>
          <p:cNvPr id="1474" name="Google Shape;1474;p67"/>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75" name="Google Shape;1475;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6" name="Google Shape;1476;p67"/>
          <p:cNvGrpSpPr/>
          <p:nvPr/>
        </p:nvGrpSpPr>
        <p:grpSpPr>
          <a:xfrm>
            <a:off x="338952" y="6409324"/>
            <a:ext cx="224082" cy="221156"/>
            <a:chOff x="4328868" y="5502988"/>
            <a:chExt cx="500307" cy="493774"/>
          </a:xfrm>
        </p:grpSpPr>
        <p:sp>
          <p:nvSpPr>
            <p:cNvPr id="1477" name="Google Shape;1477;p6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78" name="Google Shape;1478;p6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79" name="Google Shape;1479;p67"/>
          <p:cNvGrpSpPr/>
          <p:nvPr/>
        </p:nvGrpSpPr>
        <p:grpSpPr>
          <a:xfrm flipH="1">
            <a:off x="11637433" y="6409324"/>
            <a:ext cx="224082" cy="221156"/>
            <a:chOff x="4328868" y="5502988"/>
            <a:chExt cx="500307" cy="493774"/>
          </a:xfrm>
        </p:grpSpPr>
        <p:sp>
          <p:nvSpPr>
            <p:cNvPr id="1480" name="Google Shape;1480;p6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81" name="Google Shape;1481;p6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82" name="Google Shape;1482;p67"/>
          <p:cNvGrpSpPr/>
          <p:nvPr/>
        </p:nvGrpSpPr>
        <p:grpSpPr>
          <a:xfrm>
            <a:off x="0" y="6824981"/>
            <a:ext cx="12192000" cy="45719"/>
            <a:chOff x="0" y="6756401"/>
            <a:chExt cx="12192000" cy="114300"/>
          </a:xfrm>
        </p:grpSpPr>
        <p:sp>
          <p:nvSpPr>
            <p:cNvPr id="1483" name="Google Shape;1483;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4" name="Google Shape;1484;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5" name="Google Shape;1485;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6" name="Google Shape;1486;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7" name="Google Shape;1487;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88" name="Google Shape;1488;p67"/>
          <p:cNvGrpSpPr/>
          <p:nvPr/>
        </p:nvGrpSpPr>
        <p:grpSpPr>
          <a:xfrm>
            <a:off x="0" y="4850490"/>
            <a:ext cx="12192000" cy="45719"/>
            <a:chOff x="0" y="6756401"/>
            <a:chExt cx="12192000" cy="114300"/>
          </a:xfrm>
        </p:grpSpPr>
        <p:sp>
          <p:nvSpPr>
            <p:cNvPr id="1489" name="Google Shape;1489;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0" name="Google Shape;1490;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1" name="Google Shape;1491;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2" name="Google Shape;1492;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3" name="Google Shape;1493;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94" name="Google Shape;1494;p67"/>
          <p:cNvSpPr>
            <a:spLocks noGrp="1"/>
          </p:cNvSpPr>
          <p:nvPr>
            <p:ph type="pic" idx="3"/>
          </p:nvPr>
        </p:nvSpPr>
        <p:spPr>
          <a:xfrm>
            <a:off x="2057400" y="1379538"/>
            <a:ext cx="4351338" cy="24304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ablet mockup with background">
  <p:cSld name="Tablet mockup with background">
    <p:spTree>
      <p:nvGrpSpPr>
        <p:cNvPr id="1" name="Shape 1495"/>
        <p:cNvGrpSpPr/>
        <p:nvPr/>
      </p:nvGrpSpPr>
      <p:grpSpPr>
        <a:xfrm>
          <a:off x="0" y="0"/>
          <a:ext cx="0" cy="0"/>
          <a:chOff x="0" y="0"/>
          <a:chExt cx="0" cy="0"/>
        </a:xfrm>
      </p:grpSpPr>
      <p:sp>
        <p:nvSpPr>
          <p:cNvPr id="1496" name="Google Shape;1496;p68"/>
          <p:cNvSpPr>
            <a:spLocks noGrp="1"/>
          </p:cNvSpPr>
          <p:nvPr>
            <p:ph type="pic" idx="2"/>
          </p:nvPr>
        </p:nvSpPr>
        <p:spPr>
          <a:xfrm>
            <a:off x="0" y="-1"/>
            <a:ext cx="12192000" cy="384628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97" name="Google Shape;149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98" name="Google Shape;1498;p68"/>
          <p:cNvGrpSpPr/>
          <p:nvPr/>
        </p:nvGrpSpPr>
        <p:grpSpPr>
          <a:xfrm>
            <a:off x="338952" y="6409324"/>
            <a:ext cx="224082" cy="221156"/>
            <a:chOff x="4328868" y="5502988"/>
            <a:chExt cx="500307" cy="493774"/>
          </a:xfrm>
        </p:grpSpPr>
        <p:sp>
          <p:nvSpPr>
            <p:cNvPr id="1499" name="Google Shape;1499;p6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0" name="Google Shape;1500;p6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1" name="Google Shape;1501;p68"/>
          <p:cNvGrpSpPr/>
          <p:nvPr/>
        </p:nvGrpSpPr>
        <p:grpSpPr>
          <a:xfrm flipH="1">
            <a:off x="11637433" y="6409324"/>
            <a:ext cx="224082" cy="221156"/>
            <a:chOff x="4328868" y="5502988"/>
            <a:chExt cx="500307" cy="493774"/>
          </a:xfrm>
        </p:grpSpPr>
        <p:sp>
          <p:nvSpPr>
            <p:cNvPr id="1502" name="Google Shape;1502;p6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3" name="Google Shape;1503;p6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4" name="Google Shape;1504;p68"/>
          <p:cNvGrpSpPr/>
          <p:nvPr/>
        </p:nvGrpSpPr>
        <p:grpSpPr>
          <a:xfrm>
            <a:off x="0" y="6824981"/>
            <a:ext cx="12192000" cy="45719"/>
            <a:chOff x="0" y="6756401"/>
            <a:chExt cx="12192000" cy="114300"/>
          </a:xfrm>
        </p:grpSpPr>
        <p:sp>
          <p:nvSpPr>
            <p:cNvPr id="1505" name="Google Shape;1505;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6" name="Google Shape;1506;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7" name="Google Shape;1507;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8" name="Google Shape;1508;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9" name="Google Shape;1509;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10" name="Google Shape;1510;p68"/>
          <p:cNvGrpSpPr/>
          <p:nvPr/>
        </p:nvGrpSpPr>
        <p:grpSpPr>
          <a:xfrm>
            <a:off x="0" y="3843757"/>
            <a:ext cx="12192000" cy="45719"/>
            <a:chOff x="0" y="6756401"/>
            <a:chExt cx="12192000" cy="114300"/>
          </a:xfrm>
        </p:grpSpPr>
        <p:sp>
          <p:nvSpPr>
            <p:cNvPr id="1511" name="Google Shape;1511;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2" name="Google Shape;1512;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3" name="Google Shape;1513;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4" name="Google Shape;1514;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5" name="Google Shape;1515;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16" name="Google Shape;1516;p68"/>
          <p:cNvSpPr>
            <a:spLocks noGrp="1"/>
          </p:cNvSpPr>
          <p:nvPr>
            <p:ph type="pic" idx="3"/>
          </p:nvPr>
        </p:nvSpPr>
        <p:spPr>
          <a:xfrm>
            <a:off x="4357688" y="1534935"/>
            <a:ext cx="3487737" cy="26638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Effect transition="in" filter="fade">
                                      <p:cBhvr>
                                        <p:cTn id="7" dur="500"/>
                                        <p:tgtEl>
                                          <p:spTgt spid="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hone Mockup">
  <p:cSld name="Phone Mockup">
    <p:spTree>
      <p:nvGrpSpPr>
        <p:cNvPr id="1" name="Shape 1517"/>
        <p:cNvGrpSpPr/>
        <p:nvPr/>
      </p:nvGrpSpPr>
      <p:grpSpPr>
        <a:xfrm>
          <a:off x="0" y="0"/>
          <a:ext cx="0" cy="0"/>
          <a:chOff x="0" y="0"/>
          <a:chExt cx="0" cy="0"/>
        </a:xfrm>
      </p:grpSpPr>
      <p:sp>
        <p:nvSpPr>
          <p:cNvPr id="1518" name="Google Shape;1518;p69"/>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519" name="Google Shape;151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20" name="Google Shape;1520;p69"/>
          <p:cNvGrpSpPr/>
          <p:nvPr/>
        </p:nvGrpSpPr>
        <p:grpSpPr>
          <a:xfrm>
            <a:off x="338952" y="6409324"/>
            <a:ext cx="224082" cy="221156"/>
            <a:chOff x="4328868" y="5502988"/>
            <a:chExt cx="500307" cy="493774"/>
          </a:xfrm>
        </p:grpSpPr>
        <p:sp>
          <p:nvSpPr>
            <p:cNvPr id="1521" name="Google Shape;1521;p6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2" name="Google Shape;1522;p6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3" name="Google Shape;1523;p69"/>
          <p:cNvGrpSpPr/>
          <p:nvPr/>
        </p:nvGrpSpPr>
        <p:grpSpPr>
          <a:xfrm flipH="1">
            <a:off x="11637433" y="6409324"/>
            <a:ext cx="224082" cy="221156"/>
            <a:chOff x="4328868" y="5502988"/>
            <a:chExt cx="500307" cy="493774"/>
          </a:xfrm>
        </p:grpSpPr>
        <p:sp>
          <p:nvSpPr>
            <p:cNvPr id="1524" name="Google Shape;1524;p6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5" name="Google Shape;1525;p6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6" name="Google Shape;1526;p69"/>
          <p:cNvGrpSpPr/>
          <p:nvPr/>
        </p:nvGrpSpPr>
        <p:grpSpPr>
          <a:xfrm>
            <a:off x="0" y="6824981"/>
            <a:ext cx="12192000" cy="45719"/>
            <a:chOff x="0" y="6756401"/>
            <a:chExt cx="12192000" cy="114300"/>
          </a:xfrm>
        </p:grpSpPr>
        <p:sp>
          <p:nvSpPr>
            <p:cNvPr id="1527" name="Google Shape;1527;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8" name="Google Shape;1528;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9" name="Google Shape;1529;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0" name="Google Shape;1530;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1" name="Google Shape;1531;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32" name="Google Shape;1532;p69"/>
          <p:cNvGrpSpPr/>
          <p:nvPr/>
        </p:nvGrpSpPr>
        <p:grpSpPr>
          <a:xfrm>
            <a:off x="0" y="4850490"/>
            <a:ext cx="12192000" cy="45719"/>
            <a:chOff x="0" y="6756401"/>
            <a:chExt cx="12192000" cy="114300"/>
          </a:xfrm>
        </p:grpSpPr>
        <p:sp>
          <p:nvSpPr>
            <p:cNvPr id="1533" name="Google Shape;1533;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4" name="Google Shape;1534;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5" name="Google Shape;1535;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6" name="Google Shape;1536;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7" name="Google Shape;1537;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38" name="Google Shape;1538;p69"/>
          <p:cNvSpPr>
            <a:spLocks noGrp="1"/>
          </p:cNvSpPr>
          <p:nvPr>
            <p:ph type="pic" idx="3"/>
          </p:nvPr>
        </p:nvSpPr>
        <p:spPr>
          <a:xfrm>
            <a:off x="1549400" y="1943100"/>
            <a:ext cx="1828800" cy="2717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8"/>
                                        </p:tgtEl>
                                        <p:attrNameLst>
                                          <p:attrName>style.visibility</p:attrName>
                                        </p:attrNameLst>
                                      </p:cBhvr>
                                      <p:to>
                                        <p:strVal val="visible"/>
                                      </p:to>
                                    </p:set>
                                    <p:animEffect transition="in" filter="fade">
                                      <p:cBhvr>
                                        <p:cTn id="7" dur="500"/>
                                        <p:tgtEl>
                                          <p:spTgt spid="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12"/>
          <p:cNvGrpSpPr/>
          <p:nvPr/>
        </p:nvGrpSpPr>
        <p:grpSpPr>
          <a:xfrm>
            <a:off x="0" y="6824981"/>
            <a:ext cx="12192000" cy="45719"/>
            <a:chOff x="0" y="6756401"/>
            <a:chExt cx="12192000" cy="114300"/>
          </a:xfrm>
        </p:grpSpPr>
        <p:sp>
          <p:nvSpPr>
            <p:cNvPr id="20" name="Google Shape;20;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2" name="Google Shape;22;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4" name="Google Shape;24;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grpSp>
        <p:nvGrpSpPr>
          <p:cNvPr id="25" name="Google Shape;25;p12"/>
          <p:cNvGrpSpPr/>
          <p:nvPr/>
        </p:nvGrpSpPr>
        <p:grpSpPr>
          <a:xfrm>
            <a:off x="0" y="0"/>
            <a:ext cx="12192000" cy="45719"/>
            <a:chOff x="0" y="6756401"/>
            <a:chExt cx="12192000" cy="114300"/>
          </a:xfrm>
        </p:grpSpPr>
        <p:sp>
          <p:nvSpPr>
            <p:cNvPr id="26" name="Google Shape;26;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7" name="Google Shape;27;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 name="Google Shape;28;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9" name="Google Shape;29;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 name="Google Shape;30;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71484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rtnership">
  <p:cSld name="Partnership">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61" name="Google Shape;161;p1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62" name="Google Shape;162;p1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63" name="Google Shape;163;p18"/>
          <p:cNvGrpSpPr/>
          <p:nvPr/>
        </p:nvGrpSpPr>
        <p:grpSpPr>
          <a:xfrm>
            <a:off x="338952" y="6409324"/>
            <a:ext cx="224082" cy="221156"/>
            <a:chOff x="4328868" y="5502988"/>
            <a:chExt cx="500307" cy="493774"/>
          </a:xfrm>
        </p:grpSpPr>
        <p:sp>
          <p:nvSpPr>
            <p:cNvPr id="164" name="Google Shape;164;p1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6" name="Google Shape;166;p18"/>
          <p:cNvGrpSpPr/>
          <p:nvPr/>
        </p:nvGrpSpPr>
        <p:grpSpPr>
          <a:xfrm flipH="1">
            <a:off x="11637433" y="6409324"/>
            <a:ext cx="224082" cy="221156"/>
            <a:chOff x="4328868" y="5502988"/>
            <a:chExt cx="500307" cy="493774"/>
          </a:xfrm>
        </p:grpSpPr>
        <p:sp>
          <p:nvSpPr>
            <p:cNvPr id="167" name="Google Shape;167;p1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8" name="Google Shape;168;p1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9" name="Google Shape;169;p18"/>
          <p:cNvGrpSpPr/>
          <p:nvPr/>
        </p:nvGrpSpPr>
        <p:grpSpPr>
          <a:xfrm>
            <a:off x="0" y="6824981"/>
            <a:ext cx="12192000" cy="45719"/>
            <a:chOff x="0" y="6756401"/>
            <a:chExt cx="12192000" cy="114300"/>
          </a:xfrm>
        </p:grpSpPr>
        <p:sp>
          <p:nvSpPr>
            <p:cNvPr id="170" name="Google Shape;170;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1" name="Google Shape;171;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2" name="Google Shape;172;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3" name="Google Shape;173;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4" name="Google Shape;174;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75" name="Google Shape;175;p18"/>
          <p:cNvGrpSpPr/>
          <p:nvPr/>
        </p:nvGrpSpPr>
        <p:grpSpPr>
          <a:xfrm>
            <a:off x="0" y="0"/>
            <a:ext cx="12192000" cy="45719"/>
            <a:chOff x="0" y="6756401"/>
            <a:chExt cx="12192000" cy="114300"/>
          </a:xfrm>
        </p:grpSpPr>
        <p:sp>
          <p:nvSpPr>
            <p:cNvPr id="176" name="Google Shape;176;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7" name="Google Shape;177;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8" name="Google Shape;178;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9" name="Google Shape;179;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81" name="Google Shape;181;p18"/>
          <p:cNvSpPr>
            <a:spLocks noGrp="1"/>
          </p:cNvSpPr>
          <p:nvPr>
            <p:ph type="pic" idx="2"/>
          </p:nvPr>
        </p:nvSpPr>
        <p:spPr>
          <a:xfrm>
            <a:off x="1012755" y="2279803"/>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2" name="Google Shape;182;p18"/>
          <p:cNvSpPr>
            <a:spLocks noGrp="1"/>
          </p:cNvSpPr>
          <p:nvPr>
            <p:ph type="pic" idx="3"/>
          </p:nvPr>
        </p:nvSpPr>
        <p:spPr>
          <a:xfrm>
            <a:off x="3247354"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3" name="Google Shape;183;p18"/>
          <p:cNvSpPr>
            <a:spLocks noGrp="1"/>
          </p:cNvSpPr>
          <p:nvPr>
            <p:ph type="pic" idx="4"/>
          </p:nvPr>
        </p:nvSpPr>
        <p:spPr>
          <a:xfrm>
            <a:off x="5477053"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4" name="Google Shape;184;p18"/>
          <p:cNvSpPr>
            <a:spLocks noGrp="1"/>
          </p:cNvSpPr>
          <p:nvPr>
            <p:ph type="pic" idx="5"/>
          </p:nvPr>
        </p:nvSpPr>
        <p:spPr>
          <a:xfrm>
            <a:off x="7681198"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5" name="Google Shape;185;p18"/>
          <p:cNvSpPr>
            <a:spLocks noGrp="1"/>
          </p:cNvSpPr>
          <p:nvPr>
            <p:ph type="pic" idx="6"/>
          </p:nvPr>
        </p:nvSpPr>
        <p:spPr>
          <a:xfrm>
            <a:off x="9887007"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6" name="Google Shape;186;p18"/>
          <p:cNvSpPr>
            <a:spLocks noGrp="1"/>
          </p:cNvSpPr>
          <p:nvPr>
            <p:ph type="pic" idx="7"/>
          </p:nvPr>
        </p:nvSpPr>
        <p:spPr>
          <a:xfrm>
            <a:off x="2111550"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7" name="Google Shape;187;p18"/>
          <p:cNvSpPr>
            <a:spLocks noGrp="1"/>
          </p:cNvSpPr>
          <p:nvPr>
            <p:ph type="pic" idx="8"/>
          </p:nvPr>
        </p:nvSpPr>
        <p:spPr>
          <a:xfrm>
            <a:off x="4380924"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8" name="Google Shape;188;p18"/>
          <p:cNvSpPr>
            <a:spLocks noGrp="1"/>
          </p:cNvSpPr>
          <p:nvPr>
            <p:ph type="pic" idx="9"/>
          </p:nvPr>
        </p:nvSpPr>
        <p:spPr>
          <a:xfrm>
            <a:off x="6585069"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9" name="Google Shape;189;p18"/>
          <p:cNvSpPr>
            <a:spLocks noGrp="1"/>
          </p:cNvSpPr>
          <p:nvPr>
            <p:ph type="pic" idx="13"/>
          </p:nvPr>
        </p:nvSpPr>
        <p:spPr>
          <a:xfrm>
            <a:off x="8796442"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0" name="Google Shape;190;p18"/>
          <p:cNvSpPr>
            <a:spLocks noGrp="1"/>
          </p:cNvSpPr>
          <p:nvPr>
            <p:ph type="pic" idx="14"/>
          </p:nvPr>
        </p:nvSpPr>
        <p:spPr>
          <a:xfrm>
            <a:off x="3282129"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1" name="Google Shape;191;p18"/>
          <p:cNvSpPr>
            <a:spLocks noGrp="1"/>
          </p:cNvSpPr>
          <p:nvPr>
            <p:ph type="pic" idx="15"/>
          </p:nvPr>
        </p:nvSpPr>
        <p:spPr>
          <a:xfrm>
            <a:off x="5511828"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2" name="Google Shape;192;p18"/>
          <p:cNvSpPr>
            <a:spLocks noGrp="1"/>
          </p:cNvSpPr>
          <p:nvPr>
            <p:ph type="pic" idx="16"/>
          </p:nvPr>
        </p:nvSpPr>
        <p:spPr>
          <a:xfrm>
            <a:off x="771597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3" name="Google Shape;193;p18"/>
          <p:cNvSpPr>
            <a:spLocks noGrp="1"/>
          </p:cNvSpPr>
          <p:nvPr>
            <p:ph type="pic" idx="17"/>
          </p:nvPr>
        </p:nvSpPr>
        <p:spPr>
          <a:xfrm>
            <a:off x="992178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4" name="Google Shape;194;p18"/>
          <p:cNvSpPr>
            <a:spLocks noGrp="1"/>
          </p:cNvSpPr>
          <p:nvPr>
            <p:ph type="pic" idx="18"/>
          </p:nvPr>
        </p:nvSpPr>
        <p:spPr>
          <a:xfrm>
            <a:off x="1012755"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xEl>
                                              <p:pRg st="0" end="0"/>
                                            </p:txEl>
                                          </p:spTgt>
                                        </p:tgtEl>
                                        <p:attrNameLst>
                                          <p:attrName>style.visibility</p:attrName>
                                        </p:attrNameLst>
                                      </p:cBhvr>
                                      <p:to>
                                        <p:strVal val="visible"/>
                                      </p:to>
                                    </p:set>
                                    <p:animEffect transition="in" filter="fade">
                                      <p:cBhvr>
                                        <p:cTn id="11" dur="500"/>
                                        <p:tgtEl>
                                          <p:spTgt spid="1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2">
                                            <p:txEl>
                                              <p:pRg st="1" end="1"/>
                                            </p:txEl>
                                          </p:spTgt>
                                        </p:tgtEl>
                                        <p:attrNameLst>
                                          <p:attrName>style.visibility</p:attrName>
                                        </p:attrNameLst>
                                      </p:cBhvr>
                                      <p:to>
                                        <p:strVal val="visible"/>
                                      </p:to>
                                    </p:set>
                                    <p:animEffect transition="in" filter="fade">
                                      <p:cBhvr>
                                        <p:cTn id="15" dur="500"/>
                                        <p:tgtEl>
                                          <p:spTgt spid="1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Effect transition="in" filter="fade">
                                      <p:cBhvr>
                                        <p:cTn id="19" dur="500"/>
                                        <p:tgtEl>
                                          <p:spTgt spid="1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Effect transition="in" filter="fade">
                                      <p:cBhvr>
                                        <p:cTn id="23" dur="500"/>
                                        <p:tgtEl>
                                          <p:spTgt spid="1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2">
                                            <p:txEl>
                                              <p:pRg st="5" end="5"/>
                                            </p:txEl>
                                          </p:spTgt>
                                        </p:tgtEl>
                                        <p:attrNameLst>
                                          <p:attrName>style.visibility</p:attrName>
                                        </p:attrNameLst>
                                      </p:cBhvr>
                                      <p:to>
                                        <p:strVal val="visible"/>
                                      </p:to>
                                    </p:set>
                                    <p:animEffect transition="in" filter="fade">
                                      <p:cBhvr>
                                        <p:cTn id="31" dur="500"/>
                                        <p:tgtEl>
                                          <p:spTgt spid="1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500"/>
                                        <p:tgtEl>
                                          <p:spTgt spid="1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xEl>
                                              <p:pRg st="7" end="7"/>
                                            </p:txEl>
                                          </p:spTgt>
                                        </p:tgtEl>
                                        <p:attrNameLst>
                                          <p:attrName>style.visibility</p:attrName>
                                        </p:attrNameLst>
                                      </p:cBhvr>
                                      <p:to>
                                        <p:strVal val="visible"/>
                                      </p:to>
                                    </p:set>
                                    <p:animEffect transition="in" filter="fade">
                                      <p:cBhvr>
                                        <p:cTn id="39" dur="500"/>
                                        <p:tgtEl>
                                          <p:spTgt spid="1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2">
                                            <p:txEl>
                                              <p:pRg st="8" end="8"/>
                                            </p:txEl>
                                          </p:spTgt>
                                        </p:tgtEl>
                                        <p:attrNameLst>
                                          <p:attrName>style.visibility</p:attrName>
                                        </p:attrNameLst>
                                      </p:cBhvr>
                                      <p:to>
                                        <p:strVal val="visible"/>
                                      </p:to>
                                    </p:set>
                                    <p:animEffect transition="in" filter="fade">
                                      <p:cBhvr>
                                        <p:cTn id="43" dur="500"/>
                                        <p:tgtEl>
                                          <p:spTgt spid="16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base">
                                        <p:cTn id="47" dur="500"/>
                                        <p:tgtEl>
                                          <p:spTgt spid="181"/>
                                        </p:tgtEl>
                                        <p:attrNameLst>
                                          <p:attrName>ppt_w</p:attrName>
                                        </p:attrNameLst>
                                      </p:cBhvr>
                                      <p:tavLst>
                                        <p:tav tm="0">
                                          <p:val>
                                            <p:strVal val="0"/>
                                          </p:val>
                                        </p:tav>
                                        <p:tav tm="100000">
                                          <p:val>
                                            <p:strVal val="#ppt_w"/>
                                          </p:val>
                                        </p:tav>
                                      </p:tavLst>
                                    </p:anim>
                                    <p:anim calcmode="lin" valueType="num">
                                      <p:cBhvr additive="base">
                                        <p:cTn id="48" dur="500"/>
                                        <p:tgtEl>
                                          <p:spTgt spid="18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base">
                                        <p:cTn id="51" dur="500"/>
                                        <p:tgtEl>
                                          <p:spTgt spid="182"/>
                                        </p:tgtEl>
                                        <p:attrNameLst>
                                          <p:attrName>ppt_w</p:attrName>
                                        </p:attrNameLst>
                                      </p:cBhvr>
                                      <p:tavLst>
                                        <p:tav tm="0">
                                          <p:val>
                                            <p:strVal val="0"/>
                                          </p:val>
                                        </p:tav>
                                        <p:tav tm="100000">
                                          <p:val>
                                            <p:strVal val="#ppt_w"/>
                                          </p:val>
                                        </p:tav>
                                      </p:tavLst>
                                    </p:anim>
                                    <p:anim calcmode="lin" valueType="num">
                                      <p:cBhvr additive="base">
                                        <p:cTn id="52" dur="500"/>
                                        <p:tgtEl>
                                          <p:spTgt spid="18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83"/>
                                        </p:tgtEl>
                                        <p:attrNameLst>
                                          <p:attrName>style.visibility</p:attrName>
                                        </p:attrNameLst>
                                      </p:cBhvr>
                                      <p:to>
                                        <p:strVal val="visible"/>
                                      </p:to>
                                    </p:set>
                                    <p:anim calcmode="lin" valueType="num">
                                      <p:cBhvr additive="base">
                                        <p:cTn id="55" dur="500"/>
                                        <p:tgtEl>
                                          <p:spTgt spid="183"/>
                                        </p:tgtEl>
                                        <p:attrNameLst>
                                          <p:attrName>ppt_w</p:attrName>
                                        </p:attrNameLst>
                                      </p:cBhvr>
                                      <p:tavLst>
                                        <p:tav tm="0">
                                          <p:val>
                                            <p:strVal val="0"/>
                                          </p:val>
                                        </p:tav>
                                        <p:tav tm="100000">
                                          <p:val>
                                            <p:strVal val="#ppt_w"/>
                                          </p:val>
                                        </p:tav>
                                      </p:tavLst>
                                    </p:anim>
                                    <p:anim calcmode="lin" valueType="num">
                                      <p:cBhvr additive="base">
                                        <p:cTn id="56" dur="500"/>
                                        <p:tgtEl>
                                          <p:spTgt spid="18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additive="base">
                                        <p:cTn id="59" dur="500"/>
                                        <p:tgtEl>
                                          <p:spTgt spid="184"/>
                                        </p:tgtEl>
                                        <p:attrNameLst>
                                          <p:attrName>ppt_w</p:attrName>
                                        </p:attrNameLst>
                                      </p:cBhvr>
                                      <p:tavLst>
                                        <p:tav tm="0">
                                          <p:val>
                                            <p:strVal val="0"/>
                                          </p:val>
                                        </p:tav>
                                        <p:tav tm="100000">
                                          <p:val>
                                            <p:strVal val="#ppt_w"/>
                                          </p:val>
                                        </p:tav>
                                      </p:tavLst>
                                    </p:anim>
                                    <p:anim calcmode="lin" valueType="num">
                                      <p:cBhvr additive="base">
                                        <p:cTn id="60" dur="500"/>
                                        <p:tgtEl>
                                          <p:spTgt spid="18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85"/>
                                        </p:tgtEl>
                                        <p:attrNameLst>
                                          <p:attrName>style.visibility</p:attrName>
                                        </p:attrNameLst>
                                      </p:cBhvr>
                                      <p:to>
                                        <p:strVal val="visible"/>
                                      </p:to>
                                    </p:set>
                                    <p:anim calcmode="lin" valueType="num">
                                      <p:cBhvr additive="base">
                                        <p:cTn id="63" dur="500"/>
                                        <p:tgtEl>
                                          <p:spTgt spid="185"/>
                                        </p:tgtEl>
                                        <p:attrNameLst>
                                          <p:attrName>ppt_w</p:attrName>
                                        </p:attrNameLst>
                                      </p:cBhvr>
                                      <p:tavLst>
                                        <p:tav tm="0">
                                          <p:val>
                                            <p:strVal val="0"/>
                                          </p:val>
                                        </p:tav>
                                        <p:tav tm="100000">
                                          <p:val>
                                            <p:strVal val="#ppt_w"/>
                                          </p:val>
                                        </p:tav>
                                      </p:tavLst>
                                    </p:anim>
                                    <p:anim calcmode="lin" valueType="num">
                                      <p:cBhvr additive="base">
                                        <p:cTn id="64" dur="500"/>
                                        <p:tgtEl>
                                          <p:spTgt spid="18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anim calcmode="lin" valueType="num">
                                      <p:cBhvr additive="base">
                                        <p:cTn id="67" dur="500"/>
                                        <p:tgtEl>
                                          <p:spTgt spid="186"/>
                                        </p:tgtEl>
                                        <p:attrNameLst>
                                          <p:attrName>ppt_w</p:attrName>
                                        </p:attrNameLst>
                                      </p:cBhvr>
                                      <p:tavLst>
                                        <p:tav tm="0">
                                          <p:val>
                                            <p:strVal val="0"/>
                                          </p:val>
                                        </p:tav>
                                        <p:tav tm="100000">
                                          <p:val>
                                            <p:strVal val="#ppt_w"/>
                                          </p:val>
                                        </p:tav>
                                      </p:tavLst>
                                    </p:anim>
                                    <p:anim calcmode="lin" valueType="num">
                                      <p:cBhvr additive="base">
                                        <p:cTn id="68" dur="500"/>
                                        <p:tgtEl>
                                          <p:spTgt spid="186"/>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 calcmode="lin" valueType="num">
                                      <p:cBhvr additive="base">
                                        <p:cTn id="71" dur="500"/>
                                        <p:tgtEl>
                                          <p:spTgt spid="187"/>
                                        </p:tgtEl>
                                        <p:attrNameLst>
                                          <p:attrName>ppt_w</p:attrName>
                                        </p:attrNameLst>
                                      </p:cBhvr>
                                      <p:tavLst>
                                        <p:tav tm="0">
                                          <p:val>
                                            <p:strVal val="0"/>
                                          </p:val>
                                        </p:tav>
                                        <p:tav tm="100000">
                                          <p:val>
                                            <p:strVal val="#ppt_w"/>
                                          </p:val>
                                        </p:tav>
                                      </p:tavLst>
                                    </p:anim>
                                    <p:anim calcmode="lin" valueType="num">
                                      <p:cBhvr additive="base">
                                        <p:cTn id="72" dur="500"/>
                                        <p:tgtEl>
                                          <p:spTgt spid="187"/>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anim calcmode="lin" valueType="num">
                                      <p:cBhvr additive="base">
                                        <p:cTn id="75" dur="500"/>
                                        <p:tgtEl>
                                          <p:spTgt spid="188"/>
                                        </p:tgtEl>
                                        <p:attrNameLst>
                                          <p:attrName>ppt_w</p:attrName>
                                        </p:attrNameLst>
                                      </p:cBhvr>
                                      <p:tavLst>
                                        <p:tav tm="0">
                                          <p:val>
                                            <p:strVal val="0"/>
                                          </p:val>
                                        </p:tav>
                                        <p:tav tm="100000">
                                          <p:val>
                                            <p:strVal val="#ppt_w"/>
                                          </p:val>
                                        </p:tav>
                                      </p:tavLst>
                                    </p:anim>
                                    <p:anim calcmode="lin" valueType="num">
                                      <p:cBhvr additive="base">
                                        <p:cTn id="76" dur="500"/>
                                        <p:tgtEl>
                                          <p:spTgt spid="188"/>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anim calcmode="lin" valueType="num">
                                      <p:cBhvr additive="base">
                                        <p:cTn id="79" dur="500"/>
                                        <p:tgtEl>
                                          <p:spTgt spid="189"/>
                                        </p:tgtEl>
                                        <p:attrNameLst>
                                          <p:attrName>ppt_w</p:attrName>
                                        </p:attrNameLst>
                                      </p:cBhvr>
                                      <p:tavLst>
                                        <p:tav tm="0">
                                          <p:val>
                                            <p:strVal val="0"/>
                                          </p:val>
                                        </p:tav>
                                        <p:tav tm="100000">
                                          <p:val>
                                            <p:strVal val="#ppt_w"/>
                                          </p:val>
                                        </p:tav>
                                      </p:tavLst>
                                    </p:anim>
                                    <p:anim calcmode="lin" valueType="num">
                                      <p:cBhvr additive="base">
                                        <p:cTn id="80" dur="500"/>
                                        <p:tgtEl>
                                          <p:spTgt spid="189"/>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anim calcmode="lin" valueType="num">
                                      <p:cBhvr additive="base">
                                        <p:cTn id="83" dur="500"/>
                                        <p:tgtEl>
                                          <p:spTgt spid="190"/>
                                        </p:tgtEl>
                                        <p:attrNameLst>
                                          <p:attrName>ppt_w</p:attrName>
                                        </p:attrNameLst>
                                      </p:cBhvr>
                                      <p:tavLst>
                                        <p:tav tm="0">
                                          <p:val>
                                            <p:strVal val="0"/>
                                          </p:val>
                                        </p:tav>
                                        <p:tav tm="100000">
                                          <p:val>
                                            <p:strVal val="#ppt_w"/>
                                          </p:val>
                                        </p:tav>
                                      </p:tavLst>
                                    </p:anim>
                                    <p:anim calcmode="lin" valueType="num">
                                      <p:cBhvr additive="base">
                                        <p:cTn id="84" dur="500"/>
                                        <p:tgtEl>
                                          <p:spTgt spid="190"/>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 calcmode="lin" valueType="num">
                                      <p:cBhvr additive="base">
                                        <p:cTn id="87" dur="500"/>
                                        <p:tgtEl>
                                          <p:spTgt spid="191"/>
                                        </p:tgtEl>
                                        <p:attrNameLst>
                                          <p:attrName>ppt_w</p:attrName>
                                        </p:attrNameLst>
                                      </p:cBhvr>
                                      <p:tavLst>
                                        <p:tav tm="0">
                                          <p:val>
                                            <p:strVal val="0"/>
                                          </p:val>
                                        </p:tav>
                                        <p:tav tm="100000">
                                          <p:val>
                                            <p:strVal val="#ppt_w"/>
                                          </p:val>
                                        </p:tav>
                                      </p:tavLst>
                                    </p:anim>
                                    <p:anim calcmode="lin" valueType="num">
                                      <p:cBhvr additive="base">
                                        <p:cTn id="88" dur="500"/>
                                        <p:tgtEl>
                                          <p:spTgt spid="191"/>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92"/>
                                        </p:tgtEl>
                                        <p:attrNameLst>
                                          <p:attrName>style.visibility</p:attrName>
                                        </p:attrNameLst>
                                      </p:cBhvr>
                                      <p:to>
                                        <p:strVal val="visible"/>
                                      </p:to>
                                    </p:set>
                                    <p:anim calcmode="lin" valueType="num">
                                      <p:cBhvr additive="base">
                                        <p:cTn id="91" dur="500"/>
                                        <p:tgtEl>
                                          <p:spTgt spid="192"/>
                                        </p:tgtEl>
                                        <p:attrNameLst>
                                          <p:attrName>ppt_w</p:attrName>
                                        </p:attrNameLst>
                                      </p:cBhvr>
                                      <p:tavLst>
                                        <p:tav tm="0">
                                          <p:val>
                                            <p:strVal val="0"/>
                                          </p:val>
                                        </p:tav>
                                        <p:tav tm="100000">
                                          <p:val>
                                            <p:strVal val="#ppt_w"/>
                                          </p:val>
                                        </p:tav>
                                      </p:tavLst>
                                    </p:anim>
                                    <p:anim calcmode="lin" valueType="num">
                                      <p:cBhvr additive="base">
                                        <p:cTn id="92" dur="500"/>
                                        <p:tgtEl>
                                          <p:spTgt spid="192"/>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93"/>
                                        </p:tgtEl>
                                        <p:attrNameLst>
                                          <p:attrName>style.visibility</p:attrName>
                                        </p:attrNameLst>
                                      </p:cBhvr>
                                      <p:to>
                                        <p:strVal val="visible"/>
                                      </p:to>
                                    </p:set>
                                    <p:anim calcmode="lin" valueType="num">
                                      <p:cBhvr additive="base">
                                        <p:cTn id="95" dur="500"/>
                                        <p:tgtEl>
                                          <p:spTgt spid="193"/>
                                        </p:tgtEl>
                                        <p:attrNameLst>
                                          <p:attrName>ppt_w</p:attrName>
                                        </p:attrNameLst>
                                      </p:cBhvr>
                                      <p:tavLst>
                                        <p:tav tm="0">
                                          <p:val>
                                            <p:strVal val="0"/>
                                          </p:val>
                                        </p:tav>
                                        <p:tav tm="100000">
                                          <p:val>
                                            <p:strVal val="#ppt_w"/>
                                          </p:val>
                                        </p:tav>
                                      </p:tavLst>
                                    </p:anim>
                                    <p:anim calcmode="lin" valueType="num">
                                      <p:cBhvr additive="base">
                                        <p:cTn id="96" dur="500"/>
                                        <p:tgtEl>
                                          <p:spTgt spid="193"/>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94"/>
                                        </p:tgtEl>
                                        <p:attrNameLst>
                                          <p:attrName>style.visibility</p:attrName>
                                        </p:attrNameLst>
                                      </p:cBhvr>
                                      <p:to>
                                        <p:strVal val="visible"/>
                                      </p:to>
                                    </p:set>
                                    <p:anim calcmode="lin" valueType="num">
                                      <p:cBhvr additive="base">
                                        <p:cTn id="99" dur="500"/>
                                        <p:tgtEl>
                                          <p:spTgt spid="194"/>
                                        </p:tgtEl>
                                        <p:attrNameLst>
                                          <p:attrName>ppt_w</p:attrName>
                                        </p:attrNameLst>
                                      </p:cBhvr>
                                      <p:tavLst>
                                        <p:tav tm="0">
                                          <p:val>
                                            <p:strVal val="0"/>
                                          </p:val>
                                        </p:tav>
                                        <p:tav tm="100000">
                                          <p:val>
                                            <p:strVal val="#ppt_w"/>
                                          </p:val>
                                        </p:tav>
                                      </p:tavLst>
                                    </p:anim>
                                    <p:anim calcmode="lin" valueType="num">
                                      <p:cBhvr additive="base">
                                        <p:cTn id="100" dur="500"/>
                                        <p:tgtEl>
                                          <p:spTgt spid="1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99" name="Google Shape;199;p1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00" name="Google Shape;200;p1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1" name="Google Shape;201;p19"/>
          <p:cNvGrpSpPr/>
          <p:nvPr/>
        </p:nvGrpSpPr>
        <p:grpSpPr>
          <a:xfrm>
            <a:off x="338952" y="6409324"/>
            <a:ext cx="224082" cy="221156"/>
            <a:chOff x="4328868" y="5502988"/>
            <a:chExt cx="500307" cy="493774"/>
          </a:xfrm>
        </p:grpSpPr>
        <p:sp>
          <p:nvSpPr>
            <p:cNvPr id="202" name="Google Shape;202;p1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3" name="Google Shape;203;p1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4" name="Google Shape;204;p19"/>
          <p:cNvGrpSpPr/>
          <p:nvPr/>
        </p:nvGrpSpPr>
        <p:grpSpPr>
          <a:xfrm flipH="1">
            <a:off x="11637433" y="6409324"/>
            <a:ext cx="224082" cy="221156"/>
            <a:chOff x="4328868" y="5502988"/>
            <a:chExt cx="500307" cy="493774"/>
          </a:xfrm>
        </p:grpSpPr>
        <p:sp>
          <p:nvSpPr>
            <p:cNvPr id="205" name="Google Shape;205;p1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6" name="Google Shape;206;p1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7" name="Google Shape;207;p19"/>
          <p:cNvGrpSpPr/>
          <p:nvPr/>
        </p:nvGrpSpPr>
        <p:grpSpPr>
          <a:xfrm>
            <a:off x="0" y="6824981"/>
            <a:ext cx="12192000" cy="45719"/>
            <a:chOff x="0" y="6756401"/>
            <a:chExt cx="12192000" cy="114300"/>
          </a:xfrm>
        </p:grpSpPr>
        <p:sp>
          <p:nvSpPr>
            <p:cNvPr id="208" name="Google Shape;208;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09" name="Google Shape;209;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0" name="Google Shape;210;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1" name="Google Shape;211;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2" name="Google Shape;212;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13" name="Google Shape;213;p19"/>
          <p:cNvGrpSpPr/>
          <p:nvPr/>
        </p:nvGrpSpPr>
        <p:grpSpPr>
          <a:xfrm>
            <a:off x="0" y="0"/>
            <a:ext cx="12192000" cy="45719"/>
            <a:chOff x="0" y="6756401"/>
            <a:chExt cx="12192000" cy="114300"/>
          </a:xfrm>
        </p:grpSpPr>
        <p:sp>
          <p:nvSpPr>
            <p:cNvPr id="214" name="Google Shape;214;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5" name="Google Shape;215;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6" name="Google Shape;216;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7" name="Google Shape;217;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8" name="Google Shape;218;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19" name="Google Shape;219;p19"/>
          <p:cNvSpPr>
            <a:spLocks noGrp="1"/>
          </p:cNvSpPr>
          <p:nvPr>
            <p:ph type="pic" idx="2"/>
          </p:nvPr>
        </p:nvSpPr>
        <p:spPr>
          <a:xfrm>
            <a:off x="51434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0" name="Google Shape;220;p19"/>
          <p:cNvSpPr>
            <a:spLocks noGrp="1"/>
          </p:cNvSpPr>
          <p:nvPr>
            <p:ph type="pic" idx="3"/>
          </p:nvPr>
        </p:nvSpPr>
        <p:spPr>
          <a:xfrm>
            <a:off x="85343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1" name="Google Shape;221;p19"/>
          <p:cNvSpPr>
            <a:spLocks noGrp="1"/>
          </p:cNvSpPr>
          <p:nvPr>
            <p:ph type="pic" idx="4"/>
          </p:nvPr>
        </p:nvSpPr>
        <p:spPr>
          <a:xfrm>
            <a:off x="46100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0">
                                            <p:txEl>
                                              <p:pRg st="0" end="0"/>
                                            </p:txEl>
                                          </p:spTgt>
                                        </p:tgtEl>
                                        <p:attrNameLst>
                                          <p:attrName>style.visibility</p:attrName>
                                        </p:attrNameLst>
                                      </p:cBhvr>
                                      <p:to>
                                        <p:strVal val="visible"/>
                                      </p:to>
                                    </p:set>
                                    <p:animEffect transition="in" filter="fade">
                                      <p:cBhvr>
                                        <p:cTn id="11" dur="500"/>
                                        <p:tgtEl>
                                          <p:spTgt spid="20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xEl>
                                              <p:pRg st="1" end="1"/>
                                            </p:txEl>
                                          </p:spTgt>
                                        </p:tgtEl>
                                        <p:attrNameLst>
                                          <p:attrName>style.visibility</p:attrName>
                                        </p:attrNameLst>
                                      </p:cBhvr>
                                      <p:to>
                                        <p:strVal val="visible"/>
                                      </p:to>
                                    </p:set>
                                    <p:animEffect transition="in" filter="fade">
                                      <p:cBhvr>
                                        <p:cTn id="15" dur="500"/>
                                        <p:tgtEl>
                                          <p:spTgt spid="20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Effect transition="in" filter="fade">
                                      <p:cBhvr>
                                        <p:cTn id="19" dur="500"/>
                                        <p:tgtEl>
                                          <p:spTgt spid="20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0">
                                            <p:txEl>
                                              <p:pRg st="3" end="3"/>
                                            </p:txEl>
                                          </p:spTgt>
                                        </p:tgtEl>
                                        <p:attrNameLst>
                                          <p:attrName>style.visibility</p:attrName>
                                        </p:attrNameLst>
                                      </p:cBhvr>
                                      <p:to>
                                        <p:strVal val="visible"/>
                                      </p:to>
                                    </p:set>
                                    <p:animEffect transition="in" filter="fade">
                                      <p:cBhvr>
                                        <p:cTn id="23" dur="500"/>
                                        <p:tgtEl>
                                          <p:spTgt spid="20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0">
                                            <p:txEl>
                                              <p:pRg st="4" end="4"/>
                                            </p:txEl>
                                          </p:spTgt>
                                        </p:tgtEl>
                                        <p:attrNameLst>
                                          <p:attrName>style.visibility</p:attrName>
                                        </p:attrNameLst>
                                      </p:cBhvr>
                                      <p:to>
                                        <p:strVal val="visible"/>
                                      </p:to>
                                    </p:set>
                                    <p:animEffect transition="in" filter="fade">
                                      <p:cBhvr>
                                        <p:cTn id="27" dur="500"/>
                                        <p:tgtEl>
                                          <p:spTgt spid="20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0">
                                            <p:txEl>
                                              <p:pRg st="5" end="5"/>
                                            </p:txEl>
                                          </p:spTgt>
                                        </p:tgtEl>
                                        <p:attrNameLst>
                                          <p:attrName>style.visibility</p:attrName>
                                        </p:attrNameLst>
                                      </p:cBhvr>
                                      <p:to>
                                        <p:strVal val="visible"/>
                                      </p:to>
                                    </p:set>
                                    <p:animEffect transition="in" filter="fade">
                                      <p:cBhvr>
                                        <p:cTn id="31" dur="500"/>
                                        <p:tgtEl>
                                          <p:spTgt spid="20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0">
                                            <p:txEl>
                                              <p:pRg st="6" end="6"/>
                                            </p:txEl>
                                          </p:spTgt>
                                        </p:tgtEl>
                                        <p:attrNameLst>
                                          <p:attrName>style.visibility</p:attrName>
                                        </p:attrNameLst>
                                      </p:cBhvr>
                                      <p:to>
                                        <p:strVal val="visible"/>
                                      </p:to>
                                    </p:set>
                                    <p:animEffect transition="in" filter="fade">
                                      <p:cBhvr>
                                        <p:cTn id="35" dur="500"/>
                                        <p:tgtEl>
                                          <p:spTgt spid="20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0">
                                            <p:txEl>
                                              <p:pRg st="7" end="7"/>
                                            </p:txEl>
                                          </p:spTgt>
                                        </p:tgtEl>
                                        <p:attrNameLst>
                                          <p:attrName>style.visibility</p:attrName>
                                        </p:attrNameLst>
                                      </p:cBhvr>
                                      <p:to>
                                        <p:strVal val="visible"/>
                                      </p:to>
                                    </p:set>
                                    <p:animEffect transition="in" filter="fade">
                                      <p:cBhvr>
                                        <p:cTn id="39" dur="500"/>
                                        <p:tgtEl>
                                          <p:spTgt spid="20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0">
                                            <p:txEl>
                                              <p:pRg st="8" end="8"/>
                                            </p:txEl>
                                          </p:spTgt>
                                        </p:tgtEl>
                                        <p:attrNameLst>
                                          <p:attrName>style.visibility</p:attrName>
                                        </p:attrNameLst>
                                      </p:cBhvr>
                                      <p:to>
                                        <p:strVal val="visible"/>
                                      </p:to>
                                    </p:set>
                                    <p:animEffect transition="in" filter="fade">
                                      <p:cBhvr>
                                        <p:cTn id="43" dur="500"/>
                                        <p:tgtEl>
                                          <p:spTgt spid="200">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19"/>
                                        </p:tgtEl>
                                        <p:attrNameLst>
                                          <p:attrName>style.visibility</p:attrName>
                                        </p:attrNameLst>
                                      </p:cBhvr>
                                      <p:to>
                                        <p:strVal val="visible"/>
                                      </p:to>
                                    </p:set>
                                    <p:anim calcmode="lin" valueType="num">
                                      <p:cBhvr additive="base">
                                        <p:cTn id="47" dur="500"/>
                                        <p:tgtEl>
                                          <p:spTgt spid="219"/>
                                        </p:tgtEl>
                                        <p:attrNameLst>
                                          <p:attrName>ppt_w</p:attrName>
                                        </p:attrNameLst>
                                      </p:cBhvr>
                                      <p:tavLst>
                                        <p:tav tm="0">
                                          <p:val>
                                            <p:strVal val="0"/>
                                          </p:val>
                                        </p:tav>
                                        <p:tav tm="100000">
                                          <p:val>
                                            <p:strVal val="#ppt_w"/>
                                          </p:val>
                                        </p:tav>
                                      </p:tavLst>
                                    </p:anim>
                                    <p:anim calcmode="lin" valueType="num">
                                      <p:cBhvr additive="base">
                                        <p:cTn id="48" dur="500"/>
                                        <p:tgtEl>
                                          <p:spTgt spid="2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21"/>
                                        </p:tgtEl>
                                        <p:attrNameLst>
                                          <p:attrName>style.visibility</p:attrName>
                                        </p:attrNameLst>
                                      </p:cBhvr>
                                      <p:to>
                                        <p:strVal val="visible"/>
                                      </p:to>
                                    </p:set>
                                    <p:anim calcmode="lin" valueType="num">
                                      <p:cBhvr additive="base">
                                        <p:cTn id="51" dur="500"/>
                                        <p:tgtEl>
                                          <p:spTgt spid="221"/>
                                        </p:tgtEl>
                                        <p:attrNameLst>
                                          <p:attrName>ppt_w</p:attrName>
                                        </p:attrNameLst>
                                      </p:cBhvr>
                                      <p:tavLst>
                                        <p:tav tm="0">
                                          <p:val>
                                            <p:strVal val="0"/>
                                          </p:val>
                                        </p:tav>
                                        <p:tav tm="100000">
                                          <p:val>
                                            <p:strVal val="#ppt_w"/>
                                          </p:val>
                                        </p:tav>
                                      </p:tavLst>
                                    </p:anim>
                                    <p:anim calcmode="lin" valueType="num">
                                      <p:cBhvr additive="base">
                                        <p:cTn id="52" dur="500"/>
                                        <p:tgtEl>
                                          <p:spTgt spid="22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anim calcmode="lin" valueType="num">
                                      <p:cBhvr additive="base">
                                        <p:cTn id="55" dur="500"/>
                                        <p:tgtEl>
                                          <p:spTgt spid="220"/>
                                        </p:tgtEl>
                                        <p:attrNameLst>
                                          <p:attrName>ppt_w</p:attrName>
                                        </p:attrNameLst>
                                      </p:cBhvr>
                                      <p:tavLst>
                                        <p:tav tm="0">
                                          <p:val>
                                            <p:strVal val="0"/>
                                          </p:val>
                                        </p:tav>
                                        <p:tav tm="100000">
                                          <p:val>
                                            <p:strVal val="#ppt_w"/>
                                          </p:val>
                                        </p:tav>
                                      </p:tavLst>
                                    </p:anim>
                                    <p:anim calcmode="lin" valueType="num">
                                      <p:cBhvr additive="base">
                                        <p:cTn id="56" dur="500"/>
                                        <p:tgtEl>
                                          <p:spTgt spid="2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ient list">
  <p:cSld name="Client list">
    <p:spTree>
      <p:nvGrpSpPr>
        <p:cNvPr id="1" name="Shape 222"/>
        <p:cNvGrpSpPr/>
        <p:nvPr/>
      </p:nvGrpSpPr>
      <p:grpSpPr>
        <a:xfrm>
          <a:off x="0" y="0"/>
          <a:ext cx="0" cy="0"/>
          <a:chOff x="0" y="0"/>
          <a:chExt cx="0" cy="0"/>
        </a:xfrm>
      </p:grpSpPr>
      <p:sp>
        <p:nvSpPr>
          <p:cNvPr id="223" name="Google Shape;2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24" name="Google Shape;224;p20"/>
          <p:cNvGrpSpPr/>
          <p:nvPr/>
        </p:nvGrpSpPr>
        <p:grpSpPr>
          <a:xfrm>
            <a:off x="338952" y="6409324"/>
            <a:ext cx="224082" cy="221156"/>
            <a:chOff x="4328868" y="5502988"/>
            <a:chExt cx="500307" cy="493774"/>
          </a:xfrm>
        </p:grpSpPr>
        <p:sp>
          <p:nvSpPr>
            <p:cNvPr id="225" name="Google Shape;225;p2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6" name="Google Shape;226;p2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27" name="Google Shape;227;p20"/>
          <p:cNvGrpSpPr/>
          <p:nvPr/>
        </p:nvGrpSpPr>
        <p:grpSpPr>
          <a:xfrm flipH="1">
            <a:off x="11637433" y="6409324"/>
            <a:ext cx="224082" cy="221156"/>
            <a:chOff x="4328868" y="5502988"/>
            <a:chExt cx="500307" cy="493774"/>
          </a:xfrm>
        </p:grpSpPr>
        <p:sp>
          <p:nvSpPr>
            <p:cNvPr id="228" name="Google Shape;228;p2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9" name="Google Shape;229;p2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30" name="Google Shape;230;p20"/>
          <p:cNvGrpSpPr/>
          <p:nvPr/>
        </p:nvGrpSpPr>
        <p:grpSpPr>
          <a:xfrm>
            <a:off x="0" y="6824981"/>
            <a:ext cx="12192000" cy="45719"/>
            <a:chOff x="0" y="6756401"/>
            <a:chExt cx="12192000" cy="114300"/>
          </a:xfrm>
        </p:grpSpPr>
        <p:sp>
          <p:nvSpPr>
            <p:cNvPr id="231" name="Google Shape;231;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2" name="Google Shape;232;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3" name="Google Shape;233;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4" name="Google Shape;234;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5" name="Google Shape;235;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36" name="Google Shape;236;p20"/>
          <p:cNvGrpSpPr/>
          <p:nvPr/>
        </p:nvGrpSpPr>
        <p:grpSpPr>
          <a:xfrm>
            <a:off x="0" y="0"/>
            <a:ext cx="12192000" cy="45719"/>
            <a:chOff x="0" y="6756401"/>
            <a:chExt cx="12192000" cy="114300"/>
          </a:xfrm>
        </p:grpSpPr>
        <p:sp>
          <p:nvSpPr>
            <p:cNvPr id="237" name="Google Shape;237;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8" name="Google Shape;238;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9" name="Google Shape;239;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0" name="Google Shape;240;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1" name="Google Shape;241;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42" name="Google Shape;242;p20"/>
          <p:cNvSpPr>
            <a:spLocks noGrp="1"/>
          </p:cNvSpPr>
          <p:nvPr>
            <p:ph type="pic" idx="2"/>
          </p:nvPr>
        </p:nvSpPr>
        <p:spPr>
          <a:xfrm>
            <a:off x="0"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3" name="Google Shape;243;p20"/>
          <p:cNvSpPr>
            <a:spLocks noGrp="1"/>
          </p:cNvSpPr>
          <p:nvPr>
            <p:ph type="pic" idx="3"/>
          </p:nvPr>
        </p:nvSpPr>
        <p:spPr>
          <a:xfrm>
            <a:off x="12160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4" name="Google Shape;244;p20"/>
          <p:cNvSpPr>
            <a:spLocks noGrp="1"/>
          </p:cNvSpPr>
          <p:nvPr>
            <p:ph type="pic" idx="4"/>
          </p:nvPr>
        </p:nvSpPr>
        <p:spPr>
          <a:xfrm>
            <a:off x="2439988"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5" name="Google Shape;245;p20"/>
          <p:cNvSpPr>
            <a:spLocks noGrp="1"/>
          </p:cNvSpPr>
          <p:nvPr>
            <p:ph type="pic" idx="5"/>
          </p:nvPr>
        </p:nvSpPr>
        <p:spPr>
          <a:xfrm>
            <a:off x="36544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6" name="Google Shape;246;p20"/>
          <p:cNvSpPr>
            <a:spLocks noGrp="1"/>
          </p:cNvSpPr>
          <p:nvPr>
            <p:ph type="pic" idx="6"/>
          </p:nvPr>
        </p:nvSpPr>
        <p:spPr>
          <a:xfrm>
            <a:off x="48799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7" name="Google Shape;247;p20"/>
          <p:cNvSpPr>
            <a:spLocks noGrp="1"/>
          </p:cNvSpPr>
          <p:nvPr>
            <p:ph type="pic" idx="7"/>
          </p:nvPr>
        </p:nvSpPr>
        <p:spPr>
          <a:xfrm>
            <a:off x="60944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8" name="Google Shape;248;p20"/>
          <p:cNvSpPr>
            <a:spLocks noGrp="1"/>
          </p:cNvSpPr>
          <p:nvPr>
            <p:ph type="pic" idx="8"/>
          </p:nvPr>
        </p:nvSpPr>
        <p:spPr>
          <a:xfrm>
            <a:off x="73183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9" name="Google Shape;249;p20"/>
          <p:cNvSpPr>
            <a:spLocks noGrp="1"/>
          </p:cNvSpPr>
          <p:nvPr>
            <p:ph type="pic" idx="9"/>
          </p:nvPr>
        </p:nvSpPr>
        <p:spPr>
          <a:xfrm>
            <a:off x="85328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0" name="Google Shape;250;p20"/>
          <p:cNvSpPr>
            <a:spLocks noGrp="1"/>
          </p:cNvSpPr>
          <p:nvPr>
            <p:ph type="pic" idx="13"/>
          </p:nvPr>
        </p:nvSpPr>
        <p:spPr>
          <a:xfrm>
            <a:off x="97567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1" name="Google Shape;251;p20"/>
          <p:cNvSpPr>
            <a:spLocks noGrp="1"/>
          </p:cNvSpPr>
          <p:nvPr>
            <p:ph type="pic" idx="14"/>
          </p:nvPr>
        </p:nvSpPr>
        <p:spPr>
          <a:xfrm>
            <a:off x="109712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2" name="Google Shape;252;p20"/>
          <p:cNvSpPr>
            <a:spLocks noGrp="1"/>
          </p:cNvSpPr>
          <p:nvPr>
            <p:ph type="pic" idx="15"/>
          </p:nvPr>
        </p:nvSpPr>
        <p:spPr>
          <a:xfrm>
            <a:off x="0"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3" name="Google Shape;253;p20"/>
          <p:cNvSpPr>
            <a:spLocks noGrp="1"/>
          </p:cNvSpPr>
          <p:nvPr>
            <p:ph type="pic" idx="16"/>
          </p:nvPr>
        </p:nvSpPr>
        <p:spPr>
          <a:xfrm>
            <a:off x="12160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4" name="Google Shape;254;p20"/>
          <p:cNvSpPr>
            <a:spLocks noGrp="1"/>
          </p:cNvSpPr>
          <p:nvPr>
            <p:ph type="pic" idx="17"/>
          </p:nvPr>
        </p:nvSpPr>
        <p:spPr>
          <a:xfrm>
            <a:off x="2439988"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5" name="Google Shape;255;p20"/>
          <p:cNvSpPr>
            <a:spLocks noGrp="1"/>
          </p:cNvSpPr>
          <p:nvPr>
            <p:ph type="pic" idx="18"/>
          </p:nvPr>
        </p:nvSpPr>
        <p:spPr>
          <a:xfrm>
            <a:off x="36544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6" name="Google Shape;256;p20"/>
          <p:cNvSpPr>
            <a:spLocks noGrp="1"/>
          </p:cNvSpPr>
          <p:nvPr>
            <p:ph type="pic" idx="19"/>
          </p:nvPr>
        </p:nvSpPr>
        <p:spPr>
          <a:xfrm>
            <a:off x="48799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7" name="Google Shape;257;p20"/>
          <p:cNvSpPr>
            <a:spLocks noGrp="1"/>
          </p:cNvSpPr>
          <p:nvPr>
            <p:ph type="pic" idx="20"/>
          </p:nvPr>
        </p:nvSpPr>
        <p:spPr>
          <a:xfrm>
            <a:off x="60944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8" name="Google Shape;258;p20"/>
          <p:cNvSpPr>
            <a:spLocks noGrp="1"/>
          </p:cNvSpPr>
          <p:nvPr>
            <p:ph type="pic" idx="21"/>
          </p:nvPr>
        </p:nvSpPr>
        <p:spPr>
          <a:xfrm>
            <a:off x="73183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9" name="Google Shape;259;p20"/>
          <p:cNvSpPr>
            <a:spLocks noGrp="1"/>
          </p:cNvSpPr>
          <p:nvPr>
            <p:ph type="pic" idx="22"/>
          </p:nvPr>
        </p:nvSpPr>
        <p:spPr>
          <a:xfrm>
            <a:off x="85328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0" name="Google Shape;260;p20"/>
          <p:cNvSpPr>
            <a:spLocks noGrp="1"/>
          </p:cNvSpPr>
          <p:nvPr>
            <p:ph type="pic" idx="23"/>
          </p:nvPr>
        </p:nvSpPr>
        <p:spPr>
          <a:xfrm>
            <a:off x="97567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1" name="Google Shape;261;p20"/>
          <p:cNvSpPr>
            <a:spLocks noGrp="1"/>
          </p:cNvSpPr>
          <p:nvPr>
            <p:ph type="pic" idx="24"/>
          </p:nvPr>
        </p:nvSpPr>
        <p:spPr>
          <a:xfrm>
            <a:off x="109712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2" name="Google Shape;262;p20"/>
          <p:cNvSpPr>
            <a:spLocks noGrp="1"/>
          </p:cNvSpPr>
          <p:nvPr>
            <p:ph type="pic" idx="25"/>
          </p:nvPr>
        </p:nvSpPr>
        <p:spPr>
          <a:xfrm>
            <a:off x="387"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3" name="Google Shape;263;p20"/>
          <p:cNvSpPr>
            <a:spLocks noGrp="1"/>
          </p:cNvSpPr>
          <p:nvPr>
            <p:ph type="pic" idx="26"/>
          </p:nvPr>
        </p:nvSpPr>
        <p:spPr>
          <a:xfrm>
            <a:off x="12164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4" name="Google Shape;264;p20"/>
          <p:cNvSpPr>
            <a:spLocks noGrp="1"/>
          </p:cNvSpPr>
          <p:nvPr>
            <p:ph type="pic" idx="27"/>
          </p:nvPr>
        </p:nvSpPr>
        <p:spPr>
          <a:xfrm>
            <a:off x="2440375"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5" name="Google Shape;265;p20"/>
          <p:cNvSpPr>
            <a:spLocks noGrp="1"/>
          </p:cNvSpPr>
          <p:nvPr>
            <p:ph type="pic" idx="28"/>
          </p:nvPr>
        </p:nvSpPr>
        <p:spPr>
          <a:xfrm>
            <a:off x="36548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6" name="Google Shape;266;p20"/>
          <p:cNvSpPr>
            <a:spLocks noGrp="1"/>
          </p:cNvSpPr>
          <p:nvPr>
            <p:ph type="pic" idx="29"/>
          </p:nvPr>
        </p:nvSpPr>
        <p:spPr>
          <a:xfrm>
            <a:off x="48803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7" name="Google Shape;267;p20"/>
          <p:cNvSpPr>
            <a:spLocks noGrp="1"/>
          </p:cNvSpPr>
          <p:nvPr>
            <p:ph type="pic" idx="30"/>
          </p:nvPr>
        </p:nvSpPr>
        <p:spPr>
          <a:xfrm>
            <a:off x="60948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8" name="Google Shape;268;p20"/>
          <p:cNvSpPr>
            <a:spLocks noGrp="1"/>
          </p:cNvSpPr>
          <p:nvPr>
            <p:ph type="pic" idx="31"/>
          </p:nvPr>
        </p:nvSpPr>
        <p:spPr>
          <a:xfrm>
            <a:off x="73187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9" name="Google Shape;269;p20"/>
          <p:cNvSpPr>
            <a:spLocks noGrp="1"/>
          </p:cNvSpPr>
          <p:nvPr>
            <p:ph type="pic" idx="32"/>
          </p:nvPr>
        </p:nvSpPr>
        <p:spPr>
          <a:xfrm>
            <a:off x="85332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0" name="Google Shape;270;p20"/>
          <p:cNvSpPr>
            <a:spLocks noGrp="1"/>
          </p:cNvSpPr>
          <p:nvPr>
            <p:ph type="pic" idx="33"/>
          </p:nvPr>
        </p:nvSpPr>
        <p:spPr>
          <a:xfrm>
            <a:off x="97571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1" name="Google Shape;271;p20"/>
          <p:cNvSpPr>
            <a:spLocks noGrp="1"/>
          </p:cNvSpPr>
          <p:nvPr>
            <p:ph type="pic" idx="34"/>
          </p:nvPr>
        </p:nvSpPr>
        <p:spPr>
          <a:xfrm>
            <a:off x="109716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ppt_w</p:attrName>
                                        </p:attrNameLst>
                                      </p:cBhvr>
                                      <p:tavLst>
                                        <p:tav tm="0">
                                          <p:val>
                                            <p:strVal val="0"/>
                                          </p:val>
                                        </p:tav>
                                        <p:tav tm="100000">
                                          <p:val>
                                            <p:strVal val="#ppt_w"/>
                                          </p:val>
                                        </p:tav>
                                      </p:tavLst>
                                    </p:anim>
                                    <p:anim calcmode="lin" valueType="num">
                                      <p:cBhvr additive="base">
                                        <p:cTn id="8" dur="500"/>
                                        <p:tgtEl>
                                          <p:spTgt spid="24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p:tgtEl>
                                          <p:spTgt spid="243"/>
                                        </p:tgtEl>
                                        <p:attrNameLst>
                                          <p:attrName>ppt_w</p:attrName>
                                        </p:attrNameLst>
                                      </p:cBhvr>
                                      <p:tavLst>
                                        <p:tav tm="0">
                                          <p:val>
                                            <p:strVal val="0"/>
                                          </p:val>
                                        </p:tav>
                                        <p:tav tm="100000">
                                          <p:val>
                                            <p:strVal val="#ppt_w"/>
                                          </p:val>
                                        </p:tav>
                                      </p:tavLst>
                                    </p:anim>
                                    <p:anim calcmode="lin" valueType="num">
                                      <p:cBhvr additive="base">
                                        <p:cTn id="12" dur="500"/>
                                        <p:tgtEl>
                                          <p:spTgt spid="24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base">
                                        <p:cTn id="15" dur="500"/>
                                        <p:tgtEl>
                                          <p:spTgt spid="244"/>
                                        </p:tgtEl>
                                        <p:attrNameLst>
                                          <p:attrName>ppt_w</p:attrName>
                                        </p:attrNameLst>
                                      </p:cBhvr>
                                      <p:tavLst>
                                        <p:tav tm="0">
                                          <p:val>
                                            <p:strVal val="0"/>
                                          </p:val>
                                        </p:tav>
                                        <p:tav tm="100000">
                                          <p:val>
                                            <p:strVal val="#ppt_w"/>
                                          </p:val>
                                        </p:tav>
                                      </p:tavLst>
                                    </p:anim>
                                    <p:anim calcmode="lin" valueType="num">
                                      <p:cBhvr additive="base">
                                        <p:cTn id="16" dur="500"/>
                                        <p:tgtEl>
                                          <p:spTgt spid="24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 calcmode="lin" valueType="num">
                                      <p:cBhvr additive="base">
                                        <p:cTn id="19" dur="500"/>
                                        <p:tgtEl>
                                          <p:spTgt spid="245"/>
                                        </p:tgtEl>
                                        <p:attrNameLst>
                                          <p:attrName>ppt_w</p:attrName>
                                        </p:attrNameLst>
                                      </p:cBhvr>
                                      <p:tavLst>
                                        <p:tav tm="0">
                                          <p:val>
                                            <p:strVal val="0"/>
                                          </p:val>
                                        </p:tav>
                                        <p:tav tm="100000">
                                          <p:val>
                                            <p:strVal val="#ppt_w"/>
                                          </p:val>
                                        </p:tav>
                                      </p:tavLst>
                                    </p:anim>
                                    <p:anim calcmode="lin" valueType="num">
                                      <p:cBhvr additive="base">
                                        <p:cTn id="20" dur="500"/>
                                        <p:tgtEl>
                                          <p:spTgt spid="2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46"/>
                                        </p:tgtEl>
                                        <p:attrNameLst>
                                          <p:attrName>style.visibility</p:attrName>
                                        </p:attrNameLst>
                                      </p:cBhvr>
                                      <p:to>
                                        <p:strVal val="visible"/>
                                      </p:to>
                                    </p:set>
                                    <p:anim calcmode="lin" valueType="num">
                                      <p:cBhvr additive="base">
                                        <p:cTn id="23" dur="500"/>
                                        <p:tgtEl>
                                          <p:spTgt spid="246"/>
                                        </p:tgtEl>
                                        <p:attrNameLst>
                                          <p:attrName>ppt_w</p:attrName>
                                        </p:attrNameLst>
                                      </p:cBhvr>
                                      <p:tavLst>
                                        <p:tav tm="0">
                                          <p:val>
                                            <p:strVal val="0"/>
                                          </p:val>
                                        </p:tav>
                                        <p:tav tm="100000">
                                          <p:val>
                                            <p:strVal val="#ppt_w"/>
                                          </p:val>
                                        </p:tav>
                                      </p:tavLst>
                                    </p:anim>
                                    <p:anim calcmode="lin" valueType="num">
                                      <p:cBhvr additive="base">
                                        <p:cTn id="24" dur="500"/>
                                        <p:tgtEl>
                                          <p:spTgt spid="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 calcmode="lin" valueType="num">
                                      <p:cBhvr additive="base">
                                        <p:cTn id="27" dur="500"/>
                                        <p:tgtEl>
                                          <p:spTgt spid="247"/>
                                        </p:tgtEl>
                                        <p:attrNameLst>
                                          <p:attrName>ppt_w</p:attrName>
                                        </p:attrNameLst>
                                      </p:cBhvr>
                                      <p:tavLst>
                                        <p:tav tm="0">
                                          <p:val>
                                            <p:strVal val="0"/>
                                          </p:val>
                                        </p:tav>
                                        <p:tav tm="100000">
                                          <p:val>
                                            <p:strVal val="#ppt_w"/>
                                          </p:val>
                                        </p:tav>
                                      </p:tavLst>
                                    </p:anim>
                                    <p:anim calcmode="lin" valueType="num">
                                      <p:cBhvr additive="base">
                                        <p:cTn id="28" dur="500"/>
                                        <p:tgtEl>
                                          <p:spTgt spid="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500"/>
                                        <p:tgtEl>
                                          <p:spTgt spid="248"/>
                                        </p:tgtEl>
                                        <p:attrNameLst>
                                          <p:attrName>ppt_w</p:attrName>
                                        </p:attrNameLst>
                                      </p:cBhvr>
                                      <p:tavLst>
                                        <p:tav tm="0">
                                          <p:val>
                                            <p:strVal val="0"/>
                                          </p:val>
                                        </p:tav>
                                        <p:tav tm="100000">
                                          <p:val>
                                            <p:strVal val="#ppt_w"/>
                                          </p:val>
                                        </p:tav>
                                      </p:tavLst>
                                    </p:anim>
                                    <p:anim calcmode="lin" valueType="num">
                                      <p:cBhvr additive="base">
                                        <p:cTn id="32" dur="500"/>
                                        <p:tgtEl>
                                          <p:spTgt spid="2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49"/>
                                        </p:tgtEl>
                                        <p:attrNameLst>
                                          <p:attrName>style.visibility</p:attrName>
                                        </p:attrNameLst>
                                      </p:cBhvr>
                                      <p:to>
                                        <p:strVal val="visible"/>
                                      </p:to>
                                    </p:set>
                                    <p:anim calcmode="lin" valueType="num">
                                      <p:cBhvr additive="base">
                                        <p:cTn id="35" dur="500"/>
                                        <p:tgtEl>
                                          <p:spTgt spid="249"/>
                                        </p:tgtEl>
                                        <p:attrNameLst>
                                          <p:attrName>ppt_w</p:attrName>
                                        </p:attrNameLst>
                                      </p:cBhvr>
                                      <p:tavLst>
                                        <p:tav tm="0">
                                          <p:val>
                                            <p:strVal val="0"/>
                                          </p:val>
                                        </p:tav>
                                        <p:tav tm="100000">
                                          <p:val>
                                            <p:strVal val="#ppt_w"/>
                                          </p:val>
                                        </p:tav>
                                      </p:tavLst>
                                    </p:anim>
                                    <p:anim calcmode="lin" valueType="num">
                                      <p:cBhvr additive="base">
                                        <p:cTn id="36" dur="500"/>
                                        <p:tgtEl>
                                          <p:spTgt spid="24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50"/>
                                        </p:tgtEl>
                                        <p:attrNameLst>
                                          <p:attrName>style.visibility</p:attrName>
                                        </p:attrNameLst>
                                      </p:cBhvr>
                                      <p:to>
                                        <p:strVal val="visible"/>
                                      </p:to>
                                    </p:set>
                                    <p:anim calcmode="lin" valueType="num">
                                      <p:cBhvr additive="base">
                                        <p:cTn id="39" dur="500"/>
                                        <p:tgtEl>
                                          <p:spTgt spid="250"/>
                                        </p:tgtEl>
                                        <p:attrNameLst>
                                          <p:attrName>ppt_w</p:attrName>
                                        </p:attrNameLst>
                                      </p:cBhvr>
                                      <p:tavLst>
                                        <p:tav tm="0">
                                          <p:val>
                                            <p:strVal val="0"/>
                                          </p:val>
                                        </p:tav>
                                        <p:tav tm="100000">
                                          <p:val>
                                            <p:strVal val="#ppt_w"/>
                                          </p:val>
                                        </p:tav>
                                      </p:tavLst>
                                    </p:anim>
                                    <p:anim calcmode="lin" valueType="num">
                                      <p:cBhvr additive="base">
                                        <p:cTn id="40" dur="500"/>
                                        <p:tgtEl>
                                          <p:spTgt spid="25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51"/>
                                        </p:tgtEl>
                                        <p:attrNameLst>
                                          <p:attrName>style.visibility</p:attrName>
                                        </p:attrNameLst>
                                      </p:cBhvr>
                                      <p:to>
                                        <p:strVal val="visible"/>
                                      </p:to>
                                    </p:set>
                                    <p:anim calcmode="lin" valueType="num">
                                      <p:cBhvr additive="base">
                                        <p:cTn id="43" dur="500"/>
                                        <p:tgtEl>
                                          <p:spTgt spid="251"/>
                                        </p:tgtEl>
                                        <p:attrNameLst>
                                          <p:attrName>ppt_w</p:attrName>
                                        </p:attrNameLst>
                                      </p:cBhvr>
                                      <p:tavLst>
                                        <p:tav tm="0">
                                          <p:val>
                                            <p:strVal val="0"/>
                                          </p:val>
                                        </p:tav>
                                        <p:tav tm="100000">
                                          <p:val>
                                            <p:strVal val="#ppt_w"/>
                                          </p:val>
                                        </p:tav>
                                      </p:tavLst>
                                    </p:anim>
                                    <p:anim calcmode="lin" valueType="num">
                                      <p:cBhvr additive="base">
                                        <p:cTn id="44" dur="500"/>
                                        <p:tgtEl>
                                          <p:spTgt spid="251"/>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anim calcmode="lin" valueType="num">
                                      <p:cBhvr additive="base">
                                        <p:cTn id="47" dur="500"/>
                                        <p:tgtEl>
                                          <p:spTgt spid="252"/>
                                        </p:tgtEl>
                                        <p:attrNameLst>
                                          <p:attrName>ppt_w</p:attrName>
                                        </p:attrNameLst>
                                      </p:cBhvr>
                                      <p:tavLst>
                                        <p:tav tm="0">
                                          <p:val>
                                            <p:strVal val="0"/>
                                          </p:val>
                                        </p:tav>
                                        <p:tav tm="100000">
                                          <p:val>
                                            <p:strVal val="#ppt_w"/>
                                          </p:val>
                                        </p:tav>
                                      </p:tavLst>
                                    </p:anim>
                                    <p:anim calcmode="lin" valueType="num">
                                      <p:cBhvr additive="base">
                                        <p:cTn id="48" dur="500"/>
                                        <p:tgtEl>
                                          <p:spTgt spid="252"/>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3"/>
                                        </p:tgtEl>
                                        <p:attrNameLst>
                                          <p:attrName>style.visibility</p:attrName>
                                        </p:attrNameLst>
                                      </p:cBhvr>
                                      <p:to>
                                        <p:strVal val="visible"/>
                                      </p:to>
                                    </p:set>
                                    <p:anim calcmode="lin" valueType="num">
                                      <p:cBhvr additive="base">
                                        <p:cTn id="51" dur="500"/>
                                        <p:tgtEl>
                                          <p:spTgt spid="253"/>
                                        </p:tgtEl>
                                        <p:attrNameLst>
                                          <p:attrName>ppt_w</p:attrName>
                                        </p:attrNameLst>
                                      </p:cBhvr>
                                      <p:tavLst>
                                        <p:tav tm="0">
                                          <p:val>
                                            <p:strVal val="0"/>
                                          </p:val>
                                        </p:tav>
                                        <p:tav tm="100000">
                                          <p:val>
                                            <p:strVal val="#ppt_w"/>
                                          </p:val>
                                        </p:tav>
                                      </p:tavLst>
                                    </p:anim>
                                    <p:anim calcmode="lin" valueType="num">
                                      <p:cBhvr additive="base">
                                        <p:cTn id="52" dur="500"/>
                                        <p:tgtEl>
                                          <p:spTgt spid="253"/>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4"/>
                                        </p:tgtEl>
                                        <p:attrNameLst>
                                          <p:attrName>style.visibility</p:attrName>
                                        </p:attrNameLst>
                                      </p:cBhvr>
                                      <p:to>
                                        <p:strVal val="visible"/>
                                      </p:to>
                                    </p:set>
                                    <p:anim calcmode="lin" valueType="num">
                                      <p:cBhvr additive="base">
                                        <p:cTn id="55" dur="500"/>
                                        <p:tgtEl>
                                          <p:spTgt spid="254"/>
                                        </p:tgtEl>
                                        <p:attrNameLst>
                                          <p:attrName>ppt_w</p:attrName>
                                        </p:attrNameLst>
                                      </p:cBhvr>
                                      <p:tavLst>
                                        <p:tav tm="0">
                                          <p:val>
                                            <p:strVal val="0"/>
                                          </p:val>
                                        </p:tav>
                                        <p:tav tm="100000">
                                          <p:val>
                                            <p:strVal val="#ppt_w"/>
                                          </p:val>
                                        </p:tav>
                                      </p:tavLst>
                                    </p:anim>
                                    <p:anim calcmode="lin" valueType="num">
                                      <p:cBhvr additive="base">
                                        <p:cTn id="56" dur="500"/>
                                        <p:tgtEl>
                                          <p:spTgt spid="254"/>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5"/>
                                        </p:tgtEl>
                                        <p:attrNameLst>
                                          <p:attrName>style.visibility</p:attrName>
                                        </p:attrNameLst>
                                      </p:cBhvr>
                                      <p:to>
                                        <p:strVal val="visible"/>
                                      </p:to>
                                    </p:set>
                                    <p:anim calcmode="lin" valueType="num">
                                      <p:cBhvr additive="base">
                                        <p:cTn id="59" dur="500"/>
                                        <p:tgtEl>
                                          <p:spTgt spid="255"/>
                                        </p:tgtEl>
                                        <p:attrNameLst>
                                          <p:attrName>ppt_w</p:attrName>
                                        </p:attrNameLst>
                                      </p:cBhvr>
                                      <p:tavLst>
                                        <p:tav tm="0">
                                          <p:val>
                                            <p:strVal val="0"/>
                                          </p:val>
                                        </p:tav>
                                        <p:tav tm="100000">
                                          <p:val>
                                            <p:strVal val="#ppt_w"/>
                                          </p:val>
                                        </p:tav>
                                      </p:tavLst>
                                    </p:anim>
                                    <p:anim calcmode="lin" valueType="num">
                                      <p:cBhvr additive="base">
                                        <p:cTn id="60" dur="500"/>
                                        <p:tgtEl>
                                          <p:spTgt spid="255"/>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p:tgtEl>
                                          <p:spTgt spid="256"/>
                                        </p:tgtEl>
                                        <p:attrNameLst>
                                          <p:attrName>ppt_w</p:attrName>
                                        </p:attrNameLst>
                                      </p:cBhvr>
                                      <p:tavLst>
                                        <p:tav tm="0">
                                          <p:val>
                                            <p:strVal val="0"/>
                                          </p:val>
                                        </p:tav>
                                        <p:tav tm="100000">
                                          <p:val>
                                            <p:strVal val="#ppt_w"/>
                                          </p:val>
                                        </p:tav>
                                      </p:tavLst>
                                    </p:anim>
                                    <p:anim calcmode="lin" valueType="num">
                                      <p:cBhvr additive="base">
                                        <p:cTn id="64" dur="500"/>
                                        <p:tgtEl>
                                          <p:spTgt spid="25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257"/>
                                        </p:tgtEl>
                                        <p:attrNameLst>
                                          <p:attrName>style.visibility</p:attrName>
                                        </p:attrNameLst>
                                      </p:cBhvr>
                                      <p:to>
                                        <p:strVal val="visible"/>
                                      </p:to>
                                    </p:set>
                                    <p:anim calcmode="lin" valueType="num">
                                      <p:cBhvr additive="base">
                                        <p:cTn id="67" dur="500"/>
                                        <p:tgtEl>
                                          <p:spTgt spid="257"/>
                                        </p:tgtEl>
                                        <p:attrNameLst>
                                          <p:attrName>ppt_w</p:attrName>
                                        </p:attrNameLst>
                                      </p:cBhvr>
                                      <p:tavLst>
                                        <p:tav tm="0">
                                          <p:val>
                                            <p:strVal val="0"/>
                                          </p:val>
                                        </p:tav>
                                        <p:tav tm="100000">
                                          <p:val>
                                            <p:strVal val="#ppt_w"/>
                                          </p:val>
                                        </p:tav>
                                      </p:tavLst>
                                    </p:anim>
                                    <p:anim calcmode="lin" valueType="num">
                                      <p:cBhvr additive="base">
                                        <p:cTn id="68" dur="500"/>
                                        <p:tgtEl>
                                          <p:spTgt spid="257"/>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anim calcmode="lin" valueType="num">
                                      <p:cBhvr additive="base">
                                        <p:cTn id="71" dur="500"/>
                                        <p:tgtEl>
                                          <p:spTgt spid="258"/>
                                        </p:tgtEl>
                                        <p:attrNameLst>
                                          <p:attrName>ppt_w</p:attrName>
                                        </p:attrNameLst>
                                      </p:cBhvr>
                                      <p:tavLst>
                                        <p:tav tm="0">
                                          <p:val>
                                            <p:strVal val="0"/>
                                          </p:val>
                                        </p:tav>
                                        <p:tav tm="100000">
                                          <p:val>
                                            <p:strVal val="#ppt_w"/>
                                          </p:val>
                                        </p:tav>
                                      </p:tavLst>
                                    </p:anim>
                                    <p:anim calcmode="lin" valueType="num">
                                      <p:cBhvr additive="base">
                                        <p:cTn id="72" dur="500"/>
                                        <p:tgtEl>
                                          <p:spTgt spid="258"/>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9"/>
                                        </p:tgtEl>
                                        <p:attrNameLst>
                                          <p:attrName>style.visibility</p:attrName>
                                        </p:attrNameLst>
                                      </p:cBhvr>
                                      <p:to>
                                        <p:strVal val="visible"/>
                                      </p:to>
                                    </p:set>
                                    <p:anim calcmode="lin" valueType="num">
                                      <p:cBhvr additive="base">
                                        <p:cTn id="75" dur="500"/>
                                        <p:tgtEl>
                                          <p:spTgt spid="259"/>
                                        </p:tgtEl>
                                        <p:attrNameLst>
                                          <p:attrName>ppt_w</p:attrName>
                                        </p:attrNameLst>
                                      </p:cBhvr>
                                      <p:tavLst>
                                        <p:tav tm="0">
                                          <p:val>
                                            <p:strVal val="0"/>
                                          </p:val>
                                        </p:tav>
                                        <p:tav tm="100000">
                                          <p:val>
                                            <p:strVal val="#ppt_w"/>
                                          </p:val>
                                        </p:tav>
                                      </p:tavLst>
                                    </p:anim>
                                    <p:anim calcmode="lin" valueType="num">
                                      <p:cBhvr additive="base">
                                        <p:cTn id="76" dur="500"/>
                                        <p:tgtEl>
                                          <p:spTgt spid="259"/>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p:tgtEl>
                                          <p:spTgt spid="260"/>
                                        </p:tgtEl>
                                        <p:attrNameLst>
                                          <p:attrName>ppt_w</p:attrName>
                                        </p:attrNameLst>
                                      </p:cBhvr>
                                      <p:tavLst>
                                        <p:tav tm="0">
                                          <p:val>
                                            <p:strVal val="0"/>
                                          </p:val>
                                        </p:tav>
                                        <p:tav tm="100000">
                                          <p:val>
                                            <p:strVal val="#ppt_w"/>
                                          </p:val>
                                        </p:tav>
                                      </p:tavLst>
                                    </p:anim>
                                    <p:anim calcmode="lin" valueType="num">
                                      <p:cBhvr additive="base">
                                        <p:cTn id="80" dur="500"/>
                                        <p:tgtEl>
                                          <p:spTgt spid="260"/>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61"/>
                                        </p:tgtEl>
                                        <p:attrNameLst>
                                          <p:attrName>style.visibility</p:attrName>
                                        </p:attrNameLst>
                                      </p:cBhvr>
                                      <p:to>
                                        <p:strVal val="visible"/>
                                      </p:to>
                                    </p:set>
                                    <p:anim calcmode="lin" valueType="num">
                                      <p:cBhvr additive="base">
                                        <p:cTn id="83" dur="500"/>
                                        <p:tgtEl>
                                          <p:spTgt spid="261"/>
                                        </p:tgtEl>
                                        <p:attrNameLst>
                                          <p:attrName>ppt_w</p:attrName>
                                        </p:attrNameLst>
                                      </p:cBhvr>
                                      <p:tavLst>
                                        <p:tav tm="0">
                                          <p:val>
                                            <p:strVal val="0"/>
                                          </p:val>
                                        </p:tav>
                                        <p:tav tm="100000">
                                          <p:val>
                                            <p:strVal val="#ppt_w"/>
                                          </p:val>
                                        </p:tav>
                                      </p:tavLst>
                                    </p:anim>
                                    <p:anim calcmode="lin" valueType="num">
                                      <p:cBhvr additive="base">
                                        <p:cTn id="84" dur="500"/>
                                        <p:tgtEl>
                                          <p:spTgt spid="261"/>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62"/>
                                        </p:tgtEl>
                                        <p:attrNameLst>
                                          <p:attrName>style.visibility</p:attrName>
                                        </p:attrNameLst>
                                      </p:cBhvr>
                                      <p:to>
                                        <p:strVal val="visible"/>
                                      </p:to>
                                    </p:set>
                                    <p:anim calcmode="lin" valueType="num">
                                      <p:cBhvr additive="base">
                                        <p:cTn id="87" dur="500"/>
                                        <p:tgtEl>
                                          <p:spTgt spid="262"/>
                                        </p:tgtEl>
                                        <p:attrNameLst>
                                          <p:attrName>ppt_w</p:attrName>
                                        </p:attrNameLst>
                                      </p:cBhvr>
                                      <p:tavLst>
                                        <p:tav tm="0">
                                          <p:val>
                                            <p:strVal val="0"/>
                                          </p:val>
                                        </p:tav>
                                        <p:tav tm="100000">
                                          <p:val>
                                            <p:strVal val="#ppt_w"/>
                                          </p:val>
                                        </p:tav>
                                      </p:tavLst>
                                    </p:anim>
                                    <p:anim calcmode="lin" valueType="num">
                                      <p:cBhvr additive="base">
                                        <p:cTn id="88" dur="500"/>
                                        <p:tgtEl>
                                          <p:spTgt spid="262"/>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263"/>
                                        </p:tgtEl>
                                        <p:attrNameLst>
                                          <p:attrName>style.visibility</p:attrName>
                                        </p:attrNameLst>
                                      </p:cBhvr>
                                      <p:to>
                                        <p:strVal val="visible"/>
                                      </p:to>
                                    </p:set>
                                    <p:anim calcmode="lin" valueType="num">
                                      <p:cBhvr additive="base">
                                        <p:cTn id="91" dur="500"/>
                                        <p:tgtEl>
                                          <p:spTgt spid="263"/>
                                        </p:tgtEl>
                                        <p:attrNameLst>
                                          <p:attrName>ppt_w</p:attrName>
                                        </p:attrNameLst>
                                      </p:cBhvr>
                                      <p:tavLst>
                                        <p:tav tm="0">
                                          <p:val>
                                            <p:strVal val="0"/>
                                          </p:val>
                                        </p:tav>
                                        <p:tav tm="100000">
                                          <p:val>
                                            <p:strVal val="#ppt_w"/>
                                          </p:val>
                                        </p:tav>
                                      </p:tavLst>
                                    </p:anim>
                                    <p:anim calcmode="lin" valueType="num">
                                      <p:cBhvr additive="base">
                                        <p:cTn id="92" dur="500"/>
                                        <p:tgtEl>
                                          <p:spTgt spid="263"/>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264"/>
                                        </p:tgtEl>
                                        <p:attrNameLst>
                                          <p:attrName>style.visibility</p:attrName>
                                        </p:attrNameLst>
                                      </p:cBhvr>
                                      <p:to>
                                        <p:strVal val="visible"/>
                                      </p:to>
                                    </p:set>
                                    <p:anim calcmode="lin" valueType="num">
                                      <p:cBhvr additive="base">
                                        <p:cTn id="95" dur="500"/>
                                        <p:tgtEl>
                                          <p:spTgt spid="264"/>
                                        </p:tgtEl>
                                        <p:attrNameLst>
                                          <p:attrName>ppt_w</p:attrName>
                                        </p:attrNameLst>
                                      </p:cBhvr>
                                      <p:tavLst>
                                        <p:tav tm="0">
                                          <p:val>
                                            <p:strVal val="0"/>
                                          </p:val>
                                        </p:tav>
                                        <p:tav tm="100000">
                                          <p:val>
                                            <p:strVal val="#ppt_w"/>
                                          </p:val>
                                        </p:tav>
                                      </p:tavLst>
                                    </p:anim>
                                    <p:anim calcmode="lin" valueType="num">
                                      <p:cBhvr additive="base">
                                        <p:cTn id="96" dur="500"/>
                                        <p:tgtEl>
                                          <p:spTgt spid="264"/>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265"/>
                                        </p:tgtEl>
                                        <p:attrNameLst>
                                          <p:attrName>style.visibility</p:attrName>
                                        </p:attrNameLst>
                                      </p:cBhvr>
                                      <p:to>
                                        <p:strVal val="visible"/>
                                      </p:to>
                                    </p:set>
                                    <p:anim calcmode="lin" valueType="num">
                                      <p:cBhvr additive="base">
                                        <p:cTn id="99" dur="500"/>
                                        <p:tgtEl>
                                          <p:spTgt spid="265"/>
                                        </p:tgtEl>
                                        <p:attrNameLst>
                                          <p:attrName>ppt_w</p:attrName>
                                        </p:attrNameLst>
                                      </p:cBhvr>
                                      <p:tavLst>
                                        <p:tav tm="0">
                                          <p:val>
                                            <p:strVal val="0"/>
                                          </p:val>
                                        </p:tav>
                                        <p:tav tm="100000">
                                          <p:val>
                                            <p:strVal val="#ppt_w"/>
                                          </p:val>
                                        </p:tav>
                                      </p:tavLst>
                                    </p:anim>
                                    <p:anim calcmode="lin" valueType="num">
                                      <p:cBhvr additive="base">
                                        <p:cTn id="100" dur="500"/>
                                        <p:tgtEl>
                                          <p:spTgt spid="265"/>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66"/>
                                        </p:tgtEl>
                                        <p:attrNameLst>
                                          <p:attrName>style.visibility</p:attrName>
                                        </p:attrNameLst>
                                      </p:cBhvr>
                                      <p:to>
                                        <p:strVal val="visible"/>
                                      </p:to>
                                    </p:set>
                                    <p:anim calcmode="lin" valueType="num">
                                      <p:cBhvr additive="base">
                                        <p:cTn id="103" dur="500"/>
                                        <p:tgtEl>
                                          <p:spTgt spid="266"/>
                                        </p:tgtEl>
                                        <p:attrNameLst>
                                          <p:attrName>ppt_w</p:attrName>
                                        </p:attrNameLst>
                                      </p:cBhvr>
                                      <p:tavLst>
                                        <p:tav tm="0">
                                          <p:val>
                                            <p:strVal val="0"/>
                                          </p:val>
                                        </p:tav>
                                        <p:tav tm="100000">
                                          <p:val>
                                            <p:strVal val="#ppt_w"/>
                                          </p:val>
                                        </p:tav>
                                      </p:tavLst>
                                    </p:anim>
                                    <p:anim calcmode="lin" valueType="num">
                                      <p:cBhvr additive="base">
                                        <p:cTn id="104" dur="500"/>
                                        <p:tgtEl>
                                          <p:spTgt spid="266"/>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267"/>
                                        </p:tgtEl>
                                        <p:attrNameLst>
                                          <p:attrName>style.visibility</p:attrName>
                                        </p:attrNameLst>
                                      </p:cBhvr>
                                      <p:to>
                                        <p:strVal val="visible"/>
                                      </p:to>
                                    </p:set>
                                    <p:anim calcmode="lin" valueType="num">
                                      <p:cBhvr additive="base">
                                        <p:cTn id="107" dur="500"/>
                                        <p:tgtEl>
                                          <p:spTgt spid="267"/>
                                        </p:tgtEl>
                                        <p:attrNameLst>
                                          <p:attrName>ppt_w</p:attrName>
                                        </p:attrNameLst>
                                      </p:cBhvr>
                                      <p:tavLst>
                                        <p:tav tm="0">
                                          <p:val>
                                            <p:strVal val="0"/>
                                          </p:val>
                                        </p:tav>
                                        <p:tav tm="100000">
                                          <p:val>
                                            <p:strVal val="#ppt_w"/>
                                          </p:val>
                                        </p:tav>
                                      </p:tavLst>
                                    </p:anim>
                                    <p:anim calcmode="lin" valueType="num">
                                      <p:cBhvr additive="base">
                                        <p:cTn id="108" dur="500"/>
                                        <p:tgtEl>
                                          <p:spTgt spid="267"/>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anim calcmode="lin" valueType="num">
                                      <p:cBhvr additive="base">
                                        <p:cTn id="111" dur="500"/>
                                        <p:tgtEl>
                                          <p:spTgt spid="268"/>
                                        </p:tgtEl>
                                        <p:attrNameLst>
                                          <p:attrName>ppt_w</p:attrName>
                                        </p:attrNameLst>
                                      </p:cBhvr>
                                      <p:tavLst>
                                        <p:tav tm="0">
                                          <p:val>
                                            <p:strVal val="0"/>
                                          </p:val>
                                        </p:tav>
                                        <p:tav tm="100000">
                                          <p:val>
                                            <p:strVal val="#ppt_w"/>
                                          </p:val>
                                        </p:tav>
                                      </p:tavLst>
                                    </p:anim>
                                    <p:anim calcmode="lin" valueType="num">
                                      <p:cBhvr additive="base">
                                        <p:cTn id="112" dur="500"/>
                                        <p:tgtEl>
                                          <p:spTgt spid="268"/>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269"/>
                                        </p:tgtEl>
                                        <p:attrNameLst>
                                          <p:attrName>style.visibility</p:attrName>
                                        </p:attrNameLst>
                                      </p:cBhvr>
                                      <p:to>
                                        <p:strVal val="visible"/>
                                      </p:to>
                                    </p:set>
                                    <p:anim calcmode="lin" valueType="num">
                                      <p:cBhvr additive="base">
                                        <p:cTn id="115" dur="500"/>
                                        <p:tgtEl>
                                          <p:spTgt spid="269"/>
                                        </p:tgtEl>
                                        <p:attrNameLst>
                                          <p:attrName>ppt_w</p:attrName>
                                        </p:attrNameLst>
                                      </p:cBhvr>
                                      <p:tavLst>
                                        <p:tav tm="0">
                                          <p:val>
                                            <p:strVal val="0"/>
                                          </p:val>
                                        </p:tav>
                                        <p:tav tm="100000">
                                          <p:val>
                                            <p:strVal val="#ppt_w"/>
                                          </p:val>
                                        </p:tav>
                                      </p:tavLst>
                                    </p:anim>
                                    <p:anim calcmode="lin" valueType="num">
                                      <p:cBhvr additive="base">
                                        <p:cTn id="116" dur="500"/>
                                        <p:tgtEl>
                                          <p:spTgt spid="269"/>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 calcmode="lin" valueType="num">
                                      <p:cBhvr additive="base">
                                        <p:cTn id="119" dur="500"/>
                                        <p:tgtEl>
                                          <p:spTgt spid="270"/>
                                        </p:tgtEl>
                                        <p:attrNameLst>
                                          <p:attrName>ppt_w</p:attrName>
                                        </p:attrNameLst>
                                      </p:cBhvr>
                                      <p:tavLst>
                                        <p:tav tm="0">
                                          <p:val>
                                            <p:strVal val="0"/>
                                          </p:val>
                                        </p:tav>
                                        <p:tav tm="100000">
                                          <p:val>
                                            <p:strVal val="#ppt_w"/>
                                          </p:val>
                                        </p:tav>
                                      </p:tavLst>
                                    </p:anim>
                                    <p:anim calcmode="lin" valueType="num">
                                      <p:cBhvr additive="base">
                                        <p:cTn id="120" dur="500"/>
                                        <p:tgtEl>
                                          <p:spTgt spid="27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271"/>
                                        </p:tgtEl>
                                        <p:attrNameLst>
                                          <p:attrName>style.visibility</p:attrName>
                                        </p:attrNameLst>
                                      </p:cBhvr>
                                      <p:to>
                                        <p:strVal val="visible"/>
                                      </p:to>
                                    </p:set>
                                    <p:anim calcmode="lin" valueType="num">
                                      <p:cBhvr additive="base">
                                        <p:cTn id="123" dur="500"/>
                                        <p:tgtEl>
                                          <p:spTgt spid="271"/>
                                        </p:tgtEl>
                                        <p:attrNameLst>
                                          <p:attrName>ppt_w</p:attrName>
                                        </p:attrNameLst>
                                      </p:cBhvr>
                                      <p:tavLst>
                                        <p:tav tm="0">
                                          <p:val>
                                            <p:strVal val="0"/>
                                          </p:val>
                                        </p:tav>
                                        <p:tav tm="100000">
                                          <p:val>
                                            <p:strVal val="#ppt_w"/>
                                          </p:val>
                                        </p:tav>
                                      </p:tavLst>
                                    </p:anim>
                                    <p:anim calcmode="lin" valueType="num">
                                      <p:cBhvr additive="base">
                                        <p:cTn id="124"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 Mockup">
  <p:cSld name="Laptop Mockup">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276" name="Google Shape;276;p2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8" name="Google Shape;278;p21"/>
          <p:cNvGrpSpPr/>
          <p:nvPr/>
        </p:nvGrpSpPr>
        <p:grpSpPr>
          <a:xfrm>
            <a:off x="338952" y="6409324"/>
            <a:ext cx="224082" cy="221156"/>
            <a:chOff x="4328868" y="5502988"/>
            <a:chExt cx="500307" cy="493774"/>
          </a:xfrm>
        </p:grpSpPr>
        <p:sp>
          <p:nvSpPr>
            <p:cNvPr id="279" name="Google Shape;279;p2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0" name="Google Shape;280;p2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1" name="Google Shape;281;p21"/>
          <p:cNvGrpSpPr/>
          <p:nvPr/>
        </p:nvGrpSpPr>
        <p:grpSpPr>
          <a:xfrm flipH="1">
            <a:off x="11637433" y="6409324"/>
            <a:ext cx="224082" cy="221156"/>
            <a:chOff x="4328868" y="5502988"/>
            <a:chExt cx="500307" cy="493774"/>
          </a:xfrm>
        </p:grpSpPr>
        <p:sp>
          <p:nvSpPr>
            <p:cNvPr id="282" name="Google Shape;282;p2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3" name="Google Shape;283;p2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4" name="Google Shape;284;p21"/>
          <p:cNvGrpSpPr/>
          <p:nvPr/>
        </p:nvGrpSpPr>
        <p:grpSpPr>
          <a:xfrm>
            <a:off x="0" y="6824981"/>
            <a:ext cx="12192000" cy="45719"/>
            <a:chOff x="0" y="6756401"/>
            <a:chExt cx="12192000" cy="114300"/>
          </a:xfrm>
        </p:grpSpPr>
        <p:sp>
          <p:nvSpPr>
            <p:cNvPr id="285" name="Google Shape;285;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7" name="Google Shape;287;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8" name="Google Shape;288;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9" name="Google Shape;289;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90" name="Google Shape;290;p21"/>
          <p:cNvGrpSpPr/>
          <p:nvPr/>
        </p:nvGrpSpPr>
        <p:grpSpPr>
          <a:xfrm>
            <a:off x="0" y="0"/>
            <a:ext cx="12192000" cy="45719"/>
            <a:chOff x="0" y="6756401"/>
            <a:chExt cx="12192000" cy="114300"/>
          </a:xfrm>
        </p:grpSpPr>
        <p:sp>
          <p:nvSpPr>
            <p:cNvPr id="291" name="Google Shape;291;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2" name="Google Shape;292;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3" name="Google Shape;293;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4" name="Google Shape;294;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5" name="Google Shape;295;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96" name="Google Shape;296;p21"/>
          <p:cNvSpPr>
            <a:spLocks noGrp="1"/>
          </p:cNvSpPr>
          <p:nvPr>
            <p:ph type="pic" idx="2"/>
          </p:nvPr>
        </p:nvSpPr>
        <p:spPr>
          <a:xfrm>
            <a:off x="1457325" y="2028825"/>
            <a:ext cx="5676900" cy="36766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xEl>
                                              <p:pRg st="0" end="0"/>
                                            </p:txEl>
                                          </p:spTgt>
                                        </p:tgtEl>
                                        <p:attrNameLst>
                                          <p:attrName>style.visibility</p:attrName>
                                        </p:attrNameLst>
                                      </p:cBhvr>
                                      <p:to>
                                        <p:strVal val="visible"/>
                                      </p:to>
                                    </p:set>
                                    <p:animEffect transition="in" filter="fade">
                                      <p:cBhvr>
                                        <p:cTn id="11" dur="500"/>
                                        <p:tgtEl>
                                          <p:spTgt spid="2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7">
                                            <p:txEl>
                                              <p:pRg st="1" end="1"/>
                                            </p:txEl>
                                          </p:spTgt>
                                        </p:tgtEl>
                                        <p:attrNameLst>
                                          <p:attrName>style.visibility</p:attrName>
                                        </p:attrNameLst>
                                      </p:cBhvr>
                                      <p:to>
                                        <p:strVal val="visible"/>
                                      </p:to>
                                    </p:set>
                                    <p:animEffect transition="in" filter="fade">
                                      <p:cBhvr>
                                        <p:cTn id="15" dur="500"/>
                                        <p:tgtEl>
                                          <p:spTgt spid="2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7">
                                            <p:txEl>
                                              <p:pRg st="2" end="2"/>
                                            </p:txEl>
                                          </p:spTgt>
                                        </p:tgtEl>
                                        <p:attrNameLst>
                                          <p:attrName>style.visibility</p:attrName>
                                        </p:attrNameLst>
                                      </p:cBhvr>
                                      <p:to>
                                        <p:strVal val="visible"/>
                                      </p:to>
                                    </p:set>
                                    <p:animEffect transition="in" filter="fade">
                                      <p:cBhvr>
                                        <p:cTn id="19" dur="500"/>
                                        <p:tgtEl>
                                          <p:spTgt spid="2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7">
                                            <p:txEl>
                                              <p:pRg st="3" end="3"/>
                                            </p:txEl>
                                          </p:spTgt>
                                        </p:tgtEl>
                                        <p:attrNameLst>
                                          <p:attrName>style.visibility</p:attrName>
                                        </p:attrNameLst>
                                      </p:cBhvr>
                                      <p:to>
                                        <p:strVal val="visible"/>
                                      </p:to>
                                    </p:set>
                                    <p:animEffect transition="in" filter="fade">
                                      <p:cBhvr>
                                        <p:cTn id="23" dur="500"/>
                                        <p:tgtEl>
                                          <p:spTgt spid="2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7">
                                            <p:txEl>
                                              <p:pRg st="4" end="4"/>
                                            </p:txEl>
                                          </p:spTgt>
                                        </p:tgtEl>
                                        <p:attrNameLst>
                                          <p:attrName>style.visibility</p:attrName>
                                        </p:attrNameLst>
                                      </p:cBhvr>
                                      <p:to>
                                        <p:strVal val="visible"/>
                                      </p:to>
                                    </p:set>
                                    <p:animEffect transition="in" filter="fade">
                                      <p:cBhvr>
                                        <p:cTn id="27" dur="500"/>
                                        <p:tgtEl>
                                          <p:spTgt spid="2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7">
                                            <p:txEl>
                                              <p:pRg st="5" end="5"/>
                                            </p:txEl>
                                          </p:spTgt>
                                        </p:tgtEl>
                                        <p:attrNameLst>
                                          <p:attrName>style.visibility</p:attrName>
                                        </p:attrNameLst>
                                      </p:cBhvr>
                                      <p:to>
                                        <p:strVal val="visible"/>
                                      </p:to>
                                    </p:set>
                                    <p:animEffect transition="in" filter="fade">
                                      <p:cBhvr>
                                        <p:cTn id="31" dur="500"/>
                                        <p:tgtEl>
                                          <p:spTgt spid="2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7">
                                            <p:txEl>
                                              <p:pRg st="6" end="6"/>
                                            </p:txEl>
                                          </p:spTgt>
                                        </p:tgtEl>
                                        <p:attrNameLst>
                                          <p:attrName>style.visibility</p:attrName>
                                        </p:attrNameLst>
                                      </p:cBhvr>
                                      <p:to>
                                        <p:strVal val="visible"/>
                                      </p:to>
                                    </p:set>
                                    <p:animEffect transition="in" filter="fade">
                                      <p:cBhvr>
                                        <p:cTn id="35" dur="500"/>
                                        <p:tgtEl>
                                          <p:spTgt spid="2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7">
                                            <p:txEl>
                                              <p:pRg st="7" end="7"/>
                                            </p:txEl>
                                          </p:spTgt>
                                        </p:tgtEl>
                                        <p:attrNameLst>
                                          <p:attrName>style.visibility</p:attrName>
                                        </p:attrNameLst>
                                      </p:cBhvr>
                                      <p:to>
                                        <p:strVal val="visible"/>
                                      </p:to>
                                    </p:set>
                                    <p:animEffect transition="in" filter="fade">
                                      <p:cBhvr>
                                        <p:cTn id="39" dur="500"/>
                                        <p:tgtEl>
                                          <p:spTgt spid="2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7">
                                            <p:txEl>
                                              <p:pRg st="8" end="8"/>
                                            </p:txEl>
                                          </p:spTgt>
                                        </p:tgtEl>
                                        <p:attrNameLst>
                                          <p:attrName>style.visibility</p:attrName>
                                        </p:attrNameLst>
                                      </p:cBhvr>
                                      <p:to>
                                        <p:strVal val="visible"/>
                                      </p:to>
                                    </p:set>
                                    <p:animEffect transition="in" filter="fade">
                                      <p:cBhvr>
                                        <p:cTn id="43"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r>
              <a:rPr lang="en-US" dirty="0"/>
              <a:t>Main Heading</a:t>
            </a:r>
          </a:p>
          <a:p>
            <a:pPr lvl="1"/>
            <a:r>
              <a:rPr lang="en-US" dirty="0"/>
              <a:t>Sub heading</a:t>
            </a:r>
          </a:p>
          <a:p>
            <a:pPr lvl="2"/>
            <a:r>
              <a:rPr lang="en-US" dirty="0"/>
              <a:t>Sub Sub heading</a:t>
            </a:r>
          </a:p>
          <a:p>
            <a:pPr lvl="1"/>
            <a:endParaRPr dirty="0"/>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708"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penshift.com/container-platform/3.3/architecture/core_concepts/pods_and_services.html#p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penshift.com/container-platform/3.3/architecture/additional_concepts/storage.html#pv-access-modes" TargetMode="External"/><Relationship Id="rId2" Type="http://schemas.openxmlformats.org/officeDocument/2006/relationships/hyperlink" Target="https://docs.openshift.com/container-platform/3.3/architecture/additional_concepts/storage.html#pv-capac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6468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Managing Storage</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Kubernetes</a:t>
            </a:r>
          </a:p>
        </p:txBody>
      </p:sp>
      <p:pic>
        <p:nvPicPr>
          <p:cNvPr id="11" name="Picture 10">
            <a:extLst>
              <a:ext uri="{FF2B5EF4-FFF2-40B4-BE49-F238E27FC236}">
                <a16:creationId xmlns:a16="http://schemas.microsoft.com/office/drawing/2014/main" id="{098CE268-7786-8844-9DF8-9186D2BFB0A5}"/>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0257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110B9-6A40-4B41-B2D9-D0B466A1B993}"/>
              </a:ext>
            </a:extLst>
          </p:cNvPr>
          <p:cNvSpPr>
            <a:spLocks noGrp="1"/>
          </p:cNvSpPr>
          <p:nvPr>
            <p:ph type="body" sz="quarter" idx="12"/>
          </p:nvPr>
        </p:nvSpPr>
        <p:spPr/>
        <p:txBody>
          <a:bodyPr/>
          <a:lstStyle/>
          <a:p>
            <a:r>
              <a:rPr lang="en-IE" dirty="0"/>
              <a:t>PVs are defined by a </a:t>
            </a:r>
            <a:r>
              <a:rPr lang="en-IE" dirty="0" err="1"/>
              <a:t>PersistentVolume</a:t>
            </a:r>
            <a:r>
              <a:rPr lang="en-IE" dirty="0"/>
              <a:t> API object, which represents a piece of </a:t>
            </a:r>
            <a:r>
              <a:rPr lang="en-IE" b="1" dirty="0"/>
              <a:t>existing networked storage</a:t>
            </a:r>
            <a:r>
              <a:rPr lang="en-IE" dirty="0"/>
              <a:t> in the cluster that has been provisioned by an administrator. </a:t>
            </a:r>
          </a:p>
          <a:p>
            <a:r>
              <a:rPr lang="en-IE" dirty="0"/>
              <a:t>It is a </a:t>
            </a:r>
            <a:r>
              <a:rPr lang="en-IE" b="1" dirty="0">
                <a:solidFill>
                  <a:schemeClr val="accent1"/>
                </a:solidFill>
              </a:rPr>
              <a:t>resource in the cluster </a:t>
            </a:r>
            <a:r>
              <a:rPr lang="en-IE" dirty="0"/>
              <a:t>just like a node is a cluster resource. </a:t>
            </a:r>
          </a:p>
          <a:p>
            <a:r>
              <a:rPr lang="en-IE" dirty="0"/>
              <a:t>PVs are volume plug-ins like Volumes, but have a lifecycle independent of any individual </a:t>
            </a:r>
            <a:r>
              <a:rPr lang="en-IE" dirty="0">
                <a:hlinkClick r:id="rId2"/>
              </a:rPr>
              <a:t>pod</a:t>
            </a:r>
            <a:r>
              <a:rPr lang="en-IE" dirty="0"/>
              <a:t> that uses the PV. </a:t>
            </a:r>
          </a:p>
          <a:p>
            <a:r>
              <a:rPr lang="en-IE" dirty="0"/>
              <a:t>PV objects capture the details of the implementation of the storage, be that NFS, iSCSI, or a cloud-provider-specific storage system.</a:t>
            </a:r>
            <a:endParaRPr lang="en-US" dirty="0"/>
          </a:p>
        </p:txBody>
      </p:sp>
      <p:sp>
        <p:nvSpPr>
          <p:cNvPr id="3" name="Title 2">
            <a:extLst>
              <a:ext uri="{FF2B5EF4-FFF2-40B4-BE49-F238E27FC236}">
                <a16:creationId xmlns:a16="http://schemas.microsoft.com/office/drawing/2014/main" id="{1AF988D9-9327-344F-894F-DFF68CBAEA67}"/>
              </a:ext>
            </a:extLst>
          </p:cNvPr>
          <p:cNvSpPr>
            <a:spLocks noGrp="1"/>
          </p:cNvSpPr>
          <p:nvPr>
            <p:ph type="title"/>
          </p:nvPr>
        </p:nvSpPr>
        <p:spPr/>
        <p:txBody>
          <a:bodyPr/>
          <a:lstStyle/>
          <a:p>
            <a:r>
              <a:rPr lang="en-US" dirty="0"/>
              <a:t>Persistent Volumes</a:t>
            </a:r>
          </a:p>
        </p:txBody>
      </p:sp>
      <p:sp>
        <p:nvSpPr>
          <p:cNvPr id="4" name="Text Placeholder 3">
            <a:extLst>
              <a:ext uri="{FF2B5EF4-FFF2-40B4-BE49-F238E27FC236}">
                <a16:creationId xmlns:a16="http://schemas.microsoft.com/office/drawing/2014/main" id="{FBD6F976-B658-F04D-A038-2E9D96C5814A}"/>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55601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5C8088-D2F4-9242-83AE-06A0D8E794C9}"/>
              </a:ext>
            </a:extLst>
          </p:cNvPr>
          <p:cNvSpPr>
            <a:spLocks noGrp="1"/>
          </p:cNvSpPr>
          <p:nvPr>
            <p:ph type="body" sz="quarter" idx="12"/>
          </p:nvPr>
        </p:nvSpPr>
        <p:spPr/>
        <p:txBody>
          <a:bodyPr/>
          <a:lstStyle/>
          <a:p>
            <a:r>
              <a:rPr lang="en-IE" dirty="0"/>
              <a:t>PVCs are defined by a </a:t>
            </a:r>
            <a:r>
              <a:rPr lang="en-IE" dirty="0" err="1"/>
              <a:t>PersistentVolumeClaim</a:t>
            </a:r>
            <a:r>
              <a:rPr lang="en-IE" dirty="0"/>
              <a:t> API object, which represents a request for storage by a developer. </a:t>
            </a:r>
          </a:p>
          <a:p>
            <a:r>
              <a:rPr lang="en-IE" dirty="0"/>
              <a:t>It is similar to a pod in that pods consume node resources and PVCs consume PV resources. </a:t>
            </a:r>
          </a:p>
          <a:p>
            <a:r>
              <a:rPr lang="en-IE" dirty="0"/>
              <a:t>For example, pods can request specific levels of resources (e.g., CPU and memory), while PVCs can request specific </a:t>
            </a:r>
            <a:r>
              <a:rPr lang="en-IE" dirty="0">
                <a:hlinkClick r:id="rId2"/>
              </a:rPr>
              <a:t>storage capacity</a:t>
            </a:r>
            <a:r>
              <a:rPr lang="en-IE" dirty="0"/>
              <a:t> and </a:t>
            </a:r>
            <a:r>
              <a:rPr lang="en-IE" dirty="0">
                <a:hlinkClick r:id="rId3"/>
              </a:rPr>
              <a:t>access modes</a:t>
            </a:r>
            <a:r>
              <a:rPr lang="en-IE" dirty="0"/>
              <a:t> (</a:t>
            </a:r>
            <a:r>
              <a:rPr lang="en-IE" dirty="0" err="1"/>
              <a:t>e.g</a:t>
            </a:r>
            <a:r>
              <a:rPr lang="en-IE" dirty="0"/>
              <a:t>, they can be mounted once read/write or many times read-only).</a:t>
            </a:r>
            <a:endParaRPr lang="en-US" dirty="0"/>
          </a:p>
        </p:txBody>
      </p:sp>
      <p:sp>
        <p:nvSpPr>
          <p:cNvPr id="3" name="Title 2">
            <a:extLst>
              <a:ext uri="{FF2B5EF4-FFF2-40B4-BE49-F238E27FC236}">
                <a16:creationId xmlns:a16="http://schemas.microsoft.com/office/drawing/2014/main" id="{AE5CBE69-2B3A-354A-BC7C-F17FA526F078}"/>
              </a:ext>
            </a:extLst>
          </p:cNvPr>
          <p:cNvSpPr>
            <a:spLocks noGrp="1"/>
          </p:cNvSpPr>
          <p:nvPr>
            <p:ph type="title"/>
          </p:nvPr>
        </p:nvSpPr>
        <p:spPr/>
        <p:txBody>
          <a:bodyPr/>
          <a:lstStyle/>
          <a:p>
            <a:r>
              <a:rPr lang="en-US" dirty="0"/>
              <a:t>Persistent Volume Claims</a:t>
            </a:r>
          </a:p>
        </p:txBody>
      </p:sp>
      <p:sp>
        <p:nvSpPr>
          <p:cNvPr id="4" name="Text Placeholder 3">
            <a:extLst>
              <a:ext uri="{FF2B5EF4-FFF2-40B4-BE49-F238E27FC236}">
                <a16:creationId xmlns:a16="http://schemas.microsoft.com/office/drawing/2014/main" id="{307F53E4-3691-F74F-939D-B2DF7E9E68D5}"/>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72283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C4A84-FE09-7B43-B5A9-FB222BD6075D}"/>
              </a:ext>
            </a:extLst>
          </p:cNvPr>
          <p:cNvSpPr>
            <a:spLocks noGrp="1"/>
          </p:cNvSpPr>
          <p:nvPr>
            <p:ph type="body" sz="quarter" idx="12"/>
          </p:nvPr>
        </p:nvSpPr>
        <p:spPr/>
        <p:txBody>
          <a:bodyPr/>
          <a:lstStyle/>
          <a:p>
            <a:r>
              <a:rPr lang="en-IE" dirty="0"/>
              <a:t>PVs are resources in the cluster. </a:t>
            </a:r>
          </a:p>
          <a:p>
            <a:r>
              <a:rPr lang="en-IE" dirty="0"/>
              <a:t>PVCs are requests for those resources and also act as claim checks to the resource. </a:t>
            </a:r>
          </a:p>
          <a:p>
            <a:r>
              <a:rPr lang="en-IE" dirty="0"/>
              <a:t>The interaction between PVs and PVCs have the following lifecycle.</a:t>
            </a:r>
          </a:p>
          <a:p>
            <a:pPr marL="50800" indent="0">
              <a:buNone/>
            </a:pPr>
            <a:r>
              <a:rPr lang="en-IE" b="1" dirty="0"/>
              <a:t>Stage 1 - Provisioning</a:t>
            </a:r>
          </a:p>
          <a:p>
            <a:r>
              <a:rPr lang="en-IE" dirty="0"/>
              <a:t>A cluster administrator creates some number of PVs. </a:t>
            </a:r>
          </a:p>
          <a:p>
            <a:r>
              <a:rPr lang="en-IE" dirty="0"/>
              <a:t>They carry the details of the real storage that is available for use by cluster users. </a:t>
            </a:r>
          </a:p>
          <a:p>
            <a:r>
              <a:rPr lang="en-IE" dirty="0"/>
              <a:t>They exist in the API and are available for consumption.</a:t>
            </a:r>
          </a:p>
          <a:p>
            <a:endParaRPr lang="en-US" dirty="0"/>
          </a:p>
        </p:txBody>
      </p:sp>
      <p:sp>
        <p:nvSpPr>
          <p:cNvPr id="3" name="Title 2">
            <a:extLst>
              <a:ext uri="{FF2B5EF4-FFF2-40B4-BE49-F238E27FC236}">
                <a16:creationId xmlns:a16="http://schemas.microsoft.com/office/drawing/2014/main" id="{56D98BF5-30B2-E042-ADB6-76F09332C4FB}"/>
              </a:ext>
            </a:extLst>
          </p:cNvPr>
          <p:cNvSpPr>
            <a:spLocks noGrp="1"/>
          </p:cNvSpPr>
          <p:nvPr>
            <p:ph type="title"/>
          </p:nvPr>
        </p:nvSpPr>
        <p:spPr/>
        <p:txBody>
          <a:bodyPr>
            <a:normAutofit/>
          </a:bodyPr>
          <a:lstStyle/>
          <a:p>
            <a:r>
              <a:rPr lang="en-IE" dirty="0"/>
              <a:t>Lifecycle of a Volume and Claim</a:t>
            </a:r>
            <a:endParaRPr lang="en-US" dirty="0"/>
          </a:p>
        </p:txBody>
      </p:sp>
      <p:sp>
        <p:nvSpPr>
          <p:cNvPr id="4" name="Text Placeholder 3">
            <a:extLst>
              <a:ext uri="{FF2B5EF4-FFF2-40B4-BE49-F238E27FC236}">
                <a16:creationId xmlns:a16="http://schemas.microsoft.com/office/drawing/2014/main" id="{71E1F9E1-CCBE-9B4C-941F-C4F3DB3242B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16521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C4A84-FE09-7B43-B5A9-FB222BD6075D}"/>
              </a:ext>
            </a:extLst>
          </p:cNvPr>
          <p:cNvSpPr>
            <a:spLocks noGrp="1"/>
          </p:cNvSpPr>
          <p:nvPr>
            <p:ph type="body" sz="quarter" idx="12"/>
          </p:nvPr>
        </p:nvSpPr>
        <p:spPr/>
        <p:txBody>
          <a:bodyPr>
            <a:normAutofit lnSpcReduction="10000"/>
          </a:bodyPr>
          <a:lstStyle/>
          <a:p>
            <a:pPr marL="50800" indent="0">
              <a:buNone/>
            </a:pPr>
            <a:r>
              <a:rPr lang="en-IE" b="1" dirty="0"/>
              <a:t>Stage 2 - Binding</a:t>
            </a:r>
            <a:endParaRPr lang="en-IE" dirty="0"/>
          </a:p>
          <a:p>
            <a:r>
              <a:rPr lang="en-IE" dirty="0"/>
              <a:t>A user creates a </a:t>
            </a:r>
            <a:r>
              <a:rPr lang="en-IE" dirty="0" err="1"/>
              <a:t>PersistentVolumeClaim</a:t>
            </a:r>
            <a:r>
              <a:rPr lang="en-IE" dirty="0"/>
              <a:t> with a specific amount of storage requested and with certain access modes. </a:t>
            </a:r>
          </a:p>
          <a:p>
            <a:r>
              <a:rPr lang="en-IE" dirty="0"/>
              <a:t>A control loop in the master watches for new PVCs, finds a matching PV (if possible), and binds them together. </a:t>
            </a:r>
          </a:p>
          <a:p>
            <a:r>
              <a:rPr lang="en-IE" dirty="0"/>
              <a:t>The user will always get at least what they asked for, but the volume may be in excess of what was requested. To minimize the excess, Container Platform binds to the smallest PV that matches all other criteria.</a:t>
            </a:r>
          </a:p>
          <a:p>
            <a:r>
              <a:rPr lang="en-IE" dirty="0"/>
              <a:t>Claims remain unbound indefinitely if a matching volume does not exist. </a:t>
            </a:r>
          </a:p>
          <a:p>
            <a:r>
              <a:rPr lang="en-IE" dirty="0"/>
              <a:t>Claims are bound as matching volumes become available. </a:t>
            </a:r>
          </a:p>
          <a:p>
            <a:r>
              <a:rPr lang="en-IE" dirty="0"/>
              <a:t>For example, a cluster provisioned with many 50Gi volumes would not match a PVC requesting 100Gi. The PVC can be bound when a 100Gi PV is added to the cluster.</a:t>
            </a:r>
          </a:p>
        </p:txBody>
      </p:sp>
      <p:sp>
        <p:nvSpPr>
          <p:cNvPr id="3" name="Title 2">
            <a:extLst>
              <a:ext uri="{FF2B5EF4-FFF2-40B4-BE49-F238E27FC236}">
                <a16:creationId xmlns:a16="http://schemas.microsoft.com/office/drawing/2014/main" id="{56D98BF5-30B2-E042-ADB6-76F09332C4FB}"/>
              </a:ext>
            </a:extLst>
          </p:cNvPr>
          <p:cNvSpPr>
            <a:spLocks noGrp="1"/>
          </p:cNvSpPr>
          <p:nvPr>
            <p:ph type="title"/>
          </p:nvPr>
        </p:nvSpPr>
        <p:spPr/>
        <p:txBody>
          <a:bodyPr>
            <a:normAutofit/>
          </a:bodyPr>
          <a:lstStyle/>
          <a:p>
            <a:r>
              <a:rPr lang="en-IE" dirty="0"/>
              <a:t>Lifecycle of a Volume and Claim</a:t>
            </a:r>
            <a:endParaRPr lang="en-US" dirty="0"/>
          </a:p>
        </p:txBody>
      </p:sp>
      <p:sp>
        <p:nvSpPr>
          <p:cNvPr id="4" name="Text Placeholder 3">
            <a:extLst>
              <a:ext uri="{FF2B5EF4-FFF2-40B4-BE49-F238E27FC236}">
                <a16:creationId xmlns:a16="http://schemas.microsoft.com/office/drawing/2014/main" id="{71E1F9E1-CCBE-9B4C-941F-C4F3DB3242B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19108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C4A84-FE09-7B43-B5A9-FB222BD6075D}"/>
              </a:ext>
            </a:extLst>
          </p:cNvPr>
          <p:cNvSpPr>
            <a:spLocks noGrp="1"/>
          </p:cNvSpPr>
          <p:nvPr>
            <p:ph type="body" sz="quarter" idx="12"/>
          </p:nvPr>
        </p:nvSpPr>
        <p:spPr/>
        <p:txBody>
          <a:bodyPr>
            <a:normAutofit/>
          </a:bodyPr>
          <a:lstStyle/>
          <a:p>
            <a:pPr marL="50800" indent="0">
              <a:buNone/>
            </a:pPr>
            <a:r>
              <a:rPr lang="en-IE" b="1" dirty="0"/>
              <a:t>Stage 3 - Using</a:t>
            </a:r>
          </a:p>
          <a:p>
            <a:r>
              <a:rPr lang="en-IE" dirty="0"/>
              <a:t>Pods use claims as volumes. </a:t>
            </a:r>
          </a:p>
          <a:p>
            <a:r>
              <a:rPr lang="en-IE" dirty="0"/>
              <a:t>The cluster inspects the claim to find the bound volume and mounts that volume for a pod. </a:t>
            </a:r>
          </a:p>
          <a:p>
            <a:r>
              <a:rPr lang="en-IE" dirty="0"/>
              <a:t>For those volumes that support multiple access modes, the user specifies which mode is desired when using their claim as a volume in a pod.</a:t>
            </a:r>
          </a:p>
          <a:p>
            <a:r>
              <a:rPr lang="en-IE" dirty="0"/>
              <a:t>Once a user has a claim and that claim is bound, the bound PV belongs to the user for as long as they need it. </a:t>
            </a:r>
          </a:p>
          <a:p>
            <a:r>
              <a:rPr lang="en-IE" dirty="0"/>
              <a:t>Users schedule pods and access their claimed PVs by including a PVC in their pod’s volumes block. </a:t>
            </a:r>
            <a:br>
              <a:rPr lang="en-IE" dirty="0"/>
            </a:br>
            <a:endParaRPr lang="en-IE" dirty="0"/>
          </a:p>
        </p:txBody>
      </p:sp>
      <p:sp>
        <p:nvSpPr>
          <p:cNvPr id="3" name="Title 2">
            <a:extLst>
              <a:ext uri="{FF2B5EF4-FFF2-40B4-BE49-F238E27FC236}">
                <a16:creationId xmlns:a16="http://schemas.microsoft.com/office/drawing/2014/main" id="{56D98BF5-30B2-E042-ADB6-76F09332C4FB}"/>
              </a:ext>
            </a:extLst>
          </p:cNvPr>
          <p:cNvSpPr>
            <a:spLocks noGrp="1"/>
          </p:cNvSpPr>
          <p:nvPr>
            <p:ph type="title"/>
          </p:nvPr>
        </p:nvSpPr>
        <p:spPr/>
        <p:txBody>
          <a:bodyPr>
            <a:normAutofit/>
          </a:bodyPr>
          <a:lstStyle/>
          <a:p>
            <a:r>
              <a:rPr lang="en-IE" dirty="0"/>
              <a:t>Lifecycle of a Volume and Claim</a:t>
            </a:r>
            <a:endParaRPr lang="en-US" dirty="0"/>
          </a:p>
        </p:txBody>
      </p:sp>
      <p:sp>
        <p:nvSpPr>
          <p:cNvPr id="4" name="Text Placeholder 3">
            <a:extLst>
              <a:ext uri="{FF2B5EF4-FFF2-40B4-BE49-F238E27FC236}">
                <a16:creationId xmlns:a16="http://schemas.microsoft.com/office/drawing/2014/main" id="{71E1F9E1-CCBE-9B4C-941F-C4F3DB3242B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02973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C4A84-FE09-7B43-B5A9-FB222BD6075D}"/>
              </a:ext>
            </a:extLst>
          </p:cNvPr>
          <p:cNvSpPr>
            <a:spLocks noGrp="1"/>
          </p:cNvSpPr>
          <p:nvPr>
            <p:ph type="body" sz="quarter" idx="12"/>
          </p:nvPr>
        </p:nvSpPr>
        <p:spPr/>
        <p:txBody>
          <a:bodyPr/>
          <a:lstStyle/>
          <a:p>
            <a:pPr marL="50800" indent="0">
              <a:buNone/>
            </a:pPr>
            <a:r>
              <a:rPr lang="en-IE" b="1" dirty="0"/>
              <a:t>Stage 4 - Releasing</a:t>
            </a:r>
          </a:p>
          <a:p>
            <a:r>
              <a:rPr lang="en-IE" dirty="0"/>
              <a:t>When a user is done with a volume, they can delete the PVC object from the API which allows reclamation of the resource. </a:t>
            </a:r>
          </a:p>
          <a:p>
            <a:r>
              <a:rPr lang="en-IE" dirty="0"/>
              <a:t>The volume is considered "released" when the claim is deleted, but it is not yet available for another claim. </a:t>
            </a:r>
          </a:p>
          <a:p>
            <a:r>
              <a:rPr lang="en-IE" dirty="0"/>
              <a:t>The previous claimant’s data remains on the volume which must be handled according to policy.</a:t>
            </a:r>
          </a:p>
        </p:txBody>
      </p:sp>
      <p:sp>
        <p:nvSpPr>
          <p:cNvPr id="3" name="Title 2">
            <a:extLst>
              <a:ext uri="{FF2B5EF4-FFF2-40B4-BE49-F238E27FC236}">
                <a16:creationId xmlns:a16="http://schemas.microsoft.com/office/drawing/2014/main" id="{56D98BF5-30B2-E042-ADB6-76F09332C4FB}"/>
              </a:ext>
            </a:extLst>
          </p:cNvPr>
          <p:cNvSpPr>
            <a:spLocks noGrp="1"/>
          </p:cNvSpPr>
          <p:nvPr>
            <p:ph type="title"/>
          </p:nvPr>
        </p:nvSpPr>
        <p:spPr/>
        <p:txBody>
          <a:bodyPr>
            <a:normAutofit/>
          </a:bodyPr>
          <a:lstStyle/>
          <a:p>
            <a:r>
              <a:rPr lang="en-IE" dirty="0"/>
              <a:t>Lifecycle of a Volume and Claim</a:t>
            </a:r>
            <a:endParaRPr lang="en-US" dirty="0"/>
          </a:p>
        </p:txBody>
      </p:sp>
      <p:sp>
        <p:nvSpPr>
          <p:cNvPr id="4" name="Text Placeholder 3">
            <a:extLst>
              <a:ext uri="{FF2B5EF4-FFF2-40B4-BE49-F238E27FC236}">
                <a16:creationId xmlns:a16="http://schemas.microsoft.com/office/drawing/2014/main" id="{71E1F9E1-CCBE-9B4C-941F-C4F3DB3242B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5529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C4A84-FE09-7B43-B5A9-FB222BD6075D}"/>
              </a:ext>
            </a:extLst>
          </p:cNvPr>
          <p:cNvSpPr>
            <a:spLocks noGrp="1"/>
          </p:cNvSpPr>
          <p:nvPr>
            <p:ph type="body" sz="quarter" idx="12"/>
          </p:nvPr>
        </p:nvSpPr>
        <p:spPr/>
        <p:txBody>
          <a:bodyPr/>
          <a:lstStyle/>
          <a:p>
            <a:pPr marL="50800" indent="0">
              <a:buNone/>
            </a:pPr>
            <a:r>
              <a:rPr lang="en-IE" b="1" dirty="0"/>
              <a:t>Stage 5 - Reclaiming</a:t>
            </a:r>
          </a:p>
          <a:p>
            <a:r>
              <a:rPr lang="en-IE" dirty="0"/>
              <a:t>The reclaim policy of a </a:t>
            </a:r>
            <a:r>
              <a:rPr lang="en-IE" dirty="0" err="1"/>
              <a:t>PersistentVolume</a:t>
            </a:r>
            <a:r>
              <a:rPr lang="en-IE" dirty="0"/>
              <a:t> tells the cluster what to do with the volume after it is released. </a:t>
            </a:r>
          </a:p>
          <a:p>
            <a:r>
              <a:rPr lang="en-IE" dirty="0"/>
              <a:t>Currently, volumes can either be </a:t>
            </a:r>
            <a:r>
              <a:rPr lang="en-IE" i="1" dirty="0"/>
              <a:t>Retain</a:t>
            </a:r>
            <a:r>
              <a:rPr lang="en-IE" dirty="0"/>
              <a:t> or </a:t>
            </a:r>
            <a:r>
              <a:rPr lang="en-IE" i="1" dirty="0"/>
              <a:t>Recycle</a:t>
            </a:r>
            <a:r>
              <a:rPr lang="en-IE" dirty="0"/>
              <a:t>.</a:t>
            </a:r>
          </a:p>
          <a:p>
            <a:r>
              <a:rPr lang="en-IE" dirty="0"/>
              <a:t>Retain allows for manual reclamation of the resource. </a:t>
            </a:r>
          </a:p>
          <a:p>
            <a:r>
              <a:rPr lang="en-IE" dirty="0"/>
              <a:t>For those volume plug-ins that support it, recycling performs a basic scrub on the volume (e.g., rm -rf /&lt;volume&gt;/*) and makes it available again for a new claim.</a:t>
            </a:r>
          </a:p>
        </p:txBody>
      </p:sp>
      <p:sp>
        <p:nvSpPr>
          <p:cNvPr id="3" name="Title 2">
            <a:extLst>
              <a:ext uri="{FF2B5EF4-FFF2-40B4-BE49-F238E27FC236}">
                <a16:creationId xmlns:a16="http://schemas.microsoft.com/office/drawing/2014/main" id="{56D98BF5-30B2-E042-ADB6-76F09332C4FB}"/>
              </a:ext>
            </a:extLst>
          </p:cNvPr>
          <p:cNvSpPr>
            <a:spLocks noGrp="1"/>
          </p:cNvSpPr>
          <p:nvPr>
            <p:ph type="title"/>
          </p:nvPr>
        </p:nvSpPr>
        <p:spPr/>
        <p:txBody>
          <a:bodyPr>
            <a:normAutofit/>
          </a:bodyPr>
          <a:lstStyle/>
          <a:p>
            <a:r>
              <a:rPr lang="en-IE" dirty="0"/>
              <a:t>Lifecycle of a Volume and Claim</a:t>
            </a:r>
            <a:endParaRPr lang="en-US" dirty="0"/>
          </a:p>
        </p:txBody>
      </p:sp>
      <p:sp>
        <p:nvSpPr>
          <p:cNvPr id="4" name="Text Placeholder 3">
            <a:extLst>
              <a:ext uri="{FF2B5EF4-FFF2-40B4-BE49-F238E27FC236}">
                <a16:creationId xmlns:a16="http://schemas.microsoft.com/office/drawing/2014/main" id="{71E1F9E1-CCBE-9B4C-941F-C4F3DB3242B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14506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BC611-0DBB-BE4C-8384-63F52E2DEB08}"/>
              </a:ext>
            </a:extLst>
          </p:cNvPr>
          <p:cNvSpPr>
            <a:spLocks noGrp="1"/>
          </p:cNvSpPr>
          <p:nvPr>
            <p:ph type="body" sz="quarter" idx="12"/>
          </p:nvPr>
        </p:nvSpPr>
        <p:spPr/>
        <p:txBody>
          <a:bodyPr/>
          <a:lstStyle/>
          <a:p>
            <a:r>
              <a:rPr lang="en-IE" dirty="0"/>
              <a:t>You can request storage by creating </a:t>
            </a:r>
            <a:r>
              <a:rPr lang="en-IE" b="1" dirty="0" err="1"/>
              <a:t>PersistentVolumeClaim</a:t>
            </a:r>
            <a:r>
              <a:rPr lang="en-IE" dirty="0"/>
              <a:t> objects in your projects:</a:t>
            </a:r>
            <a:endParaRPr lang="en-US" dirty="0"/>
          </a:p>
        </p:txBody>
      </p:sp>
      <p:sp>
        <p:nvSpPr>
          <p:cNvPr id="3" name="Title 2">
            <a:extLst>
              <a:ext uri="{FF2B5EF4-FFF2-40B4-BE49-F238E27FC236}">
                <a16:creationId xmlns:a16="http://schemas.microsoft.com/office/drawing/2014/main" id="{46DBB83F-FFCE-2C43-A066-4CDFD3ACD93C}"/>
              </a:ext>
            </a:extLst>
          </p:cNvPr>
          <p:cNvSpPr>
            <a:spLocks noGrp="1"/>
          </p:cNvSpPr>
          <p:nvPr>
            <p:ph type="title"/>
          </p:nvPr>
        </p:nvSpPr>
        <p:spPr/>
        <p:txBody>
          <a:bodyPr/>
          <a:lstStyle/>
          <a:p>
            <a:r>
              <a:rPr lang="en-US" dirty="0"/>
              <a:t>Requesting Storage</a:t>
            </a:r>
          </a:p>
        </p:txBody>
      </p:sp>
      <p:sp>
        <p:nvSpPr>
          <p:cNvPr id="4" name="Text Placeholder 3">
            <a:extLst>
              <a:ext uri="{FF2B5EF4-FFF2-40B4-BE49-F238E27FC236}">
                <a16:creationId xmlns:a16="http://schemas.microsoft.com/office/drawing/2014/main" id="{E8CB7894-C84B-2D46-9D02-46FB95A3E570}"/>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730BF440-76B0-794A-9AE9-824E2C07A852}"/>
              </a:ext>
            </a:extLst>
          </p:cNvPr>
          <p:cNvPicPr>
            <a:picLocks noChangeAspect="1"/>
          </p:cNvPicPr>
          <p:nvPr/>
        </p:nvPicPr>
        <p:blipFill>
          <a:blip r:embed="rId2"/>
          <a:stretch>
            <a:fillRect/>
          </a:stretch>
        </p:blipFill>
        <p:spPr>
          <a:xfrm>
            <a:off x="3905250" y="2651778"/>
            <a:ext cx="4381500" cy="2832100"/>
          </a:xfrm>
          <a:prstGeom prst="rect">
            <a:avLst/>
          </a:prstGeom>
        </p:spPr>
      </p:pic>
    </p:spTree>
    <p:extLst>
      <p:ext uri="{BB962C8B-B14F-4D97-AF65-F5344CB8AC3E}">
        <p14:creationId xmlns:p14="http://schemas.microsoft.com/office/powerpoint/2010/main" val="400457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C500B8-5AAF-FB49-A903-50CEE6B1E42F}"/>
              </a:ext>
            </a:extLst>
          </p:cNvPr>
          <p:cNvSpPr>
            <a:spLocks noGrp="1"/>
          </p:cNvSpPr>
          <p:nvPr>
            <p:ph type="body" sz="quarter" idx="12"/>
          </p:nvPr>
        </p:nvSpPr>
        <p:spPr/>
        <p:txBody>
          <a:bodyPr/>
          <a:lstStyle/>
          <a:p>
            <a:r>
              <a:rPr lang="en-IE" dirty="0"/>
              <a:t>A </a:t>
            </a:r>
            <a:r>
              <a:rPr lang="en-IE" b="1" dirty="0" err="1"/>
              <a:t>PersistentVolume</a:t>
            </a:r>
            <a:r>
              <a:rPr lang="en-IE" dirty="0"/>
              <a:t> is a specific resource. </a:t>
            </a:r>
          </a:p>
          <a:p>
            <a:r>
              <a:rPr lang="en-IE" dirty="0"/>
              <a:t>A </a:t>
            </a:r>
            <a:r>
              <a:rPr lang="en-IE" b="1" dirty="0" err="1"/>
              <a:t>PersistentVolumeClaim</a:t>
            </a:r>
            <a:r>
              <a:rPr lang="en-IE" dirty="0"/>
              <a:t> is a request for a resource with specific attributes, such as storage size. </a:t>
            </a:r>
          </a:p>
          <a:p>
            <a:r>
              <a:rPr lang="en-IE" dirty="0"/>
              <a:t>In between the two is a process that matches a claim to an available volume and binds them together. </a:t>
            </a:r>
          </a:p>
          <a:p>
            <a:r>
              <a:rPr lang="en-IE" dirty="0"/>
              <a:t>This allows the claim to be used as a volume in a pod. </a:t>
            </a:r>
          </a:p>
          <a:p>
            <a:r>
              <a:rPr lang="en-IE" b="1" dirty="0"/>
              <a:t>Ex: </a:t>
            </a:r>
            <a:r>
              <a:rPr lang="en-IE" dirty="0"/>
              <a:t>OpenShift Enterprise finds the volume backing the claim and mounts it into the pod.</a:t>
            </a:r>
            <a:endParaRPr lang="en-US" b="1" dirty="0"/>
          </a:p>
        </p:txBody>
      </p:sp>
      <p:sp>
        <p:nvSpPr>
          <p:cNvPr id="3" name="Title 2">
            <a:extLst>
              <a:ext uri="{FF2B5EF4-FFF2-40B4-BE49-F238E27FC236}">
                <a16:creationId xmlns:a16="http://schemas.microsoft.com/office/drawing/2014/main" id="{1BA61250-A928-484A-8BC7-817DC809EB10}"/>
              </a:ext>
            </a:extLst>
          </p:cNvPr>
          <p:cNvSpPr>
            <a:spLocks noGrp="1"/>
          </p:cNvSpPr>
          <p:nvPr>
            <p:ph type="title"/>
          </p:nvPr>
        </p:nvSpPr>
        <p:spPr/>
        <p:txBody>
          <a:bodyPr/>
          <a:lstStyle/>
          <a:p>
            <a:r>
              <a:rPr lang="en-US" dirty="0"/>
              <a:t>Volume &amp; Claim Binding</a:t>
            </a:r>
          </a:p>
        </p:txBody>
      </p:sp>
      <p:sp>
        <p:nvSpPr>
          <p:cNvPr id="4" name="Text Placeholder 3">
            <a:extLst>
              <a:ext uri="{FF2B5EF4-FFF2-40B4-BE49-F238E27FC236}">
                <a16:creationId xmlns:a16="http://schemas.microsoft.com/office/drawing/2014/main" id="{3455CC22-22DB-9548-B0A5-A6580C22928F}"/>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17248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D9E7A7-1E98-1C45-B2CB-98EEEB56AAEF}"/>
              </a:ext>
            </a:extLst>
          </p:cNvPr>
          <p:cNvSpPr>
            <a:spLocks noGrp="1"/>
          </p:cNvSpPr>
          <p:nvPr>
            <p:ph type="body" sz="quarter" idx="12"/>
          </p:nvPr>
        </p:nvSpPr>
        <p:spPr/>
        <p:txBody>
          <a:bodyPr/>
          <a:lstStyle/>
          <a:p>
            <a:r>
              <a:rPr lang="en-IE" dirty="0"/>
              <a:t>A </a:t>
            </a:r>
            <a:r>
              <a:rPr lang="en-IE" b="1" dirty="0" err="1"/>
              <a:t>PersistentVolumeClaim</a:t>
            </a:r>
            <a:r>
              <a:rPr lang="en-IE" dirty="0"/>
              <a:t> is used by a pod as a volume. </a:t>
            </a:r>
          </a:p>
          <a:p>
            <a:r>
              <a:rPr lang="en-IE" dirty="0"/>
              <a:t>Ex: OpenShift Enterprise finds the claim with the given name in the same namespace as the pod, then uses the claim to find the corresponding volume to mount.</a:t>
            </a:r>
            <a:endParaRPr lang="en-US" dirty="0"/>
          </a:p>
        </p:txBody>
      </p:sp>
      <p:sp>
        <p:nvSpPr>
          <p:cNvPr id="3" name="Title 2">
            <a:extLst>
              <a:ext uri="{FF2B5EF4-FFF2-40B4-BE49-F238E27FC236}">
                <a16:creationId xmlns:a16="http://schemas.microsoft.com/office/drawing/2014/main" id="{2CA65C76-304F-424F-A732-57FB118429F6}"/>
              </a:ext>
            </a:extLst>
          </p:cNvPr>
          <p:cNvSpPr>
            <a:spLocks noGrp="1"/>
          </p:cNvSpPr>
          <p:nvPr>
            <p:ph type="title"/>
          </p:nvPr>
        </p:nvSpPr>
        <p:spPr/>
        <p:txBody>
          <a:bodyPr>
            <a:normAutofit/>
          </a:bodyPr>
          <a:lstStyle/>
          <a:p>
            <a:r>
              <a:rPr lang="en-IE" dirty="0"/>
              <a:t>Claims as Volumes in Pods</a:t>
            </a:r>
            <a:endParaRPr lang="en-US" dirty="0"/>
          </a:p>
        </p:txBody>
      </p:sp>
      <p:sp>
        <p:nvSpPr>
          <p:cNvPr id="4" name="Text Placeholder 3">
            <a:extLst>
              <a:ext uri="{FF2B5EF4-FFF2-40B4-BE49-F238E27FC236}">
                <a16:creationId xmlns:a16="http://schemas.microsoft.com/office/drawing/2014/main" id="{BDA5A8E1-7CB2-FD46-B768-00A2B1829D56}"/>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36962EEA-E208-E14D-B858-5E89A0625C9C}"/>
              </a:ext>
            </a:extLst>
          </p:cNvPr>
          <p:cNvPicPr>
            <a:picLocks noChangeAspect="1"/>
          </p:cNvPicPr>
          <p:nvPr/>
        </p:nvPicPr>
        <p:blipFill>
          <a:blip r:embed="rId2"/>
          <a:stretch>
            <a:fillRect/>
          </a:stretch>
        </p:blipFill>
        <p:spPr>
          <a:xfrm>
            <a:off x="3311438" y="2991548"/>
            <a:ext cx="5569124" cy="3753281"/>
          </a:xfrm>
          <a:prstGeom prst="rect">
            <a:avLst/>
          </a:prstGeom>
        </p:spPr>
      </p:pic>
    </p:spTree>
    <p:extLst>
      <p:ext uri="{BB962C8B-B14F-4D97-AF65-F5344CB8AC3E}">
        <p14:creationId xmlns:p14="http://schemas.microsoft.com/office/powerpoint/2010/main" val="264178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normAutofit/>
          </a:bodyPr>
          <a:lstStyle/>
          <a:p>
            <a:pPr marL="0" indent="0">
              <a:buNone/>
            </a:pPr>
            <a:r>
              <a:rPr lang="en-US" dirty="0"/>
              <a:t>In </a:t>
            </a:r>
            <a:r>
              <a:rPr lang="en-US"/>
              <a:t>this module, </a:t>
            </a:r>
            <a:r>
              <a:rPr lang="en-US" dirty="0"/>
              <a:t>you will learn:</a:t>
            </a:r>
          </a:p>
          <a:p>
            <a:pPr marL="342900" indent="-342900"/>
            <a:r>
              <a:rPr lang="en-US" dirty="0"/>
              <a:t>Volumes</a:t>
            </a:r>
          </a:p>
          <a:p>
            <a:pPr marL="342900" indent="-342900"/>
            <a:r>
              <a:rPr lang="en-US" dirty="0"/>
              <a:t>Persistent Volumes</a:t>
            </a:r>
          </a:p>
          <a:p>
            <a:pPr marL="342900" indent="-342900"/>
            <a:r>
              <a:rPr lang="en-US" dirty="0"/>
              <a:t>Persistent Volume Claims</a:t>
            </a:r>
          </a:p>
          <a:p>
            <a:endParaRPr lang="en-GB"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Course Objectives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24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Volumes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Managing Storage</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1731236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5E641-92D4-6F42-85E9-096E8FCC8C8A}"/>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8B24DFBC-486C-604F-BD15-905F23AF4B46}"/>
              </a:ext>
            </a:extLst>
          </p:cNvPr>
          <p:cNvSpPr>
            <a:spLocks noGrp="1"/>
          </p:cNvSpPr>
          <p:nvPr>
            <p:ph type="title"/>
          </p:nvPr>
        </p:nvSpPr>
        <p:spPr/>
        <p:txBody>
          <a:bodyPr/>
          <a:lstStyle/>
          <a:p>
            <a:r>
              <a:rPr lang="en-US" dirty="0"/>
              <a:t>Volumes &amp; Mounts</a:t>
            </a:r>
          </a:p>
        </p:txBody>
      </p:sp>
      <p:sp>
        <p:nvSpPr>
          <p:cNvPr id="4" name="Text Placeholder 3">
            <a:extLst>
              <a:ext uri="{FF2B5EF4-FFF2-40B4-BE49-F238E27FC236}">
                <a16:creationId xmlns:a16="http://schemas.microsoft.com/office/drawing/2014/main" id="{38BE819F-FC43-5C48-B7B8-303EE851CBB7}"/>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5F3AFAFB-A50E-7E47-939C-DD1B733EBF46}"/>
              </a:ext>
            </a:extLst>
          </p:cNvPr>
          <p:cNvPicPr>
            <a:picLocks noChangeAspect="1"/>
          </p:cNvPicPr>
          <p:nvPr/>
        </p:nvPicPr>
        <p:blipFill>
          <a:blip r:embed="rId3"/>
          <a:stretch>
            <a:fillRect/>
          </a:stretch>
        </p:blipFill>
        <p:spPr>
          <a:xfrm>
            <a:off x="992677" y="1505491"/>
            <a:ext cx="10221768" cy="5028362"/>
          </a:xfrm>
          <a:prstGeom prst="rect">
            <a:avLst/>
          </a:prstGeom>
        </p:spPr>
      </p:pic>
    </p:spTree>
    <p:extLst>
      <p:ext uri="{BB962C8B-B14F-4D97-AF65-F5344CB8AC3E}">
        <p14:creationId xmlns:p14="http://schemas.microsoft.com/office/powerpoint/2010/main" val="58693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A14791-DADF-3544-B0B1-B56639CAF346}"/>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AB9B9BBA-3299-F441-994F-8A8D073EE283}"/>
              </a:ext>
            </a:extLst>
          </p:cNvPr>
          <p:cNvSpPr>
            <a:spLocks noGrp="1"/>
          </p:cNvSpPr>
          <p:nvPr>
            <p:ph type="title"/>
          </p:nvPr>
        </p:nvSpPr>
        <p:spPr/>
        <p:txBody>
          <a:bodyPr/>
          <a:lstStyle/>
          <a:p>
            <a:r>
              <a:rPr lang="en-US" dirty="0"/>
              <a:t>Volume Storage Options</a:t>
            </a:r>
          </a:p>
        </p:txBody>
      </p:sp>
      <p:sp>
        <p:nvSpPr>
          <p:cNvPr id="4" name="Text Placeholder 3">
            <a:extLst>
              <a:ext uri="{FF2B5EF4-FFF2-40B4-BE49-F238E27FC236}">
                <a16:creationId xmlns:a16="http://schemas.microsoft.com/office/drawing/2014/main" id="{62F3859A-0BD0-F54E-9AB1-D569FFD78AB4}"/>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6B23D7B2-994A-B647-A5AF-587962B73332}"/>
              </a:ext>
            </a:extLst>
          </p:cNvPr>
          <p:cNvPicPr>
            <a:picLocks noChangeAspect="1"/>
          </p:cNvPicPr>
          <p:nvPr/>
        </p:nvPicPr>
        <p:blipFill>
          <a:blip r:embed="rId3"/>
          <a:stretch>
            <a:fillRect/>
          </a:stretch>
        </p:blipFill>
        <p:spPr>
          <a:xfrm>
            <a:off x="1629322" y="1794194"/>
            <a:ext cx="8933355" cy="4857512"/>
          </a:xfrm>
          <a:prstGeom prst="rect">
            <a:avLst/>
          </a:prstGeom>
        </p:spPr>
      </p:pic>
    </p:spTree>
    <p:extLst>
      <p:ext uri="{BB962C8B-B14F-4D97-AF65-F5344CB8AC3E}">
        <p14:creationId xmlns:p14="http://schemas.microsoft.com/office/powerpoint/2010/main" val="73491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4C9061-09FF-8C41-BF8A-F28EDEE85596}"/>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16D0CFFD-5841-BC4B-B29C-E86700AC75F3}"/>
              </a:ext>
            </a:extLst>
          </p:cNvPr>
          <p:cNvSpPr>
            <a:spLocks noGrp="1"/>
          </p:cNvSpPr>
          <p:nvPr>
            <p:ph type="title"/>
          </p:nvPr>
        </p:nvSpPr>
        <p:spPr/>
        <p:txBody>
          <a:bodyPr/>
          <a:lstStyle/>
          <a:p>
            <a:r>
              <a:rPr lang="en-US" dirty="0"/>
              <a:t>Volume Storage Options</a:t>
            </a:r>
          </a:p>
        </p:txBody>
      </p:sp>
      <p:sp>
        <p:nvSpPr>
          <p:cNvPr id="4" name="Text Placeholder 3">
            <a:extLst>
              <a:ext uri="{FF2B5EF4-FFF2-40B4-BE49-F238E27FC236}">
                <a16:creationId xmlns:a16="http://schemas.microsoft.com/office/drawing/2014/main" id="{C7E5AF37-205C-1B48-8B9D-4CE1F458936A}"/>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690E9731-DF0E-6D4C-86E8-75D7876E9321}"/>
              </a:ext>
            </a:extLst>
          </p:cNvPr>
          <p:cNvPicPr>
            <a:picLocks noChangeAspect="1"/>
          </p:cNvPicPr>
          <p:nvPr/>
        </p:nvPicPr>
        <p:blipFill>
          <a:blip r:embed="rId3"/>
          <a:stretch>
            <a:fillRect/>
          </a:stretch>
        </p:blipFill>
        <p:spPr>
          <a:xfrm>
            <a:off x="1504545" y="1794194"/>
            <a:ext cx="9182909" cy="4897551"/>
          </a:xfrm>
          <a:prstGeom prst="rect">
            <a:avLst/>
          </a:prstGeom>
        </p:spPr>
      </p:pic>
    </p:spTree>
    <p:extLst>
      <p:ext uri="{BB962C8B-B14F-4D97-AF65-F5344CB8AC3E}">
        <p14:creationId xmlns:p14="http://schemas.microsoft.com/office/powerpoint/2010/main" val="238542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Persistent Volumes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Managing Storage</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34177485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59E975-5841-DC44-B90F-80D5BFFBC706}"/>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957D3801-071C-704E-9A19-F446E133EB2D}"/>
              </a:ext>
            </a:extLst>
          </p:cNvPr>
          <p:cNvSpPr>
            <a:spLocks noGrp="1"/>
          </p:cNvSpPr>
          <p:nvPr>
            <p:ph type="title"/>
          </p:nvPr>
        </p:nvSpPr>
        <p:spPr/>
        <p:txBody>
          <a:bodyPr>
            <a:normAutofit/>
          </a:bodyPr>
          <a:lstStyle/>
          <a:p>
            <a:r>
              <a:rPr lang="en-US" dirty="0"/>
              <a:t>Pods using Persistent Volumes</a:t>
            </a:r>
          </a:p>
        </p:txBody>
      </p:sp>
      <p:sp>
        <p:nvSpPr>
          <p:cNvPr id="4" name="Text Placeholder 3">
            <a:extLst>
              <a:ext uri="{FF2B5EF4-FFF2-40B4-BE49-F238E27FC236}">
                <a16:creationId xmlns:a16="http://schemas.microsoft.com/office/drawing/2014/main" id="{1987FF5B-7054-1A4C-AA45-C1C4FDF1AEAD}"/>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3320E164-9160-564D-9B58-331778F7E20A}"/>
              </a:ext>
            </a:extLst>
          </p:cNvPr>
          <p:cNvPicPr>
            <a:picLocks noChangeAspect="1"/>
          </p:cNvPicPr>
          <p:nvPr/>
        </p:nvPicPr>
        <p:blipFill>
          <a:blip r:embed="rId3"/>
          <a:stretch>
            <a:fillRect/>
          </a:stretch>
        </p:blipFill>
        <p:spPr>
          <a:xfrm>
            <a:off x="1928147" y="1794194"/>
            <a:ext cx="8557956" cy="4932785"/>
          </a:xfrm>
          <a:prstGeom prst="rect">
            <a:avLst/>
          </a:prstGeom>
        </p:spPr>
      </p:pic>
    </p:spTree>
    <p:extLst>
      <p:ext uri="{BB962C8B-B14F-4D97-AF65-F5344CB8AC3E}">
        <p14:creationId xmlns:p14="http://schemas.microsoft.com/office/powerpoint/2010/main" val="348601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3F76E-74EC-D44A-B85C-2E28B730EC25}"/>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108693EE-ECCB-EF4C-82C0-A52A4CB996EB}"/>
              </a:ext>
            </a:extLst>
          </p:cNvPr>
          <p:cNvSpPr>
            <a:spLocks noGrp="1"/>
          </p:cNvSpPr>
          <p:nvPr>
            <p:ph type="title"/>
          </p:nvPr>
        </p:nvSpPr>
        <p:spPr/>
        <p:txBody>
          <a:bodyPr/>
          <a:lstStyle/>
          <a:p>
            <a:r>
              <a:rPr lang="en-US" dirty="0"/>
              <a:t>Creating a Persistent Volume</a:t>
            </a:r>
          </a:p>
        </p:txBody>
      </p:sp>
      <p:sp>
        <p:nvSpPr>
          <p:cNvPr id="4" name="Text Placeholder 3">
            <a:extLst>
              <a:ext uri="{FF2B5EF4-FFF2-40B4-BE49-F238E27FC236}">
                <a16:creationId xmlns:a16="http://schemas.microsoft.com/office/drawing/2014/main" id="{CC06DD28-7A3B-B746-8684-4CE71EA7088C}"/>
              </a:ext>
            </a:extLst>
          </p:cNvPr>
          <p:cNvSpPr>
            <a:spLocks noGrp="1"/>
          </p:cNvSpPr>
          <p:nvPr>
            <p:ph type="body" idx="1"/>
          </p:nvPr>
        </p:nvSpPr>
        <p:spPr/>
        <p:txBody>
          <a:bodyPr>
            <a:normAutofit fontScale="62500" lnSpcReduction="20000"/>
          </a:bodyPr>
          <a:lstStyle/>
          <a:p>
            <a:endParaRPr lang="en-US" dirty="0"/>
          </a:p>
        </p:txBody>
      </p:sp>
      <p:pic>
        <p:nvPicPr>
          <p:cNvPr id="7" name="Picture 6">
            <a:extLst>
              <a:ext uri="{FF2B5EF4-FFF2-40B4-BE49-F238E27FC236}">
                <a16:creationId xmlns:a16="http://schemas.microsoft.com/office/drawing/2014/main" id="{B8D273DF-1081-7A48-97C9-BCF48DD9E76E}"/>
              </a:ext>
            </a:extLst>
          </p:cNvPr>
          <p:cNvPicPr>
            <a:picLocks noChangeAspect="1"/>
          </p:cNvPicPr>
          <p:nvPr/>
        </p:nvPicPr>
        <p:blipFill>
          <a:blip r:embed="rId3"/>
          <a:stretch>
            <a:fillRect/>
          </a:stretch>
        </p:blipFill>
        <p:spPr>
          <a:xfrm>
            <a:off x="1095058" y="1794194"/>
            <a:ext cx="10001883" cy="4698658"/>
          </a:xfrm>
          <a:prstGeom prst="rect">
            <a:avLst/>
          </a:prstGeom>
        </p:spPr>
      </p:pic>
    </p:spTree>
    <p:extLst>
      <p:ext uri="{BB962C8B-B14F-4D97-AF65-F5344CB8AC3E}">
        <p14:creationId xmlns:p14="http://schemas.microsoft.com/office/powerpoint/2010/main" val="188508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BF74F9-159C-9C4F-A8D3-7ECBB4600DF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5A4EA707-12B6-AA49-9E84-C3206E86907E}"/>
              </a:ext>
            </a:extLst>
          </p:cNvPr>
          <p:cNvSpPr>
            <a:spLocks noGrp="1"/>
          </p:cNvSpPr>
          <p:nvPr>
            <p:ph type="title"/>
          </p:nvPr>
        </p:nvSpPr>
        <p:spPr/>
        <p:txBody>
          <a:bodyPr/>
          <a:lstStyle/>
          <a:p>
            <a:r>
              <a:rPr lang="en-US" dirty="0"/>
              <a:t>Persistent Volume Capacity</a:t>
            </a:r>
          </a:p>
        </p:txBody>
      </p:sp>
      <p:sp>
        <p:nvSpPr>
          <p:cNvPr id="4" name="Text Placeholder 3">
            <a:extLst>
              <a:ext uri="{FF2B5EF4-FFF2-40B4-BE49-F238E27FC236}">
                <a16:creationId xmlns:a16="http://schemas.microsoft.com/office/drawing/2014/main" id="{97546CC8-D822-6D4C-A507-0F1ADB657A6D}"/>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BDA9CDA0-9A40-354D-B3F7-6B23B7DFA2F1}"/>
              </a:ext>
            </a:extLst>
          </p:cNvPr>
          <p:cNvPicPr>
            <a:picLocks noChangeAspect="1"/>
          </p:cNvPicPr>
          <p:nvPr/>
        </p:nvPicPr>
        <p:blipFill>
          <a:blip r:embed="rId3"/>
          <a:stretch>
            <a:fillRect/>
          </a:stretch>
        </p:blipFill>
        <p:spPr>
          <a:xfrm>
            <a:off x="1534838" y="1794194"/>
            <a:ext cx="9137445" cy="4674302"/>
          </a:xfrm>
          <a:prstGeom prst="rect">
            <a:avLst/>
          </a:prstGeom>
        </p:spPr>
      </p:pic>
    </p:spTree>
    <p:extLst>
      <p:ext uri="{BB962C8B-B14F-4D97-AF65-F5344CB8AC3E}">
        <p14:creationId xmlns:p14="http://schemas.microsoft.com/office/powerpoint/2010/main" val="2798347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Persistent Volume Claims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Managing Storage</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5272885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49B575-81DC-E049-A6D7-8015DFD0DAD8}"/>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66595CE7-5933-384C-A35B-FAD49028D62E}"/>
              </a:ext>
            </a:extLst>
          </p:cNvPr>
          <p:cNvSpPr>
            <a:spLocks noGrp="1"/>
          </p:cNvSpPr>
          <p:nvPr>
            <p:ph type="title"/>
          </p:nvPr>
        </p:nvSpPr>
        <p:spPr/>
        <p:txBody>
          <a:bodyPr>
            <a:normAutofit fontScale="90000"/>
          </a:bodyPr>
          <a:lstStyle/>
          <a:p>
            <a:r>
              <a:rPr lang="en-US" dirty="0"/>
              <a:t>Making Storage available to a node using PVC</a:t>
            </a:r>
          </a:p>
        </p:txBody>
      </p:sp>
      <p:sp>
        <p:nvSpPr>
          <p:cNvPr id="4" name="Text Placeholder 3">
            <a:extLst>
              <a:ext uri="{FF2B5EF4-FFF2-40B4-BE49-F238E27FC236}">
                <a16:creationId xmlns:a16="http://schemas.microsoft.com/office/drawing/2014/main" id="{C993C8C6-F354-E144-BB61-C2F50BAFFE49}"/>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0C85F1B1-35F4-5143-BBF5-73230AE5CFBD}"/>
              </a:ext>
            </a:extLst>
          </p:cNvPr>
          <p:cNvPicPr>
            <a:picLocks noChangeAspect="1"/>
          </p:cNvPicPr>
          <p:nvPr/>
        </p:nvPicPr>
        <p:blipFill>
          <a:blip r:embed="rId3"/>
          <a:stretch>
            <a:fillRect/>
          </a:stretch>
        </p:blipFill>
        <p:spPr>
          <a:xfrm>
            <a:off x="1501081" y="2050461"/>
            <a:ext cx="9204960" cy="4295648"/>
          </a:xfrm>
          <a:prstGeom prst="rect">
            <a:avLst/>
          </a:prstGeom>
        </p:spPr>
      </p:pic>
    </p:spTree>
    <p:extLst>
      <p:ext uri="{BB962C8B-B14F-4D97-AF65-F5344CB8AC3E}">
        <p14:creationId xmlns:p14="http://schemas.microsoft.com/office/powerpoint/2010/main" val="333115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Volumes, PV &amp; PVC</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Managing Storage</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689951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4AA691-2554-2B42-B6BC-7CBC33C65839}"/>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623E9FBA-A7C6-7C4B-863E-086F139B9E46}"/>
              </a:ext>
            </a:extLst>
          </p:cNvPr>
          <p:cNvSpPr>
            <a:spLocks noGrp="1"/>
          </p:cNvSpPr>
          <p:nvPr>
            <p:ph type="title"/>
          </p:nvPr>
        </p:nvSpPr>
        <p:spPr/>
        <p:txBody>
          <a:bodyPr/>
          <a:lstStyle/>
          <a:p>
            <a:r>
              <a:rPr lang="en-US" dirty="0"/>
              <a:t>Mapping PV to PVC</a:t>
            </a:r>
          </a:p>
        </p:txBody>
      </p:sp>
      <p:sp>
        <p:nvSpPr>
          <p:cNvPr id="4" name="Text Placeholder 3">
            <a:extLst>
              <a:ext uri="{FF2B5EF4-FFF2-40B4-BE49-F238E27FC236}">
                <a16:creationId xmlns:a16="http://schemas.microsoft.com/office/drawing/2014/main" id="{0B05848C-8BD3-E94A-88CE-DADF7207A55A}"/>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3CF6C2D2-811D-7245-87C9-CB95D4E572FD}"/>
              </a:ext>
            </a:extLst>
          </p:cNvPr>
          <p:cNvPicPr>
            <a:picLocks noChangeAspect="1"/>
          </p:cNvPicPr>
          <p:nvPr/>
        </p:nvPicPr>
        <p:blipFill>
          <a:blip r:embed="rId3"/>
          <a:stretch>
            <a:fillRect/>
          </a:stretch>
        </p:blipFill>
        <p:spPr>
          <a:xfrm>
            <a:off x="0" y="1981200"/>
            <a:ext cx="12192000" cy="2895600"/>
          </a:xfrm>
          <a:prstGeom prst="rect">
            <a:avLst/>
          </a:prstGeom>
        </p:spPr>
      </p:pic>
      <p:pic>
        <p:nvPicPr>
          <p:cNvPr id="10" name="Picture 9">
            <a:extLst>
              <a:ext uri="{FF2B5EF4-FFF2-40B4-BE49-F238E27FC236}">
                <a16:creationId xmlns:a16="http://schemas.microsoft.com/office/drawing/2014/main" id="{1009821A-9823-D24F-98C5-8BCC498E4185}"/>
              </a:ext>
            </a:extLst>
          </p:cNvPr>
          <p:cNvPicPr>
            <a:picLocks noChangeAspect="1"/>
          </p:cNvPicPr>
          <p:nvPr/>
        </p:nvPicPr>
        <p:blipFill>
          <a:blip r:embed="rId4"/>
          <a:stretch>
            <a:fillRect/>
          </a:stretch>
        </p:blipFill>
        <p:spPr>
          <a:xfrm>
            <a:off x="830638" y="4643254"/>
            <a:ext cx="10515600" cy="1739900"/>
          </a:xfrm>
          <a:prstGeom prst="rect">
            <a:avLst/>
          </a:prstGeom>
        </p:spPr>
      </p:pic>
    </p:spTree>
    <p:extLst>
      <p:ext uri="{BB962C8B-B14F-4D97-AF65-F5344CB8AC3E}">
        <p14:creationId xmlns:p14="http://schemas.microsoft.com/office/powerpoint/2010/main" val="2252861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52765A-3118-754E-9BCF-045213C701DD}"/>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4745C47A-BAD0-214A-8B67-D94DFAB4C115}"/>
              </a:ext>
            </a:extLst>
          </p:cNvPr>
          <p:cNvSpPr>
            <a:spLocks noGrp="1"/>
          </p:cNvSpPr>
          <p:nvPr>
            <p:ph type="title"/>
          </p:nvPr>
        </p:nvSpPr>
        <p:spPr/>
        <p:txBody>
          <a:bodyPr>
            <a:normAutofit fontScale="90000"/>
          </a:bodyPr>
          <a:lstStyle/>
          <a:p>
            <a:r>
              <a:rPr lang="en-US" dirty="0"/>
              <a:t>Using labels &amp; Selectors to use specific Volume</a:t>
            </a:r>
          </a:p>
        </p:txBody>
      </p:sp>
      <p:sp>
        <p:nvSpPr>
          <p:cNvPr id="4" name="Text Placeholder 3">
            <a:extLst>
              <a:ext uri="{FF2B5EF4-FFF2-40B4-BE49-F238E27FC236}">
                <a16:creationId xmlns:a16="http://schemas.microsoft.com/office/drawing/2014/main" id="{E1FC8511-7BB9-D947-89BA-CF73D0077165}"/>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6319BFD8-956B-234A-B5E1-73AB8DC9574B}"/>
              </a:ext>
            </a:extLst>
          </p:cNvPr>
          <p:cNvPicPr>
            <a:picLocks noChangeAspect="1"/>
          </p:cNvPicPr>
          <p:nvPr/>
        </p:nvPicPr>
        <p:blipFill>
          <a:blip r:embed="rId3"/>
          <a:stretch>
            <a:fillRect/>
          </a:stretch>
        </p:blipFill>
        <p:spPr>
          <a:xfrm>
            <a:off x="1619575" y="1896421"/>
            <a:ext cx="8967972" cy="4540986"/>
          </a:xfrm>
          <a:prstGeom prst="rect">
            <a:avLst/>
          </a:prstGeom>
        </p:spPr>
      </p:pic>
    </p:spTree>
    <p:extLst>
      <p:ext uri="{BB962C8B-B14F-4D97-AF65-F5344CB8AC3E}">
        <p14:creationId xmlns:p14="http://schemas.microsoft.com/office/powerpoint/2010/main" val="17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2CB1A9-DFB8-8B4F-8E8B-5F29EF832AD7}"/>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3FB168EF-8291-2C4A-9D2D-187CDED7DAE5}"/>
              </a:ext>
            </a:extLst>
          </p:cNvPr>
          <p:cNvSpPr>
            <a:spLocks noGrp="1"/>
          </p:cNvSpPr>
          <p:nvPr>
            <p:ph type="title"/>
          </p:nvPr>
        </p:nvSpPr>
        <p:spPr/>
        <p:txBody>
          <a:bodyPr/>
          <a:lstStyle/>
          <a:p>
            <a:r>
              <a:rPr lang="en-US" dirty="0"/>
              <a:t>Creating Persistent Volume Claim</a:t>
            </a:r>
          </a:p>
        </p:txBody>
      </p:sp>
      <p:sp>
        <p:nvSpPr>
          <p:cNvPr id="4" name="Text Placeholder 3">
            <a:extLst>
              <a:ext uri="{FF2B5EF4-FFF2-40B4-BE49-F238E27FC236}">
                <a16:creationId xmlns:a16="http://schemas.microsoft.com/office/drawing/2014/main" id="{785A72DC-6152-6546-980F-101CB05459A6}"/>
              </a:ext>
            </a:extLst>
          </p:cNvPr>
          <p:cNvSpPr>
            <a:spLocks noGrp="1"/>
          </p:cNvSpPr>
          <p:nvPr>
            <p:ph type="body" idx="1"/>
          </p:nvPr>
        </p:nvSpPr>
        <p:spPr/>
        <p:txBody>
          <a:bodyPr>
            <a:normAutofit fontScale="62500" lnSpcReduction="20000"/>
          </a:bodyPr>
          <a:lstStyle/>
          <a:p>
            <a:endParaRPr lang="en-US"/>
          </a:p>
        </p:txBody>
      </p:sp>
      <p:pic>
        <p:nvPicPr>
          <p:cNvPr id="9" name="Picture 8">
            <a:extLst>
              <a:ext uri="{FF2B5EF4-FFF2-40B4-BE49-F238E27FC236}">
                <a16:creationId xmlns:a16="http://schemas.microsoft.com/office/drawing/2014/main" id="{7447AA97-D40F-3E4A-AED9-C239702CA373}"/>
              </a:ext>
            </a:extLst>
          </p:cNvPr>
          <p:cNvPicPr>
            <a:picLocks noChangeAspect="1"/>
          </p:cNvPicPr>
          <p:nvPr/>
        </p:nvPicPr>
        <p:blipFill>
          <a:blip r:embed="rId3"/>
          <a:stretch>
            <a:fillRect/>
          </a:stretch>
        </p:blipFill>
        <p:spPr>
          <a:xfrm>
            <a:off x="5680191" y="1791876"/>
            <a:ext cx="5666047" cy="1035729"/>
          </a:xfrm>
          <a:prstGeom prst="rect">
            <a:avLst/>
          </a:prstGeom>
        </p:spPr>
      </p:pic>
      <p:pic>
        <p:nvPicPr>
          <p:cNvPr id="11" name="Picture 10">
            <a:extLst>
              <a:ext uri="{FF2B5EF4-FFF2-40B4-BE49-F238E27FC236}">
                <a16:creationId xmlns:a16="http://schemas.microsoft.com/office/drawing/2014/main" id="{7F28E5A8-487A-A14B-8C38-A4B01FBB3B57}"/>
              </a:ext>
            </a:extLst>
          </p:cNvPr>
          <p:cNvPicPr>
            <a:picLocks noChangeAspect="1"/>
          </p:cNvPicPr>
          <p:nvPr/>
        </p:nvPicPr>
        <p:blipFill>
          <a:blip r:embed="rId4"/>
          <a:stretch>
            <a:fillRect/>
          </a:stretch>
        </p:blipFill>
        <p:spPr>
          <a:xfrm>
            <a:off x="958302" y="5503433"/>
            <a:ext cx="5963003" cy="609124"/>
          </a:xfrm>
          <a:prstGeom prst="rect">
            <a:avLst/>
          </a:prstGeom>
        </p:spPr>
      </p:pic>
      <p:pic>
        <p:nvPicPr>
          <p:cNvPr id="13" name="Picture 12">
            <a:extLst>
              <a:ext uri="{FF2B5EF4-FFF2-40B4-BE49-F238E27FC236}">
                <a16:creationId xmlns:a16="http://schemas.microsoft.com/office/drawing/2014/main" id="{36C6F9B0-558F-384B-B7D2-FF269ECE08B6}"/>
              </a:ext>
            </a:extLst>
          </p:cNvPr>
          <p:cNvPicPr>
            <a:picLocks noChangeAspect="1"/>
          </p:cNvPicPr>
          <p:nvPr/>
        </p:nvPicPr>
        <p:blipFill>
          <a:blip r:embed="rId5"/>
          <a:stretch>
            <a:fillRect/>
          </a:stretch>
        </p:blipFill>
        <p:spPr>
          <a:xfrm>
            <a:off x="986741" y="1767538"/>
            <a:ext cx="4091695" cy="3735895"/>
          </a:xfrm>
          <a:prstGeom prst="rect">
            <a:avLst/>
          </a:prstGeom>
        </p:spPr>
      </p:pic>
    </p:spTree>
    <p:extLst>
      <p:ext uri="{BB962C8B-B14F-4D97-AF65-F5344CB8AC3E}">
        <p14:creationId xmlns:p14="http://schemas.microsoft.com/office/powerpoint/2010/main" val="238227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5BD4DD-EFD0-484E-968A-0C83E071FF2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C3C0E596-1F8C-4948-A33E-DF7E8B8B5365}"/>
              </a:ext>
            </a:extLst>
          </p:cNvPr>
          <p:cNvSpPr>
            <a:spLocks noGrp="1"/>
          </p:cNvSpPr>
          <p:nvPr>
            <p:ph type="title"/>
          </p:nvPr>
        </p:nvSpPr>
        <p:spPr/>
        <p:txBody>
          <a:bodyPr/>
          <a:lstStyle/>
          <a:p>
            <a:r>
              <a:rPr lang="en-US" dirty="0"/>
              <a:t>Commands</a:t>
            </a:r>
          </a:p>
        </p:txBody>
      </p:sp>
      <p:sp>
        <p:nvSpPr>
          <p:cNvPr id="4" name="Text Placeholder 3">
            <a:extLst>
              <a:ext uri="{FF2B5EF4-FFF2-40B4-BE49-F238E27FC236}">
                <a16:creationId xmlns:a16="http://schemas.microsoft.com/office/drawing/2014/main" id="{DBB5F1D0-BC25-DA4B-BC86-D2060E7F9CCB}"/>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EC0278A9-A782-D143-9F44-91423D1D0C7B}"/>
              </a:ext>
            </a:extLst>
          </p:cNvPr>
          <p:cNvPicPr>
            <a:picLocks noChangeAspect="1"/>
          </p:cNvPicPr>
          <p:nvPr/>
        </p:nvPicPr>
        <p:blipFill>
          <a:blip r:embed="rId3"/>
          <a:stretch>
            <a:fillRect/>
          </a:stretch>
        </p:blipFill>
        <p:spPr>
          <a:xfrm>
            <a:off x="7561" y="1794194"/>
            <a:ext cx="12192000" cy="1473200"/>
          </a:xfrm>
          <a:prstGeom prst="rect">
            <a:avLst/>
          </a:prstGeom>
        </p:spPr>
      </p:pic>
      <p:pic>
        <p:nvPicPr>
          <p:cNvPr id="6" name="Picture 5">
            <a:extLst>
              <a:ext uri="{FF2B5EF4-FFF2-40B4-BE49-F238E27FC236}">
                <a16:creationId xmlns:a16="http://schemas.microsoft.com/office/drawing/2014/main" id="{CCC62DED-8586-E24E-B5BB-F78525E3E66D}"/>
              </a:ext>
            </a:extLst>
          </p:cNvPr>
          <p:cNvPicPr>
            <a:picLocks noChangeAspect="1"/>
          </p:cNvPicPr>
          <p:nvPr/>
        </p:nvPicPr>
        <p:blipFill>
          <a:blip r:embed="rId4"/>
          <a:stretch>
            <a:fillRect/>
          </a:stretch>
        </p:blipFill>
        <p:spPr>
          <a:xfrm>
            <a:off x="3246061" y="3081613"/>
            <a:ext cx="5715000" cy="1295400"/>
          </a:xfrm>
          <a:prstGeom prst="rect">
            <a:avLst/>
          </a:prstGeom>
        </p:spPr>
      </p:pic>
    </p:spTree>
    <p:extLst>
      <p:ext uri="{BB962C8B-B14F-4D97-AF65-F5344CB8AC3E}">
        <p14:creationId xmlns:p14="http://schemas.microsoft.com/office/powerpoint/2010/main" val="345225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29205-17EA-EC44-805C-14DD3058FFFD}"/>
              </a:ext>
            </a:extLst>
          </p:cNvPr>
          <p:cNvSpPr>
            <a:spLocks noGrp="1"/>
          </p:cNvSpPr>
          <p:nvPr>
            <p:ph type="body" sz="quarter" idx="12"/>
          </p:nvPr>
        </p:nvSpPr>
        <p:spPr/>
        <p:txBody>
          <a:bodyPr>
            <a:normAutofit/>
          </a:bodyPr>
          <a:lstStyle/>
          <a:p>
            <a:r>
              <a:rPr lang="en-IE" dirty="0"/>
              <a:t>On-disk files in a container are ephemeral and they are lost when a container crashes. when a container crashes, the </a:t>
            </a:r>
            <a:r>
              <a:rPr lang="en-IE" dirty="0" err="1"/>
              <a:t>kubelet</a:t>
            </a:r>
            <a:r>
              <a:rPr lang="en-IE" dirty="0"/>
              <a:t> restarts the container but with a clean state.</a:t>
            </a:r>
          </a:p>
          <a:p>
            <a:r>
              <a:rPr lang="en-IE" dirty="0"/>
              <a:t>A second problem occurs when sharing files between containers running together in a Pod.</a:t>
            </a:r>
          </a:p>
          <a:p>
            <a:endParaRPr lang="en-US" dirty="0">
              <a:solidFill>
                <a:schemeClr val="accent1"/>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9727214E-82D0-1F4F-ADE2-0B436918DBCB}"/>
              </a:ext>
            </a:extLst>
          </p:cNvPr>
          <p:cNvSpPr>
            <a:spLocks noGrp="1"/>
          </p:cNvSpPr>
          <p:nvPr>
            <p:ph type="title"/>
          </p:nvPr>
        </p:nvSpPr>
        <p:spPr/>
        <p:txBody>
          <a:bodyPr>
            <a:normAutofit fontScale="90000"/>
          </a:bodyPr>
          <a:lstStyle/>
          <a:p>
            <a:r>
              <a:rPr lang="en-US" dirty="0"/>
              <a:t>Kubernetes Volumes solves below problems</a:t>
            </a:r>
          </a:p>
        </p:txBody>
      </p:sp>
      <p:sp>
        <p:nvSpPr>
          <p:cNvPr id="4" name="Text Placeholder 3">
            <a:extLst>
              <a:ext uri="{FF2B5EF4-FFF2-40B4-BE49-F238E27FC236}">
                <a16:creationId xmlns:a16="http://schemas.microsoft.com/office/drawing/2014/main" id="{88C74F4C-81F7-4E49-AE67-E146E197DC6F}"/>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72885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29205-17EA-EC44-805C-14DD3058FFFD}"/>
              </a:ext>
            </a:extLst>
          </p:cNvPr>
          <p:cNvSpPr>
            <a:spLocks noGrp="1"/>
          </p:cNvSpPr>
          <p:nvPr>
            <p:ph type="body" sz="quarter" idx="12"/>
          </p:nvPr>
        </p:nvSpPr>
        <p:spPr/>
        <p:txBody>
          <a:bodyPr>
            <a:normAutofit/>
          </a:bodyPr>
          <a:lstStyle/>
          <a:p>
            <a:r>
              <a:rPr lang="en-IE" dirty="0"/>
              <a:t>A Kubernetes volume is essentially a directory accessible to all containers running in a pod. </a:t>
            </a:r>
          </a:p>
          <a:p>
            <a:r>
              <a:rPr lang="en-IE" dirty="0"/>
              <a:t>In contrast to the container-local filesystem, the data in volumes is preserved across container restarts. </a:t>
            </a:r>
          </a:p>
          <a:p>
            <a:r>
              <a:rPr lang="en-IE" dirty="0"/>
              <a:t>When a pod ceases to exist, the volume is destroyed.</a:t>
            </a:r>
          </a:p>
        </p:txBody>
      </p:sp>
      <p:sp>
        <p:nvSpPr>
          <p:cNvPr id="3" name="Title 2">
            <a:extLst>
              <a:ext uri="{FF2B5EF4-FFF2-40B4-BE49-F238E27FC236}">
                <a16:creationId xmlns:a16="http://schemas.microsoft.com/office/drawing/2014/main" id="{9727214E-82D0-1F4F-ADE2-0B436918DBCB}"/>
              </a:ext>
            </a:extLst>
          </p:cNvPr>
          <p:cNvSpPr>
            <a:spLocks noGrp="1"/>
          </p:cNvSpPr>
          <p:nvPr>
            <p:ph type="title"/>
          </p:nvPr>
        </p:nvSpPr>
        <p:spPr/>
        <p:txBody>
          <a:bodyPr/>
          <a:lstStyle/>
          <a:p>
            <a:r>
              <a:rPr lang="en-US" dirty="0"/>
              <a:t>Introduction to Volumes</a:t>
            </a:r>
          </a:p>
        </p:txBody>
      </p:sp>
      <p:sp>
        <p:nvSpPr>
          <p:cNvPr id="4" name="Text Placeholder 3">
            <a:extLst>
              <a:ext uri="{FF2B5EF4-FFF2-40B4-BE49-F238E27FC236}">
                <a16:creationId xmlns:a16="http://schemas.microsoft.com/office/drawing/2014/main" id="{88C74F4C-81F7-4E49-AE67-E146E197DC6F}"/>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4474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29205-17EA-EC44-805C-14DD3058FFFD}"/>
              </a:ext>
            </a:extLst>
          </p:cNvPr>
          <p:cNvSpPr>
            <a:spLocks noGrp="1"/>
          </p:cNvSpPr>
          <p:nvPr>
            <p:ph type="body" sz="quarter" idx="12"/>
          </p:nvPr>
        </p:nvSpPr>
        <p:spPr/>
        <p:txBody>
          <a:bodyPr>
            <a:normAutofit/>
          </a:bodyPr>
          <a:lstStyle/>
          <a:p>
            <a:r>
              <a:rPr lang="en-IE" dirty="0"/>
              <a:t>The medium backing a volume and its contents are determined by the volume type:</a:t>
            </a:r>
          </a:p>
          <a:p>
            <a:pPr lvl="1"/>
            <a:r>
              <a:rPr lang="en-IE" dirty="0"/>
              <a:t>node-local types such as </a:t>
            </a:r>
            <a:r>
              <a:rPr lang="en-IE" dirty="0" err="1">
                <a:solidFill>
                  <a:schemeClr val="accent1"/>
                </a:solidFill>
                <a:latin typeface="Consolas" panose="020B0609020204030204" pitchFamily="49" charset="0"/>
                <a:cs typeface="Consolas" panose="020B0609020204030204" pitchFamily="49" charset="0"/>
              </a:rPr>
              <a:t>emptyDir</a:t>
            </a:r>
            <a:r>
              <a:rPr lang="en-IE" dirty="0"/>
              <a:t> or </a:t>
            </a:r>
            <a:r>
              <a:rPr lang="en-IE" dirty="0" err="1">
                <a:solidFill>
                  <a:schemeClr val="accent1"/>
                </a:solidFill>
                <a:latin typeface="Consolas" panose="020B0609020204030204" pitchFamily="49" charset="0"/>
                <a:cs typeface="Consolas" panose="020B0609020204030204" pitchFamily="49" charset="0"/>
              </a:rPr>
              <a:t>hostPath</a:t>
            </a:r>
            <a:endParaRPr lang="en-IE" dirty="0">
              <a:solidFill>
                <a:schemeClr val="accent1"/>
              </a:solidFill>
              <a:latin typeface="Consolas" panose="020B0609020204030204" pitchFamily="49" charset="0"/>
              <a:cs typeface="Consolas" panose="020B0609020204030204" pitchFamily="49" charset="0"/>
            </a:endParaRPr>
          </a:p>
          <a:p>
            <a:pPr lvl="1"/>
            <a:r>
              <a:rPr lang="en-IE" dirty="0"/>
              <a:t>file-sharing types such as </a:t>
            </a:r>
            <a:r>
              <a:rPr lang="en-IE" dirty="0" err="1">
                <a:solidFill>
                  <a:schemeClr val="accent1"/>
                </a:solidFill>
                <a:latin typeface="Consolas" panose="020B0609020204030204" pitchFamily="49" charset="0"/>
                <a:cs typeface="Consolas" panose="020B0609020204030204" pitchFamily="49" charset="0"/>
              </a:rPr>
              <a:t>nfs</a:t>
            </a:r>
            <a:endParaRPr lang="en-IE" dirty="0">
              <a:solidFill>
                <a:schemeClr val="accent1"/>
              </a:solidFill>
              <a:latin typeface="Consolas" panose="020B0609020204030204" pitchFamily="49" charset="0"/>
              <a:cs typeface="Consolas" panose="020B0609020204030204" pitchFamily="49" charset="0"/>
            </a:endParaRPr>
          </a:p>
          <a:p>
            <a:pPr lvl="1"/>
            <a:r>
              <a:rPr lang="en-IE" dirty="0"/>
              <a:t>cloud provider-specific types like </a:t>
            </a:r>
            <a:r>
              <a:rPr lang="en-IE" dirty="0" err="1">
                <a:solidFill>
                  <a:schemeClr val="accent1"/>
                </a:solidFill>
                <a:latin typeface="Consolas" panose="020B0609020204030204" pitchFamily="49" charset="0"/>
                <a:cs typeface="Consolas" panose="020B0609020204030204" pitchFamily="49" charset="0"/>
              </a:rPr>
              <a:t>awsElasticBlockStore</a:t>
            </a:r>
            <a:r>
              <a:rPr lang="en-IE" dirty="0"/>
              <a:t>, </a:t>
            </a:r>
            <a:r>
              <a:rPr lang="en-IE" dirty="0" err="1">
                <a:solidFill>
                  <a:schemeClr val="accent1"/>
                </a:solidFill>
                <a:latin typeface="Consolas" panose="020B0609020204030204" pitchFamily="49" charset="0"/>
                <a:cs typeface="Consolas" panose="020B0609020204030204" pitchFamily="49" charset="0"/>
              </a:rPr>
              <a:t>azureDisk</a:t>
            </a:r>
            <a:r>
              <a:rPr lang="en-IE" dirty="0"/>
              <a:t>, or </a:t>
            </a:r>
            <a:r>
              <a:rPr lang="en-IE" dirty="0" err="1">
                <a:solidFill>
                  <a:schemeClr val="accent1"/>
                </a:solidFill>
                <a:latin typeface="Consolas" panose="020B0609020204030204" pitchFamily="49" charset="0"/>
                <a:cs typeface="Consolas" panose="020B0609020204030204" pitchFamily="49" charset="0"/>
              </a:rPr>
              <a:t>gcePersistentDisk</a:t>
            </a:r>
            <a:endParaRPr lang="en-IE" dirty="0">
              <a:solidFill>
                <a:schemeClr val="accent1"/>
              </a:solidFill>
              <a:latin typeface="Consolas" panose="020B0609020204030204" pitchFamily="49" charset="0"/>
              <a:cs typeface="Consolas" panose="020B0609020204030204" pitchFamily="49" charset="0"/>
            </a:endParaRPr>
          </a:p>
          <a:p>
            <a:pPr lvl="1"/>
            <a:r>
              <a:rPr lang="en-IE" dirty="0"/>
              <a:t>distributed file system types, for example </a:t>
            </a:r>
            <a:r>
              <a:rPr lang="en-IE" dirty="0" err="1">
                <a:solidFill>
                  <a:schemeClr val="accent1"/>
                </a:solidFill>
                <a:latin typeface="Consolas" panose="020B0609020204030204" pitchFamily="49" charset="0"/>
                <a:cs typeface="Consolas" panose="020B0609020204030204" pitchFamily="49" charset="0"/>
              </a:rPr>
              <a:t>glusterfs</a:t>
            </a:r>
            <a:r>
              <a:rPr lang="en-IE" dirty="0"/>
              <a:t> or </a:t>
            </a:r>
            <a:r>
              <a:rPr lang="en-IE" dirty="0" err="1">
                <a:solidFill>
                  <a:schemeClr val="accent1"/>
                </a:solidFill>
                <a:latin typeface="Consolas" panose="020B0609020204030204" pitchFamily="49" charset="0"/>
                <a:cs typeface="Consolas" panose="020B0609020204030204" pitchFamily="49" charset="0"/>
              </a:rPr>
              <a:t>cephfs</a:t>
            </a:r>
            <a:endParaRPr lang="en-IE" dirty="0">
              <a:solidFill>
                <a:schemeClr val="accent1"/>
              </a:solidFill>
              <a:latin typeface="Consolas" panose="020B0609020204030204" pitchFamily="49" charset="0"/>
              <a:cs typeface="Consolas" panose="020B0609020204030204" pitchFamily="49" charset="0"/>
            </a:endParaRPr>
          </a:p>
          <a:p>
            <a:pPr lvl="1"/>
            <a:r>
              <a:rPr lang="en-IE" dirty="0"/>
              <a:t>special-purpose types like </a:t>
            </a:r>
            <a:r>
              <a:rPr lang="en-IE" dirty="0">
                <a:solidFill>
                  <a:schemeClr val="accent1"/>
                </a:solidFill>
                <a:latin typeface="Consolas" panose="020B0609020204030204" pitchFamily="49" charset="0"/>
                <a:cs typeface="Consolas" panose="020B0609020204030204" pitchFamily="49" charset="0"/>
              </a:rPr>
              <a:t>secret</a:t>
            </a:r>
            <a:r>
              <a:rPr lang="en-IE" dirty="0"/>
              <a:t>, </a:t>
            </a:r>
            <a:r>
              <a:rPr lang="en-IE" dirty="0" err="1">
                <a:solidFill>
                  <a:schemeClr val="accent1"/>
                </a:solidFill>
                <a:latin typeface="Consolas" panose="020B0609020204030204" pitchFamily="49" charset="0"/>
                <a:cs typeface="Consolas" panose="020B0609020204030204" pitchFamily="49" charset="0"/>
              </a:rPr>
              <a:t>gitRepo</a:t>
            </a:r>
            <a:endParaRPr lang="en-US" dirty="0">
              <a:solidFill>
                <a:schemeClr val="accent1"/>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9727214E-82D0-1F4F-ADE2-0B436918DBCB}"/>
              </a:ext>
            </a:extLst>
          </p:cNvPr>
          <p:cNvSpPr>
            <a:spLocks noGrp="1"/>
          </p:cNvSpPr>
          <p:nvPr>
            <p:ph type="title"/>
          </p:nvPr>
        </p:nvSpPr>
        <p:spPr/>
        <p:txBody>
          <a:bodyPr/>
          <a:lstStyle/>
          <a:p>
            <a:r>
              <a:rPr lang="en-US" dirty="0"/>
              <a:t>Volumes Types</a:t>
            </a:r>
          </a:p>
        </p:txBody>
      </p:sp>
      <p:sp>
        <p:nvSpPr>
          <p:cNvPr id="4" name="Text Placeholder 3">
            <a:extLst>
              <a:ext uri="{FF2B5EF4-FFF2-40B4-BE49-F238E27FC236}">
                <a16:creationId xmlns:a16="http://schemas.microsoft.com/office/drawing/2014/main" id="{88C74F4C-81F7-4E49-AE67-E146E197DC6F}"/>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2997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36B23D-EECB-1745-803D-605DB29D8244}"/>
              </a:ext>
            </a:extLst>
          </p:cNvPr>
          <p:cNvSpPr>
            <a:spLocks noGrp="1"/>
          </p:cNvSpPr>
          <p:nvPr>
            <p:ph type="body" sz="quarter" idx="12"/>
          </p:nvPr>
        </p:nvSpPr>
        <p:spPr/>
        <p:txBody>
          <a:bodyPr>
            <a:normAutofit lnSpcReduction="10000"/>
          </a:bodyPr>
          <a:lstStyle/>
          <a:p>
            <a:r>
              <a:rPr lang="en-IE" dirty="0"/>
              <a:t>An </a:t>
            </a:r>
            <a:r>
              <a:rPr lang="en-IE" dirty="0" err="1">
                <a:solidFill>
                  <a:schemeClr val="accent1"/>
                </a:solidFill>
                <a:latin typeface="Consolas" panose="020B0609020204030204" pitchFamily="49" charset="0"/>
                <a:cs typeface="Consolas" panose="020B0609020204030204" pitchFamily="49" charset="0"/>
              </a:rPr>
              <a:t>emptyDir</a:t>
            </a:r>
            <a:r>
              <a:rPr lang="en-IE" dirty="0"/>
              <a:t> volume is first created when a Pod is assigned to a node, and exists as long as that Pod is running on that node. </a:t>
            </a:r>
          </a:p>
          <a:p>
            <a:r>
              <a:rPr lang="en-IE" dirty="0"/>
              <a:t>As the name says, the </a:t>
            </a:r>
            <a:r>
              <a:rPr lang="en-IE" dirty="0" err="1"/>
              <a:t>emptyDir</a:t>
            </a:r>
            <a:r>
              <a:rPr lang="en-IE" dirty="0"/>
              <a:t> volume is initially empty. All containers in the Pod can read and write the same files in the </a:t>
            </a:r>
            <a:r>
              <a:rPr lang="en-IE" dirty="0" err="1"/>
              <a:t>emptyDir</a:t>
            </a:r>
            <a:r>
              <a:rPr lang="en-IE" dirty="0"/>
              <a:t> volume, though that volume can be mounted at the same or different paths in each container. </a:t>
            </a:r>
          </a:p>
          <a:p>
            <a:r>
              <a:rPr lang="en-IE" dirty="0"/>
              <a:t>When a Pod is removed from a node for any reason, the data in the </a:t>
            </a:r>
            <a:r>
              <a:rPr lang="en-IE" dirty="0" err="1"/>
              <a:t>emptyDir</a:t>
            </a:r>
            <a:r>
              <a:rPr lang="en-IE" dirty="0"/>
              <a:t> is deleted permanently.</a:t>
            </a:r>
          </a:p>
          <a:p>
            <a:r>
              <a:rPr lang="en-IE" b="1" dirty="0"/>
              <a:t>Note:</a:t>
            </a:r>
            <a:r>
              <a:rPr lang="en-IE" dirty="0"/>
              <a:t> A container crashing does </a:t>
            </a:r>
            <a:r>
              <a:rPr lang="en-IE" i="1" dirty="0"/>
              <a:t>not</a:t>
            </a:r>
            <a:r>
              <a:rPr lang="en-IE" dirty="0"/>
              <a:t> remove a Pod from a node. The data in an </a:t>
            </a:r>
            <a:r>
              <a:rPr lang="en-IE" dirty="0" err="1"/>
              <a:t>emptyDir</a:t>
            </a:r>
            <a:r>
              <a:rPr lang="en-IE" dirty="0"/>
              <a:t> volume is safe across container crashes.</a:t>
            </a:r>
          </a:p>
          <a:p>
            <a:r>
              <a:rPr lang="en-IE" dirty="0"/>
              <a:t>Some uses for an </a:t>
            </a:r>
            <a:r>
              <a:rPr lang="en-IE" dirty="0" err="1"/>
              <a:t>emptyDir</a:t>
            </a:r>
            <a:r>
              <a:rPr lang="en-IE" dirty="0"/>
              <a:t> are:</a:t>
            </a:r>
          </a:p>
          <a:p>
            <a:pPr lvl="1"/>
            <a:r>
              <a:rPr lang="en-IE" dirty="0"/>
              <a:t>scratch space, such as for a disk-based merge sort</a:t>
            </a:r>
          </a:p>
          <a:p>
            <a:pPr lvl="1"/>
            <a:r>
              <a:rPr lang="en-IE" dirty="0"/>
              <a:t>checkpointing a long computation for recovery from crashes</a:t>
            </a:r>
          </a:p>
          <a:p>
            <a:endParaRPr lang="en-US" dirty="0"/>
          </a:p>
        </p:txBody>
      </p:sp>
      <p:sp>
        <p:nvSpPr>
          <p:cNvPr id="3" name="Title 2">
            <a:extLst>
              <a:ext uri="{FF2B5EF4-FFF2-40B4-BE49-F238E27FC236}">
                <a16:creationId xmlns:a16="http://schemas.microsoft.com/office/drawing/2014/main" id="{A99C5D2D-5F4F-9345-8205-5E5DB5C3E049}"/>
              </a:ext>
            </a:extLst>
          </p:cNvPr>
          <p:cNvSpPr>
            <a:spLocks noGrp="1"/>
          </p:cNvSpPr>
          <p:nvPr>
            <p:ph type="title"/>
          </p:nvPr>
        </p:nvSpPr>
        <p:spPr/>
        <p:txBody>
          <a:bodyPr/>
          <a:lstStyle/>
          <a:p>
            <a:r>
              <a:rPr lang="en-US" dirty="0" err="1"/>
              <a:t>emptyDir</a:t>
            </a:r>
            <a:endParaRPr lang="en-US" dirty="0"/>
          </a:p>
        </p:txBody>
      </p:sp>
      <p:sp>
        <p:nvSpPr>
          <p:cNvPr id="4" name="Text Placeholder 3">
            <a:extLst>
              <a:ext uri="{FF2B5EF4-FFF2-40B4-BE49-F238E27FC236}">
                <a16:creationId xmlns:a16="http://schemas.microsoft.com/office/drawing/2014/main" id="{7E9CF679-2D21-4546-BAE3-CB2EC95C335F}"/>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04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620AAD-F1E8-554C-AC02-E97416AF6C7D}"/>
              </a:ext>
            </a:extLst>
          </p:cNvPr>
          <p:cNvSpPr>
            <a:spLocks noGrp="1"/>
          </p:cNvSpPr>
          <p:nvPr>
            <p:ph type="body" sz="quarter" idx="12"/>
          </p:nvPr>
        </p:nvSpPr>
        <p:spPr/>
        <p:txBody>
          <a:bodyPr/>
          <a:lstStyle/>
          <a:p>
            <a:r>
              <a:rPr lang="en-IE" dirty="0"/>
              <a:t>A </a:t>
            </a:r>
            <a:r>
              <a:rPr lang="en-IE" b="1" dirty="0"/>
              <a:t>Kubernetes volume </a:t>
            </a:r>
            <a:r>
              <a:rPr lang="en-IE" dirty="0"/>
              <a:t>exists only while the containing pod exists.</a:t>
            </a:r>
          </a:p>
          <a:p>
            <a:pPr lvl="1"/>
            <a:r>
              <a:rPr lang="en-IE" dirty="0"/>
              <a:t>Once the pod is deleted, the associated volume is also deleted. </a:t>
            </a:r>
          </a:p>
          <a:p>
            <a:pPr lvl="1"/>
            <a:r>
              <a:rPr lang="en-IE" dirty="0"/>
              <a:t>Kubernetes volumes are useful for storing temporary data that does not need to exist outside of the pod’s lifecycle. </a:t>
            </a:r>
          </a:p>
          <a:p>
            <a:r>
              <a:rPr lang="en-IE" b="1" dirty="0"/>
              <a:t>Persistent volumes </a:t>
            </a:r>
            <a:r>
              <a:rPr lang="en-IE" dirty="0"/>
              <a:t>remain available outside of the pod lifecycle. </a:t>
            </a:r>
          </a:p>
          <a:p>
            <a:pPr lvl="1"/>
            <a:r>
              <a:rPr lang="en-IE" dirty="0"/>
              <a:t>This means that the volume will remain even after the pod is deleted. </a:t>
            </a:r>
          </a:p>
          <a:p>
            <a:pPr lvl="1"/>
            <a:r>
              <a:rPr lang="en-IE" dirty="0"/>
              <a:t>It is available to claim by another pod if required, and the data is retained.</a:t>
            </a:r>
            <a:endParaRPr lang="en-US" dirty="0"/>
          </a:p>
        </p:txBody>
      </p:sp>
      <p:sp>
        <p:nvSpPr>
          <p:cNvPr id="3" name="Title 2">
            <a:extLst>
              <a:ext uri="{FF2B5EF4-FFF2-40B4-BE49-F238E27FC236}">
                <a16:creationId xmlns:a16="http://schemas.microsoft.com/office/drawing/2014/main" id="{2330B1AE-AF42-C145-8AA5-41F0A97AB2E5}"/>
              </a:ext>
            </a:extLst>
          </p:cNvPr>
          <p:cNvSpPr>
            <a:spLocks noGrp="1"/>
          </p:cNvSpPr>
          <p:nvPr>
            <p:ph type="title"/>
          </p:nvPr>
        </p:nvSpPr>
        <p:spPr/>
        <p:txBody>
          <a:bodyPr>
            <a:normAutofit fontScale="90000"/>
          </a:bodyPr>
          <a:lstStyle/>
          <a:p>
            <a:r>
              <a:rPr lang="fr" dirty="0"/>
              <a:t>Kubernetes Volumes vs Persistent Volumes</a:t>
            </a:r>
            <a:endParaRPr lang="en-US" dirty="0"/>
          </a:p>
        </p:txBody>
      </p:sp>
      <p:sp>
        <p:nvSpPr>
          <p:cNvPr id="4" name="Text Placeholder 3">
            <a:extLst>
              <a:ext uri="{FF2B5EF4-FFF2-40B4-BE49-F238E27FC236}">
                <a16:creationId xmlns:a16="http://schemas.microsoft.com/office/drawing/2014/main" id="{1078F4AF-1107-4146-934C-92CB904E312C}"/>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72155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88D7F1-4A7C-F840-B526-0689241A0B34}"/>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EAC1E723-D845-2E4E-A457-264B475DF15C}"/>
              </a:ext>
            </a:extLst>
          </p:cNvPr>
          <p:cNvSpPr>
            <a:spLocks noGrp="1"/>
          </p:cNvSpPr>
          <p:nvPr>
            <p:ph type="title"/>
          </p:nvPr>
        </p:nvSpPr>
        <p:spPr/>
        <p:txBody>
          <a:bodyPr/>
          <a:lstStyle/>
          <a:p>
            <a:r>
              <a:rPr lang="en-US" dirty="0"/>
              <a:t>PV &amp; PVC</a:t>
            </a:r>
          </a:p>
        </p:txBody>
      </p:sp>
      <p:sp>
        <p:nvSpPr>
          <p:cNvPr id="4" name="Text Placeholder 3">
            <a:extLst>
              <a:ext uri="{FF2B5EF4-FFF2-40B4-BE49-F238E27FC236}">
                <a16:creationId xmlns:a16="http://schemas.microsoft.com/office/drawing/2014/main" id="{FD6F7A79-D8BC-5749-9ADD-A7DADE431679}"/>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F9E8F0BB-3D3F-1C44-8BE5-6C16995C3632}"/>
              </a:ext>
            </a:extLst>
          </p:cNvPr>
          <p:cNvPicPr>
            <a:picLocks noChangeAspect="1"/>
          </p:cNvPicPr>
          <p:nvPr/>
        </p:nvPicPr>
        <p:blipFill>
          <a:blip r:embed="rId2"/>
          <a:stretch>
            <a:fillRect/>
          </a:stretch>
        </p:blipFill>
        <p:spPr>
          <a:xfrm>
            <a:off x="4114800" y="2050461"/>
            <a:ext cx="3962400" cy="3949700"/>
          </a:xfrm>
          <a:prstGeom prst="rect">
            <a:avLst/>
          </a:prstGeom>
        </p:spPr>
      </p:pic>
    </p:spTree>
    <p:extLst>
      <p:ext uri="{BB962C8B-B14F-4D97-AF65-F5344CB8AC3E}">
        <p14:creationId xmlns:p14="http://schemas.microsoft.com/office/powerpoint/2010/main" val="3930927903"/>
      </p:ext>
    </p:extLst>
  </p:cSld>
  <p:clrMapOvr>
    <a:masterClrMapping/>
  </p:clrMapOvr>
</p:sld>
</file>

<file path=ppt/theme/theme1.xml><?xml version="1.0" encoding="utf-8"?>
<a:theme xmlns:a="http://schemas.openxmlformats.org/drawingml/2006/main" name="Office Theme">
  <a:themeElements>
    <a:clrScheme name="Preview">
      <a:dk1>
        <a:srgbClr val="000000"/>
      </a:dk1>
      <a:lt1>
        <a:srgbClr val="FFFFFF"/>
      </a:lt1>
      <a:dk2>
        <a:srgbClr val="464646"/>
      </a:dk2>
      <a:lt2>
        <a:srgbClr val="9B9B9B"/>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2081</Words>
  <Application>Microsoft Macintosh PowerPoint</Application>
  <PresentationFormat>Widescreen</PresentationFormat>
  <Paragraphs>215</Paragraphs>
  <Slides>33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Avenir Book</vt:lpstr>
      <vt:lpstr>Calibri</vt:lpstr>
      <vt:lpstr>Consolas</vt:lpstr>
      <vt:lpstr>Lato</vt:lpstr>
      <vt:lpstr>Open Sans</vt:lpstr>
      <vt:lpstr>Wingdings</vt:lpstr>
      <vt:lpstr>Office Theme</vt:lpstr>
      <vt:lpstr>Managing Storage</vt:lpstr>
      <vt:lpstr>Course Objectives</vt:lpstr>
      <vt:lpstr>Volumes, PV &amp; PVC</vt:lpstr>
      <vt:lpstr>Kubernetes Volumes solves below problems</vt:lpstr>
      <vt:lpstr>Introduction to Volumes</vt:lpstr>
      <vt:lpstr>Volumes Types</vt:lpstr>
      <vt:lpstr>emptyDir</vt:lpstr>
      <vt:lpstr>Kubernetes Volumes vs Persistent Volumes</vt:lpstr>
      <vt:lpstr>PV &amp; PVC</vt:lpstr>
      <vt:lpstr>Persistent Volumes</vt:lpstr>
      <vt:lpstr>Persistent Volume Claims</vt:lpstr>
      <vt:lpstr>Lifecycle of a Volume and Claim</vt:lpstr>
      <vt:lpstr>Lifecycle of a Volume and Claim</vt:lpstr>
      <vt:lpstr>Lifecycle of a Volume and Claim</vt:lpstr>
      <vt:lpstr>Lifecycle of a Volume and Claim</vt:lpstr>
      <vt:lpstr>Lifecycle of a Volume and Claim</vt:lpstr>
      <vt:lpstr>Requesting Storage</vt:lpstr>
      <vt:lpstr>Volume &amp; Claim Binding</vt:lpstr>
      <vt:lpstr>Claims as Volumes in Pods</vt:lpstr>
      <vt:lpstr>Volumes</vt:lpstr>
      <vt:lpstr>Volumes &amp; Mounts</vt:lpstr>
      <vt:lpstr>Volume Storage Options</vt:lpstr>
      <vt:lpstr>Volume Storage Options</vt:lpstr>
      <vt:lpstr>Persistent Volumes</vt:lpstr>
      <vt:lpstr>Pods using Persistent Volumes</vt:lpstr>
      <vt:lpstr>Creating a Persistent Volume</vt:lpstr>
      <vt:lpstr>Persistent Volume Capacity</vt:lpstr>
      <vt:lpstr>Persistent Volume Claims</vt:lpstr>
      <vt:lpstr>Making Storage available to a node using PVC</vt:lpstr>
      <vt:lpstr>Mapping PV to PVC</vt:lpstr>
      <vt:lpstr>Using labels &amp; Selectors to use specific Volume</vt:lpstr>
      <vt:lpstr>Creating Persistent Volume Claim</vt:lpstr>
      <vt:lpstr>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Components</dc:title>
  <dc:creator>Muse</dc:creator>
  <cp:lastModifiedBy>Microsoft Office User</cp:lastModifiedBy>
  <cp:revision>151</cp:revision>
  <dcterms:created xsi:type="dcterms:W3CDTF">2015-01-25T15:51:40Z</dcterms:created>
  <dcterms:modified xsi:type="dcterms:W3CDTF">2021-06-28T13:40:00Z</dcterms:modified>
</cp:coreProperties>
</file>