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7"/>
  </p:notesMasterIdLst>
  <p:sldIdLst>
    <p:sldId id="260" r:id="rId2"/>
    <p:sldId id="263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89" r:id="rId11"/>
    <p:sldId id="490" r:id="rId12"/>
    <p:sldId id="491" r:id="rId13"/>
    <p:sldId id="492" r:id="rId14"/>
    <p:sldId id="493" r:id="rId15"/>
    <p:sldId id="494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6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6"/>
    <p:restoredTop sz="95340"/>
  </p:normalViewPr>
  <p:slideViewPr>
    <p:cSldViewPr snapToGrid="0">
      <p:cViewPr varScale="1">
        <p:scale>
          <a:sx n="125" d="100"/>
          <a:sy n="125" d="100"/>
        </p:scale>
        <p:origin x="784" y="168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65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05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1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" name="Google Shape;35;p1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1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" name="Google Shape;37;p1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" name="Google Shape;38;p1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1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306705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C Mockup">
  <p:cSld name="PC Mockup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2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2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04" name="Google Shape;304;p2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5" name="Google Shape;305;p2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6" name="Google Shape;306;p2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07" name="Google Shape;307;p2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8" name="Google Shape;308;p2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9" name="Google Shape;309;p2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10" name="Google Shape;310;p2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15" name="Google Shape;315;p2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16" name="Google Shape;316;p2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21" name="Google Shape;321;p22"/>
          <p:cNvSpPr>
            <a:spLocks noGrp="1"/>
          </p:cNvSpPr>
          <p:nvPr>
            <p:ph type="pic" idx="2"/>
          </p:nvPr>
        </p:nvSpPr>
        <p:spPr>
          <a:xfrm>
            <a:off x="807660" y="2019300"/>
            <a:ext cx="4896000" cy="29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owser mockup">
  <p:cSld name="Browser mockup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2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28" name="Google Shape;328;p2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29" name="Google Shape;329;p2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0" name="Google Shape;330;p2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1" name="Google Shape;331;p2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32" name="Google Shape;332;p2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2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35" name="Google Shape;335;p2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40" name="Google Shape;340;p2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41" name="Google Shape;341;p2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6" name="Google Shape;346;p23"/>
          <p:cNvSpPr>
            <a:spLocks noGrp="1"/>
          </p:cNvSpPr>
          <p:nvPr>
            <p:ph type="pic" idx="2"/>
          </p:nvPr>
        </p:nvSpPr>
        <p:spPr>
          <a:xfrm>
            <a:off x="4521200" y="2286000"/>
            <a:ext cx="2946400" cy="217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7" name="Google Shape;347;p23"/>
          <p:cNvSpPr>
            <a:spLocks noGrp="1"/>
          </p:cNvSpPr>
          <p:nvPr>
            <p:ph type="pic" idx="3"/>
          </p:nvPr>
        </p:nvSpPr>
        <p:spPr>
          <a:xfrm>
            <a:off x="7450667" y="2172942"/>
            <a:ext cx="2563560" cy="19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8" name="Google Shape;348;p23"/>
          <p:cNvSpPr>
            <a:spLocks noGrp="1"/>
          </p:cNvSpPr>
          <p:nvPr>
            <p:ph type="pic" idx="4"/>
          </p:nvPr>
        </p:nvSpPr>
        <p:spPr>
          <a:xfrm>
            <a:off x="2013110" y="2172863"/>
            <a:ext cx="2563560" cy="19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9" name="Google Shape;349;p23"/>
          <p:cNvSpPr>
            <a:spLocks noGrp="1"/>
          </p:cNvSpPr>
          <p:nvPr>
            <p:ph type="pic" idx="5"/>
          </p:nvPr>
        </p:nvSpPr>
        <p:spPr>
          <a:xfrm>
            <a:off x="9538740" y="2004623"/>
            <a:ext cx="2236920" cy="170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0" name="Google Shape;350;p23"/>
          <p:cNvSpPr>
            <a:spLocks noGrp="1"/>
          </p:cNvSpPr>
          <p:nvPr>
            <p:ph type="pic" idx="6"/>
          </p:nvPr>
        </p:nvSpPr>
        <p:spPr>
          <a:xfrm>
            <a:off x="347481" y="2004623"/>
            <a:ext cx="2236920" cy="170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2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2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57" name="Google Shape;357;p2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8" name="Google Shape;358;p2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9" name="Google Shape;359;p2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0" name="Google Shape;360;p2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61" name="Google Shape;361;p2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2" name="Google Shape;362;p2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3" name="Google Shape;363;p2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64" name="Google Shape;364;p2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9" name="Google Shape;369;p2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70" name="Google Shape;370;p2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75" name="Google Shape;375;p24"/>
          <p:cNvSpPr>
            <a:spLocks noGrp="1"/>
          </p:cNvSpPr>
          <p:nvPr>
            <p:ph type="pic" idx="2"/>
          </p:nvPr>
        </p:nvSpPr>
        <p:spPr>
          <a:xfrm>
            <a:off x="679859" y="2846640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6" name="Google Shape;376;p24"/>
          <p:cNvSpPr>
            <a:spLocks noGrp="1"/>
          </p:cNvSpPr>
          <p:nvPr>
            <p:ph type="pic" idx="3"/>
          </p:nvPr>
        </p:nvSpPr>
        <p:spPr>
          <a:xfrm>
            <a:off x="679859" y="4732194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7" name="Google Shape;377;p24"/>
          <p:cNvSpPr>
            <a:spLocks noGrp="1"/>
          </p:cNvSpPr>
          <p:nvPr>
            <p:ph type="pic" idx="4"/>
          </p:nvPr>
        </p:nvSpPr>
        <p:spPr>
          <a:xfrm>
            <a:off x="6079375" y="4732194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8" name="Google Shape;378;p24"/>
          <p:cNvSpPr>
            <a:spLocks noGrp="1"/>
          </p:cNvSpPr>
          <p:nvPr>
            <p:ph type="pic" idx="5"/>
          </p:nvPr>
        </p:nvSpPr>
        <p:spPr>
          <a:xfrm>
            <a:off x="6079375" y="2846640"/>
            <a:ext cx="1219137" cy="11498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">
  <p:cSld name="Meet the Team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2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5" name="Google Shape;385;p2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86" name="Google Shape;386;p2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7" name="Google Shape;387;p2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88" name="Google Shape;388;p2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9" name="Google Shape;389;p2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0" name="Google Shape;390;p2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91" name="Google Shape;391;p2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392" name="Google Shape;392;p2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97" name="Google Shape;397;p2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398" name="Google Shape;398;p2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3" name="Google Shape;403;p25"/>
          <p:cNvSpPr>
            <a:spLocks noGrp="1"/>
          </p:cNvSpPr>
          <p:nvPr>
            <p:ph type="pic" idx="2"/>
          </p:nvPr>
        </p:nvSpPr>
        <p:spPr>
          <a:xfrm>
            <a:off x="1319548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4" name="Google Shape;404;p25"/>
          <p:cNvSpPr>
            <a:spLocks noGrp="1"/>
          </p:cNvSpPr>
          <p:nvPr>
            <p:ph type="pic" idx="3"/>
          </p:nvPr>
        </p:nvSpPr>
        <p:spPr>
          <a:xfrm>
            <a:off x="3928322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5" name="Google Shape;405;p25"/>
          <p:cNvSpPr>
            <a:spLocks noGrp="1"/>
          </p:cNvSpPr>
          <p:nvPr>
            <p:ph type="pic" idx="4"/>
          </p:nvPr>
        </p:nvSpPr>
        <p:spPr>
          <a:xfrm>
            <a:off x="6552327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6" name="Google Shape;406;p25"/>
          <p:cNvSpPr>
            <a:spLocks noGrp="1"/>
          </p:cNvSpPr>
          <p:nvPr>
            <p:ph type="pic" idx="5"/>
          </p:nvPr>
        </p:nvSpPr>
        <p:spPr>
          <a:xfrm>
            <a:off x="9161101" y="2212374"/>
            <a:ext cx="1697846" cy="169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2">
  <p:cSld name="Meet the Team 2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2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13" name="Google Shape;413;p2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14" name="Google Shape;414;p2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5" name="Google Shape;415;p2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6" name="Google Shape;416;p2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17" name="Google Shape;417;p2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8" name="Google Shape;418;p2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9" name="Google Shape;419;p2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20" name="Google Shape;420;p2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25" name="Google Shape;425;p2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26" name="Google Shape;426;p2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1" name="Google Shape;431;p26"/>
          <p:cNvSpPr>
            <a:spLocks noGrp="1"/>
          </p:cNvSpPr>
          <p:nvPr>
            <p:ph type="pic" idx="2"/>
          </p:nvPr>
        </p:nvSpPr>
        <p:spPr>
          <a:xfrm>
            <a:off x="1319548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2" name="Google Shape;432;p26"/>
          <p:cNvSpPr>
            <a:spLocks noGrp="1"/>
          </p:cNvSpPr>
          <p:nvPr>
            <p:ph type="pic" idx="3"/>
          </p:nvPr>
        </p:nvSpPr>
        <p:spPr>
          <a:xfrm>
            <a:off x="3928322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3" name="Google Shape;433;p26"/>
          <p:cNvSpPr>
            <a:spLocks noGrp="1"/>
          </p:cNvSpPr>
          <p:nvPr>
            <p:ph type="pic" idx="4"/>
          </p:nvPr>
        </p:nvSpPr>
        <p:spPr>
          <a:xfrm>
            <a:off x="6552327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4" name="Google Shape;434;p26"/>
          <p:cNvSpPr>
            <a:spLocks noGrp="1"/>
          </p:cNvSpPr>
          <p:nvPr>
            <p:ph type="pic" idx="5"/>
          </p:nvPr>
        </p:nvSpPr>
        <p:spPr>
          <a:xfrm>
            <a:off x="9161101" y="2212374"/>
            <a:ext cx="1697846" cy="169784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3">
  <p:cSld name="Meet the Team 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2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p2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41" name="Google Shape;441;p2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42" name="Google Shape;442;p2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3" name="Google Shape;443;p2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4" name="Google Shape;444;p2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45" name="Google Shape;445;p2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6" name="Google Shape;446;p2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7" name="Google Shape;447;p2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48" name="Google Shape;448;p2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53" name="Google Shape;453;p2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54" name="Google Shape;454;p2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59" name="Google Shape;459;p27"/>
          <p:cNvSpPr>
            <a:spLocks noGrp="1"/>
          </p:cNvSpPr>
          <p:nvPr>
            <p:ph type="pic" idx="2"/>
          </p:nvPr>
        </p:nvSpPr>
        <p:spPr>
          <a:xfrm>
            <a:off x="3911347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0" name="Google Shape;460;p27"/>
          <p:cNvSpPr>
            <a:spLocks noGrp="1"/>
          </p:cNvSpPr>
          <p:nvPr>
            <p:ph type="pic" idx="3"/>
          </p:nvPr>
        </p:nvSpPr>
        <p:spPr>
          <a:xfrm>
            <a:off x="6641030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1" name="Google Shape;461;p27"/>
          <p:cNvSpPr>
            <a:spLocks noGrp="1"/>
          </p:cNvSpPr>
          <p:nvPr>
            <p:ph type="pic" idx="4"/>
          </p:nvPr>
        </p:nvSpPr>
        <p:spPr>
          <a:xfrm>
            <a:off x="9349431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2" name="Google Shape;462;p27"/>
          <p:cNvSpPr>
            <a:spLocks noGrp="1"/>
          </p:cNvSpPr>
          <p:nvPr>
            <p:ph type="pic" idx="5"/>
          </p:nvPr>
        </p:nvSpPr>
        <p:spPr>
          <a:xfrm>
            <a:off x="1282176" y="2012946"/>
            <a:ext cx="1620000" cy="162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4">
  <p:cSld name="Meet the Team 4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2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2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2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69" name="Google Shape;469;p2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70" name="Google Shape;470;p2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1" name="Google Shape;471;p2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2" name="Google Shape;472;p2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473" name="Google Shape;473;p2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4" name="Google Shape;474;p2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75" name="Google Shape;475;p2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76" name="Google Shape;476;p2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81" name="Google Shape;481;p2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82" name="Google Shape;482;p2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87" name="Google Shape;487;p28"/>
          <p:cNvSpPr>
            <a:spLocks noGrp="1"/>
          </p:cNvSpPr>
          <p:nvPr>
            <p:ph type="pic" idx="2"/>
          </p:nvPr>
        </p:nvSpPr>
        <p:spPr>
          <a:xfrm>
            <a:off x="3911347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8" name="Google Shape;488;p28"/>
          <p:cNvSpPr>
            <a:spLocks noGrp="1"/>
          </p:cNvSpPr>
          <p:nvPr>
            <p:ph type="pic" idx="3"/>
          </p:nvPr>
        </p:nvSpPr>
        <p:spPr>
          <a:xfrm>
            <a:off x="6641030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9" name="Google Shape;489;p28"/>
          <p:cNvSpPr>
            <a:spLocks noGrp="1"/>
          </p:cNvSpPr>
          <p:nvPr>
            <p:ph type="pic" idx="4"/>
          </p:nvPr>
        </p:nvSpPr>
        <p:spPr>
          <a:xfrm>
            <a:off x="9349431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0" name="Google Shape;490;p28"/>
          <p:cNvSpPr>
            <a:spLocks noGrp="1"/>
          </p:cNvSpPr>
          <p:nvPr>
            <p:ph type="pic" idx="5"/>
          </p:nvPr>
        </p:nvSpPr>
        <p:spPr>
          <a:xfrm>
            <a:off x="1282176" y="2112430"/>
            <a:ext cx="162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Meet the Team 2">
  <p:cSld name="3_Meet the Team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p2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97" name="Google Shape;497;p2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498" name="Google Shape;498;p2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9" name="Google Shape;499;p2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0" name="Google Shape;500;p2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01" name="Google Shape;501;p2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2" name="Google Shape;502;p2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3" name="Google Shape;503;p2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04" name="Google Shape;504;p2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9" name="Google Shape;509;p2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10" name="Google Shape;510;p2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15" name="Google Shape;515;p29"/>
          <p:cNvSpPr>
            <a:spLocks noGrp="1"/>
          </p:cNvSpPr>
          <p:nvPr>
            <p:ph type="pic" idx="2"/>
          </p:nvPr>
        </p:nvSpPr>
        <p:spPr>
          <a:xfrm>
            <a:off x="1036136" y="423142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6" name="Google Shape;516;p29"/>
          <p:cNvSpPr>
            <a:spLocks noGrp="1"/>
          </p:cNvSpPr>
          <p:nvPr>
            <p:ph type="pic" idx="3"/>
          </p:nvPr>
        </p:nvSpPr>
        <p:spPr>
          <a:xfrm>
            <a:off x="6493605" y="198059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7" name="Google Shape;517;p29"/>
          <p:cNvSpPr>
            <a:spLocks noGrp="1"/>
          </p:cNvSpPr>
          <p:nvPr>
            <p:ph type="pic" idx="4"/>
          </p:nvPr>
        </p:nvSpPr>
        <p:spPr>
          <a:xfrm>
            <a:off x="6493605" y="4276269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8" name="Google Shape;518;p29"/>
          <p:cNvSpPr>
            <a:spLocks noGrp="1"/>
          </p:cNvSpPr>
          <p:nvPr>
            <p:ph type="pic" idx="5"/>
          </p:nvPr>
        </p:nvSpPr>
        <p:spPr>
          <a:xfrm>
            <a:off x="1036136" y="1980598"/>
            <a:ext cx="1800000" cy="180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Meet the Team 2">
  <p:cSld name="4_Meet the Team 2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3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p3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4" name="Google Shape;524;p3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25" name="Google Shape;525;p3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26" name="Google Shape;526;p3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7" name="Google Shape;527;p3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28" name="Google Shape;528;p3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29" name="Google Shape;529;p3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0" name="Google Shape;530;p3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1" name="Google Shape;531;p3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32" name="Google Shape;532;p3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37" name="Google Shape;537;p3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38" name="Google Shape;538;p3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43" name="Google Shape;543;p30"/>
          <p:cNvSpPr>
            <a:spLocks noGrp="1"/>
          </p:cNvSpPr>
          <p:nvPr>
            <p:ph type="pic" idx="2"/>
          </p:nvPr>
        </p:nvSpPr>
        <p:spPr>
          <a:xfrm>
            <a:off x="942975" y="1811345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4" name="Google Shape;544;p30"/>
          <p:cNvSpPr>
            <a:spLocks noGrp="1"/>
          </p:cNvSpPr>
          <p:nvPr>
            <p:ph type="pic" idx="3"/>
          </p:nvPr>
        </p:nvSpPr>
        <p:spPr>
          <a:xfrm>
            <a:off x="942975" y="4164020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5" name="Google Shape;545;p30"/>
          <p:cNvSpPr>
            <a:spLocks noGrp="1"/>
          </p:cNvSpPr>
          <p:nvPr>
            <p:ph type="pic" idx="4"/>
          </p:nvPr>
        </p:nvSpPr>
        <p:spPr>
          <a:xfrm>
            <a:off x="6429375" y="1811345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6" name="Google Shape;546;p30"/>
          <p:cNvSpPr>
            <a:spLocks noGrp="1"/>
          </p:cNvSpPr>
          <p:nvPr>
            <p:ph type="pic" idx="5"/>
          </p:nvPr>
        </p:nvSpPr>
        <p:spPr>
          <a:xfrm>
            <a:off x="6429375" y="4164020"/>
            <a:ext cx="1800225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Meet the Team 2">
  <p:cSld name="5_Meet the Team 2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3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1" name="Google Shape;551;p3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2" name="Google Shape;552;p3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53" name="Google Shape;553;p3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54" name="Google Shape;554;p3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5" name="Google Shape;555;p3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56" name="Google Shape;556;p3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57" name="Google Shape;557;p3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8" name="Google Shape;558;p3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59" name="Google Shape;559;p3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60" name="Google Shape;560;p3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65" name="Google Shape;565;p3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66" name="Google Shape;566;p3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71" name="Google Shape;571;p31"/>
          <p:cNvSpPr>
            <a:spLocks noGrp="1"/>
          </p:cNvSpPr>
          <p:nvPr>
            <p:ph type="pic" idx="2"/>
          </p:nvPr>
        </p:nvSpPr>
        <p:spPr>
          <a:xfrm>
            <a:off x="928305" y="2157412"/>
            <a:ext cx="1908000" cy="19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2" name="Google Shape;572;p31"/>
          <p:cNvSpPr>
            <a:spLocks noGrp="1"/>
          </p:cNvSpPr>
          <p:nvPr>
            <p:ph type="pic" idx="3"/>
          </p:nvPr>
        </p:nvSpPr>
        <p:spPr>
          <a:xfrm>
            <a:off x="6623596" y="2157412"/>
            <a:ext cx="1908000" cy="1908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1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35" name="Google Shape;35;p1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Google Shape;36;p1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" name="Google Shape;37;p1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38" name="Google Shape;38;p1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1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Meet the Team 2">
  <p:cSld name="6_Meet the Team 2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3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3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8" name="Google Shape;578;p3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79" name="Google Shape;579;p3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580" name="Google Shape;580;p3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1" name="Google Shape;581;p3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82" name="Google Shape;582;p3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583" name="Google Shape;583;p3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4" name="Google Shape;584;p3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85" name="Google Shape;585;p3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586" name="Google Shape;586;p3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91" name="Google Shape;591;p3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592" name="Google Shape;592;p3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97" name="Google Shape;597;p32"/>
          <p:cNvSpPr>
            <a:spLocks noGrp="1"/>
          </p:cNvSpPr>
          <p:nvPr>
            <p:ph type="pic" idx="2"/>
          </p:nvPr>
        </p:nvSpPr>
        <p:spPr>
          <a:xfrm>
            <a:off x="928305" y="2157412"/>
            <a:ext cx="1908000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8" name="Google Shape;598;p32"/>
          <p:cNvSpPr>
            <a:spLocks noGrp="1"/>
          </p:cNvSpPr>
          <p:nvPr>
            <p:ph type="pic" idx="3"/>
          </p:nvPr>
        </p:nvSpPr>
        <p:spPr>
          <a:xfrm>
            <a:off x="6623596" y="2157412"/>
            <a:ext cx="1908000" cy="1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Meet the Team 2">
  <p:cSld name="7_Meet the Team 2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3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3" name="Google Shape;603;p3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4" name="Google Shape;604;p3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05" name="Google Shape;605;p3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06" name="Google Shape;606;p3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7" name="Google Shape;607;p3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08" name="Google Shape;608;p3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09" name="Google Shape;609;p3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0" name="Google Shape;610;p3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1" name="Google Shape;611;p3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12" name="Google Shape;612;p3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18" name="Google Shape;618;p3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23" name="Google Shape;623;p33"/>
          <p:cNvSpPr>
            <a:spLocks noGrp="1"/>
          </p:cNvSpPr>
          <p:nvPr>
            <p:ph type="pic" idx="2"/>
          </p:nvPr>
        </p:nvSpPr>
        <p:spPr>
          <a:xfrm>
            <a:off x="855286" y="2012946"/>
            <a:ext cx="1987554" cy="198755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Meet the Team 2">
  <p:cSld name="8_Meet the Team 2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8" name="Google Shape;628;p3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9" name="Google Shape;629;p3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30" name="Google Shape;630;p3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31" name="Google Shape;631;p3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2" name="Google Shape;632;p3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33" name="Google Shape;633;p3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34" name="Google Shape;634;p3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5" name="Google Shape;635;p3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36" name="Google Shape;636;p3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37" name="Google Shape;637;p3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42" name="Google Shape;642;p3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43" name="Google Shape;643;p3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48" name="Google Shape;648;p34"/>
          <p:cNvSpPr>
            <a:spLocks noGrp="1"/>
          </p:cNvSpPr>
          <p:nvPr>
            <p:ph type="pic" idx="2"/>
          </p:nvPr>
        </p:nvSpPr>
        <p:spPr>
          <a:xfrm>
            <a:off x="864050" y="2113494"/>
            <a:ext cx="1825459" cy="182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Meet the Team 2">
  <p:cSld name="9_Meet the Team 2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3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3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4" name="Google Shape;654;p3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55" name="Google Shape;655;p3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56" name="Google Shape;656;p3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7" name="Google Shape;657;p3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58" name="Google Shape;658;p3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59" name="Google Shape;659;p3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0" name="Google Shape;660;p3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61" name="Google Shape;661;p3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62" name="Google Shape;662;p3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67" name="Google Shape;667;p3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68" name="Google Shape;668;p3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73" name="Google Shape;673;p35"/>
          <p:cNvSpPr>
            <a:spLocks noGrp="1"/>
          </p:cNvSpPr>
          <p:nvPr>
            <p:ph type="pic" idx="2"/>
          </p:nvPr>
        </p:nvSpPr>
        <p:spPr>
          <a:xfrm>
            <a:off x="924674" y="2000480"/>
            <a:ext cx="2280863" cy="347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Meet the Team 2">
  <p:cSld name="10_Meet the Team 2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3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8" name="Google Shape;678;p3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9" name="Google Shape;679;p3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80" name="Google Shape;680;p3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681" name="Google Shape;681;p3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2" name="Google Shape;682;p3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3" name="Google Shape;683;p3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684" name="Google Shape;684;p3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5" name="Google Shape;685;p3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6" name="Google Shape;686;p3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687" name="Google Shape;687;p3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2" name="Google Shape;692;p3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693" name="Google Shape;693;p3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98" name="Google Shape;698;p36"/>
          <p:cNvSpPr>
            <a:spLocks noGrp="1"/>
          </p:cNvSpPr>
          <p:nvPr>
            <p:ph type="pic" idx="2"/>
          </p:nvPr>
        </p:nvSpPr>
        <p:spPr>
          <a:xfrm>
            <a:off x="5148260" y="2481260"/>
            <a:ext cx="1895480" cy="189548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Meet the Team 2">
  <p:cSld name="27_Meet the Team 2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3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3" name="Google Shape;703;p3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4" name="Google Shape;704;p3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05" name="Google Shape;705;p3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06" name="Google Shape;706;p3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7" name="Google Shape;707;p3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08" name="Google Shape;708;p3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09" name="Google Shape;709;p3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0" name="Google Shape;710;p3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1" name="Google Shape;711;p3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12" name="Google Shape;712;p3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18" name="Google Shape;718;p3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23" name="Google Shape;723;p37"/>
          <p:cNvSpPr>
            <a:spLocks noGrp="1"/>
          </p:cNvSpPr>
          <p:nvPr>
            <p:ph type="pic" idx="2"/>
          </p:nvPr>
        </p:nvSpPr>
        <p:spPr>
          <a:xfrm>
            <a:off x="469900" y="360331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4" name="Google Shape;724;p37"/>
          <p:cNvSpPr>
            <a:spLocks noGrp="1"/>
          </p:cNvSpPr>
          <p:nvPr>
            <p:ph type="pic" idx="3"/>
          </p:nvPr>
        </p:nvSpPr>
        <p:spPr>
          <a:xfrm>
            <a:off x="6284004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5" name="Google Shape;725;p37"/>
          <p:cNvSpPr>
            <a:spLocks noGrp="1"/>
          </p:cNvSpPr>
          <p:nvPr>
            <p:ph type="pic" idx="4"/>
          </p:nvPr>
        </p:nvSpPr>
        <p:spPr>
          <a:xfrm>
            <a:off x="6284004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6" name="Google Shape;726;p37"/>
          <p:cNvSpPr>
            <a:spLocks noGrp="1"/>
          </p:cNvSpPr>
          <p:nvPr>
            <p:ph type="pic" idx="5"/>
          </p:nvPr>
        </p:nvSpPr>
        <p:spPr>
          <a:xfrm>
            <a:off x="3376952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7" name="Google Shape;727;p37"/>
          <p:cNvSpPr>
            <a:spLocks noGrp="1"/>
          </p:cNvSpPr>
          <p:nvPr>
            <p:ph type="pic" idx="6"/>
          </p:nvPr>
        </p:nvSpPr>
        <p:spPr>
          <a:xfrm>
            <a:off x="3376952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8" name="Google Shape;728;p37"/>
          <p:cNvSpPr>
            <a:spLocks noGrp="1"/>
          </p:cNvSpPr>
          <p:nvPr>
            <p:ph type="pic" idx="7"/>
          </p:nvPr>
        </p:nvSpPr>
        <p:spPr>
          <a:xfrm>
            <a:off x="6284004" y="5492019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9" name="Google Shape;729;p37"/>
          <p:cNvSpPr>
            <a:spLocks noGrp="1"/>
          </p:cNvSpPr>
          <p:nvPr>
            <p:ph type="pic" idx="8"/>
          </p:nvPr>
        </p:nvSpPr>
        <p:spPr>
          <a:xfrm>
            <a:off x="6284004" y="1747808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0" name="Google Shape;730;p37"/>
          <p:cNvSpPr>
            <a:spLocks noGrp="1"/>
          </p:cNvSpPr>
          <p:nvPr>
            <p:ph type="pic" idx="9"/>
          </p:nvPr>
        </p:nvSpPr>
        <p:spPr>
          <a:xfrm>
            <a:off x="9017679" y="2798565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1" name="Google Shape;731;p37"/>
          <p:cNvSpPr>
            <a:spLocks noGrp="1"/>
          </p:cNvSpPr>
          <p:nvPr>
            <p:ph type="pic" idx="13"/>
          </p:nvPr>
        </p:nvSpPr>
        <p:spPr>
          <a:xfrm>
            <a:off x="9017679" y="4420800"/>
            <a:ext cx="900000" cy="900000"/>
          </a:xfrm>
          <a:prstGeom prst="roundRect">
            <a:avLst>
              <a:gd name="adj" fmla="val 16667"/>
            </a:avLst>
          </a:prstGeom>
          <a:noFill/>
          <a:ln w="539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Meet the Team 2">
  <p:cSld name="24_Meet the Team 2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3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6" name="Google Shape;736;p3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7" name="Google Shape;737;p3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38" name="Google Shape;738;p3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39" name="Google Shape;739;p3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0" name="Google Shape;740;p3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41" name="Google Shape;741;p3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42" name="Google Shape;742;p3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3" name="Google Shape;743;p3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44" name="Google Shape;744;p3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45" name="Google Shape;745;p3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50" name="Google Shape;750;p3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51" name="Google Shape;751;p3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56" name="Google Shape;756;p38"/>
          <p:cNvSpPr>
            <a:spLocks noGrp="1"/>
          </p:cNvSpPr>
          <p:nvPr>
            <p:ph type="pic" idx="2"/>
          </p:nvPr>
        </p:nvSpPr>
        <p:spPr>
          <a:xfrm>
            <a:off x="4621158" y="1809165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7" name="Google Shape;757;p38"/>
          <p:cNvSpPr>
            <a:spLocks noGrp="1"/>
          </p:cNvSpPr>
          <p:nvPr>
            <p:ph type="pic" idx="3"/>
          </p:nvPr>
        </p:nvSpPr>
        <p:spPr>
          <a:xfrm>
            <a:off x="4621158" y="3378979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8" name="Google Shape;758;p38"/>
          <p:cNvSpPr>
            <a:spLocks noGrp="1"/>
          </p:cNvSpPr>
          <p:nvPr>
            <p:ph type="pic" idx="4"/>
          </p:nvPr>
        </p:nvSpPr>
        <p:spPr>
          <a:xfrm>
            <a:off x="8278758" y="33789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9" name="Google Shape;759;p38"/>
          <p:cNvSpPr>
            <a:spLocks noGrp="1"/>
          </p:cNvSpPr>
          <p:nvPr>
            <p:ph type="pic" idx="5"/>
          </p:nvPr>
        </p:nvSpPr>
        <p:spPr>
          <a:xfrm>
            <a:off x="823857" y="33789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0" name="Google Shape;760;p38"/>
          <p:cNvSpPr>
            <a:spLocks noGrp="1"/>
          </p:cNvSpPr>
          <p:nvPr>
            <p:ph type="pic" idx="6"/>
          </p:nvPr>
        </p:nvSpPr>
        <p:spPr>
          <a:xfrm>
            <a:off x="4621158" y="4874179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1" name="Google Shape;761;p38"/>
          <p:cNvSpPr>
            <a:spLocks noGrp="1"/>
          </p:cNvSpPr>
          <p:nvPr>
            <p:ph type="pic" idx="7"/>
          </p:nvPr>
        </p:nvSpPr>
        <p:spPr>
          <a:xfrm>
            <a:off x="8278758" y="48741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2" name="Google Shape;762;p38"/>
          <p:cNvSpPr>
            <a:spLocks noGrp="1"/>
          </p:cNvSpPr>
          <p:nvPr>
            <p:ph type="pic" idx="8"/>
          </p:nvPr>
        </p:nvSpPr>
        <p:spPr>
          <a:xfrm>
            <a:off x="823857" y="487417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Meet the Team 2">
  <p:cSld name="26_Meet the Team 2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3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3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8" name="Google Shape;768;p3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69" name="Google Shape;769;p3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770" name="Google Shape;770;p3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1" name="Google Shape;771;p3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2" name="Google Shape;772;p3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773" name="Google Shape;773;p3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4" name="Google Shape;774;p3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5" name="Google Shape;775;p3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776" name="Google Shape;776;p3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81" name="Google Shape;781;p3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782" name="Google Shape;782;p3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87" name="Google Shape;787;p39"/>
          <p:cNvSpPr>
            <a:spLocks noGrp="1"/>
          </p:cNvSpPr>
          <p:nvPr>
            <p:ph type="pic" idx="2"/>
          </p:nvPr>
        </p:nvSpPr>
        <p:spPr>
          <a:xfrm>
            <a:off x="743456" y="2437348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8" name="Google Shape;788;p39"/>
          <p:cNvSpPr>
            <a:spLocks noGrp="1"/>
          </p:cNvSpPr>
          <p:nvPr>
            <p:ph type="pic" idx="3"/>
          </p:nvPr>
        </p:nvSpPr>
        <p:spPr>
          <a:xfrm>
            <a:off x="4778820" y="2427518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9" name="Google Shape;789;p39"/>
          <p:cNvSpPr>
            <a:spLocks noGrp="1"/>
          </p:cNvSpPr>
          <p:nvPr>
            <p:ph type="pic" idx="4"/>
          </p:nvPr>
        </p:nvSpPr>
        <p:spPr>
          <a:xfrm>
            <a:off x="8638375" y="2437347"/>
            <a:ext cx="923925" cy="9239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0" name="Google Shape;790;p39"/>
          <p:cNvSpPr>
            <a:spLocks noGrp="1"/>
          </p:cNvSpPr>
          <p:nvPr>
            <p:ph type="pic" idx="5"/>
          </p:nvPr>
        </p:nvSpPr>
        <p:spPr>
          <a:xfrm>
            <a:off x="1295906" y="3891413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1" name="Google Shape;791;p39"/>
          <p:cNvSpPr>
            <a:spLocks noGrp="1"/>
          </p:cNvSpPr>
          <p:nvPr>
            <p:ph type="pic" idx="6"/>
          </p:nvPr>
        </p:nvSpPr>
        <p:spPr>
          <a:xfrm>
            <a:off x="5331270" y="3881583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2" name="Google Shape;792;p39"/>
          <p:cNvSpPr>
            <a:spLocks noGrp="1"/>
          </p:cNvSpPr>
          <p:nvPr>
            <p:ph type="pic" idx="7"/>
          </p:nvPr>
        </p:nvSpPr>
        <p:spPr>
          <a:xfrm>
            <a:off x="9190825" y="3891412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3" name="Google Shape;793;p39"/>
          <p:cNvSpPr>
            <a:spLocks noGrp="1"/>
          </p:cNvSpPr>
          <p:nvPr>
            <p:ph type="pic" idx="8"/>
          </p:nvPr>
        </p:nvSpPr>
        <p:spPr>
          <a:xfrm>
            <a:off x="1295906" y="5240837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4" name="Google Shape;794;p39"/>
          <p:cNvSpPr>
            <a:spLocks noGrp="1"/>
          </p:cNvSpPr>
          <p:nvPr>
            <p:ph type="pic" idx="9"/>
          </p:nvPr>
        </p:nvSpPr>
        <p:spPr>
          <a:xfrm>
            <a:off x="5331270" y="5231007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5" name="Google Shape;795;p39"/>
          <p:cNvSpPr>
            <a:spLocks noGrp="1"/>
          </p:cNvSpPr>
          <p:nvPr>
            <p:ph type="pic" idx="13"/>
          </p:nvPr>
        </p:nvSpPr>
        <p:spPr>
          <a:xfrm>
            <a:off x="9190825" y="5240836"/>
            <a:ext cx="866269" cy="8662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Meet the Team 2">
  <p:cSld name="25_Meet the Team 2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9" name="Google Shape;799;p4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0" name="Google Shape;800;p4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1" name="Google Shape;801;p4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02" name="Google Shape;802;p4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03" name="Google Shape;803;p4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4" name="Google Shape;804;p4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5" name="Google Shape;805;p4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06" name="Google Shape;806;p4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7" name="Google Shape;807;p4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8" name="Google Shape;808;p4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09" name="Google Shape;809;p4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14" name="Google Shape;814;p4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15" name="Google Shape;815;p4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20" name="Google Shape;820;p40"/>
          <p:cNvSpPr>
            <a:spLocks noGrp="1"/>
          </p:cNvSpPr>
          <p:nvPr>
            <p:ph type="pic" idx="2"/>
          </p:nvPr>
        </p:nvSpPr>
        <p:spPr>
          <a:xfrm>
            <a:off x="5557838" y="1680325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1" name="Google Shape;821;p40"/>
          <p:cNvSpPr>
            <a:spLocks noGrp="1"/>
          </p:cNvSpPr>
          <p:nvPr>
            <p:ph type="pic" idx="3"/>
          </p:nvPr>
        </p:nvSpPr>
        <p:spPr>
          <a:xfrm>
            <a:off x="5557838" y="3504138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2" name="Google Shape;822;p40"/>
          <p:cNvSpPr>
            <a:spLocks noGrp="1"/>
          </p:cNvSpPr>
          <p:nvPr>
            <p:ph type="pic" idx="4"/>
          </p:nvPr>
        </p:nvSpPr>
        <p:spPr>
          <a:xfrm>
            <a:off x="9215438" y="3504137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3" name="Google Shape;823;p40"/>
          <p:cNvSpPr>
            <a:spLocks noGrp="1"/>
          </p:cNvSpPr>
          <p:nvPr>
            <p:ph type="pic" idx="5"/>
          </p:nvPr>
        </p:nvSpPr>
        <p:spPr>
          <a:xfrm>
            <a:off x="1760537" y="3504137"/>
            <a:ext cx="1216025" cy="1216025"/>
          </a:xfrm>
          <a:prstGeom prst="ellipse">
            <a:avLst/>
          </a:prstGeom>
          <a:noFill/>
          <a:ln w="317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5">
  <p:cSld name="Portfolio 5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4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8" name="Google Shape;828;p4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9" name="Google Shape;829;p4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30" name="Google Shape;830;p4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31" name="Google Shape;831;p4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2" name="Google Shape;832;p4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33" name="Google Shape;833;p4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34" name="Google Shape;834;p4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5" name="Google Shape;835;p4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36" name="Google Shape;836;p4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37" name="Google Shape;837;p4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42" name="Google Shape;842;p4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43" name="Google Shape;843;p4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48" name="Google Shape;848;p41"/>
          <p:cNvSpPr>
            <a:spLocks noGrp="1"/>
          </p:cNvSpPr>
          <p:nvPr>
            <p:ph type="pic" idx="2"/>
          </p:nvPr>
        </p:nvSpPr>
        <p:spPr>
          <a:xfrm>
            <a:off x="889621" y="1845324"/>
            <a:ext cx="360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49" name="Google Shape;849;p41"/>
          <p:cNvSpPr>
            <a:spLocks noGrp="1"/>
          </p:cNvSpPr>
          <p:nvPr>
            <p:ph type="pic" idx="3"/>
          </p:nvPr>
        </p:nvSpPr>
        <p:spPr>
          <a:xfrm>
            <a:off x="889621" y="4125780"/>
            <a:ext cx="1728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0" name="Google Shape;850;p41"/>
          <p:cNvSpPr>
            <a:spLocks noGrp="1"/>
          </p:cNvSpPr>
          <p:nvPr>
            <p:ph type="pic" idx="4"/>
          </p:nvPr>
        </p:nvSpPr>
        <p:spPr>
          <a:xfrm>
            <a:off x="2761642" y="4125780"/>
            <a:ext cx="1728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1" name="Google Shape;851;p41"/>
          <p:cNvSpPr>
            <a:spLocks noGrp="1"/>
          </p:cNvSpPr>
          <p:nvPr>
            <p:ph type="pic" idx="5"/>
          </p:nvPr>
        </p:nvSpPr>
        <p:spPr>
          <a:xfrm>
            <a:off x="4625395" y="1816749"/>
            <a:ext cx="2880000" cy="429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2" name="Google Shape;852;p41"/>
          <p:cNvSpPr>
            <a:spLocks noGrp="1"/>
          </p:cNvSpPr>
          <p:nvPr>
            <p:ph type="pic" idx="6"/>
          </p:nvPr>
        </p:nvSpPr>
        <p:spPr>
          <a:xfrm>
            <a:off x="7635853" y="3945780"/>
            <a:ext cx="3600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">
  <p:cSld name="Showcas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2" name="Google Shape;82;p1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3" name="Google Shape;83;p1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Google Shape;84;p1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6" name="Google Shape;86;p1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1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9" name="Google Shape;89;p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5" name="Google Shape;95;p1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0" name="Google Shape;100;p15"/>
          <p:cNvSpPr>
            <a:spLocks noGrp="1"/>
          </p:cNvSpPr>
          <p:nvPr>
            <p:ph type="pic" idx="2"/>
          </p:nvPr>
        </p:nvSpPr>
        <p:spPr>
          <a:xfrm>
            <a:off x="1222375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>
            <a:spLocks noGrp="1"/>
          </p:cNvSpPr>
          <p:nvPr>
            <p:ph type="pic" idx="3"/>
          </p:nvPr>
        </p:nvSpPr>
        <p:spPr>
          <a:xfrm>
            <a:off x="4533786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>
            <a:spLocks noGrp="1"/>
          </p:cNvSpPr>
          <p:nvPr>
            <p:ph type="pic" idx="4"/>
          </p:nvPr>
        </p:nvSpPr>
        <p:spPr>
          <a:xfrm>
            <a:off x="7858048" y="1801495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pic" idx="5"/>
          </p:nvPr>
        </p:nvSpPr>
        <p:spPr>
          <a:xfrm>
            <a:off x="1222375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>
            <a:spLocks noGrp="1"/>
          </p:cNvSpPr>
          <p:nvPr>
            <p:ph type="pic" idx="6"/>
          </p:nvPr>
        </p:nvSpPr>
        <p:spPr>
          <a:xfrm>
            <a:off x="4533786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>
            <a:spLocks noGrp="1"/>
          </p:cNvSpPr>
          <p:nvPr>
            <p:ph type="pic" idx="7"/>
          </p:nvPr>
        </p:nvSpPr>
        <p:spPr>
          <a:xfrm>
            <a:off x="7858048" y="4033409"/>
            <a:ext cx="3106738" cy="20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2">
  <p:cSld name="Showcase 2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6" name="Google Shape;856;p4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4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8" name="Google Shape;858;p4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59" name="Google Shape;859;p4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60" name="Google Shape;860;p4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1" name="Google Shape;861;p4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62" name="Google Shape;862;p4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63" name="Google Shape;863;p4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4" name="Google Shape;864;p4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65" name="Google Shape;865;p4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66" name="Google Shape;866;p4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71" name="Google Shape;871;p4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872" name="Google Shape;872;p4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77" name="Google Shape;877;p42"/>
          <p:cNvSpPr>
            <a:spLocks noGrp="1"/>
          </p:cNvSpPr>
          <p:nvPr>
            <p:ph type="pic" idx="2"/>
          </p:nvPr>
        </p:nvSpPr>
        <p:spPr>
          <a:xfrm>
            <a:off x="889620" y="1772754"/>
            <a:ext cx="6297959" cy="22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8" name="Google Shape;878;p42"/>
          <p:cNvSpPr>
            <a:spLocks noGrp="1"/>
          </p:cNvSpPr>
          <p:nvPr>
            <p:ph type="pic" idx="3"/>
          </p:nvPr>
        </p:nvSpPr>
        <p:spPr>
          <a:xfrm>
            <a:off x="889621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9" name="Google Shape;879;p42"/>
          <p:cNvSpPr>
            <a:spLocks noGrp="1"/>
          </p:cNvSpPr>
          <p:nvPr>
            <p:ph type="pic" idx="4"/>
          </p:nvPr>
        </p:nvSpPr>
        <p:spPr>
          <a:xfrm>
            <a:off x="3048600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0" name="Google Shape;880;p42"/>
          <p:cNvSpPr>
            <a:spLocks noGrp="1"/>
          </p:cNvSpPr>
          <p:nvPr>
            <p:ph type="pic" idx="5"/>
          </p:nvPr>
        </p:nvSpPr>
        <p:spPr>
          <a:xfrm>
            <a:off x="5207579" y="4198350"/>
            <a:ext cx="1980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2">
  <p:cSld name="Portfolio 2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3" name="Google Shape;88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4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5" name="Google Shape;885;p4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6" name="Google Shape;886;p4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87" name="Google Shape;887;p4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888" name="Google Shape;888;p4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9" name="Google Shape;889;p4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0" name="Google Shape;890;p4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891" name="Google Shape;891;p4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2" name="Google Shape;892;p4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3" name="Google Shape;893;p4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894" name="Google Shape;894;p4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9" name="Google Shape;899;p4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00" name="Google Shape;900;p4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05" name="Google Shape;905;p43"/>
          <p:cNvSpPr>
            <a:spLocks noGrp="1"/>
          </p:cNvSpPr>
          <p:nvPr>
            <p:ph type="pic" idx="2"/>
          </p:nvPr>
        </p:nvSpPr>
        <p:spPr>
          <a:xfrm>
            <a:off x="559088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6" name="Google Shape;906;p43"/>
          <p:cNvSpPr>
            <a:spLocks noGrp="1"/>
          </p:cNvSpPr>
          <p:nvPr>
            <p:ph type="pic" idx="3"/>
          </p:nvPr>
        </p:nvSpPr>
        <p:spPr>
          <a:xfrm>
            <a:off x="3398313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7" name="Google Shape;907;p43"/>
          <p:cNvSpPr>
            <a:spLocks noGrp="1"/>
          </p:cNvSpPr>
          <p:nvPr>
            <p:ph type="pic" idx="4"/>
          </p:nvPr>
        </p:nvSpPr>
        <p:spPr>
          <a:xfrm>
            <a:off x="6273141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8" name="Google Shape;908;p43"/>
          <p:cNvSpPr>
            <a:spLocks noGrp="1"/>
          </p:cNvSpPr>
          <p:nvPr>
            <p:ph type="pic" idx="5"/>
          </p:nvPr>
        </p:nvSpPr>
        <p:spPr>
          <a:xfrm>
            <a:off x="9112366" y="1867131"/>
            <a:ext cx="25200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3">
  <p:cSld name="Showcase 3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4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44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44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4" name="Google Shape;914;p44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15" name="Google Shape;915;p4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16" name="Google Shape;916;p4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7" name="Google Shape;917;p4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18" name="Google Shape;918;p4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19" name="Google Shape;919;p4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0" name="Google Shape;920;p4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21" name="Google Shape;921;p4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22" name="Google Shape;922;p4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27" name="Google Shape;927;p44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28" name="Google Shape;928;p4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33" name="Google Shape;933;p44"/>
          <p:cNvSpPr>
            <a:spLocks noGrp="1"/>
          </p:cNvSpPr>
          <p:nvPr>
            <p:ph type="pic" idx="2"/>
          </p:nvPr>
        </p:nvSpPr>
        <p:spPr>
          <a:xfrm>
            <a:off x="597187" y="1867132"/>
            <a:ext cx="5803613" cy="262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4" name="Google Shape;934;p44"/>
          <p:cNvSpPr>
            <a:spLocks noGrp="1"/>
          </p:cNvSpPr>
          <p:nvPr>
            <p:ph type="pic" idx="3"/>
          </p:nvPr>
        </p:nvSpPr>
        <p:spPr>
          <a:xfrm>
            <a:off x="592667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5" name="Google Shape;935;p44"/>
          <p:cNvSpPr>
            <a:spLocks noGrp="1"/>
          </p:cNvSpPr>
          <p:nvPr>
            <p:ph type="pic" idx="4"/>
          </p:nvPr>
        </p:nvSpPr>
        <p:spPr>
          <a:xfrm>
            <a:off x="2819133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6" name="Google Shape;936;p44"/>
          <p:cNvSpPr>
            <a:spLocks noGrp="1"/>
          </p:cNvSpPr>
          <p:nvPr>
            <p:ph type="pic" idx="5"/>
          </p:nvPr>
        </p:nvSpPr>
        <p:spPr>
          <a:xfrm>
            <a:off x="5045599" y="4586749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7" name="Google Shape;937;p44"/>
          <p:cNvSpPr>
            <a:spLocks noGrp="1"/>
          </p:cNvSpPr>
          <p:nvPr>
            <p:ph type="pic" idx="6"/>
          </p:nvPr>
        </p:nvSpPr>
        <p:spPr>
          <a:xfrm>
            <a:off x="7272065" y="4607384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8" name="Google Shape;938;p44"/>
          <p:cNvSpPr>
            <a:spLocks noGrp="1"/>
          </p:cNvSpPr>
          <p:nvPr>
            <p:ph type="pic" idx="7"/>
          </p:nvPr>
        </p:nvSpPr>
        <p:spPr>
          <a:xfrm>
            <a:off x="9498531" y="4607384"/>
            <a:ext cx="2124000" cy="156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3 picture">
  <p:cSld name="Showcase 3 picture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5"/>
          <p:cNvSpPr/>
          <p:nvPr/>
        </p:nvSpPr>
        <p:spPr>
          <a:xfrm>
            <a:off x="1035919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1" name="Google Shape;941;p45"/>
          <p:cNvSpPr/>
          <p:nvPr/>
        </p:nvSpPr>
        <p:spPr>
          <a:xfrm>
            <a:off x="4488021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2" name="Google Shape;942;p45"/>
          <p:cNvSpPr/>
          <p:nvPr/>
        </p:nvSpPr>
        <p:spPr>
          <a:xfrm>
            <a:off x="7936924" y="2223677"/>
            <a:ext cx="3206353" cy="35887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" dist="50800" dir="5400000" sx="101000" sy="101000" algn="t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3" name="Google Shape;943;p45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45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6" name="Google Shape;946;p45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7" name="Google Shape;947;p45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48" name="Google Shape;948;p4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49" name="Google Shape;949;p4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0" name="Google Shape;950;p4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51" name="Google Shape;951;p4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52" name="Google Shape;952;p4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3" name="Google Shape;953;p4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54" name="Google Shape;954;p4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55" name="Google Shape;955;p4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60" name="Google Shape;960;p45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61" name="Google Shape;961;p4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66" name="Google Shape;966;p45"/>
          <p:cNvSpPr>
            <a:spLocks noGrp="1"/>
          </p:cNvSpPr>
          <p:nvPr>
            <p:ph type="pic" idx="2"/>
          </p:nvPr>
        </p:nvSpPr>
        <p:spPr>
          <a:xfrm>
            <a:off x="103505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7" name="Google Shape;967;p45"/>
          <p:cNvSpPr>
            <a:spLocks noGrp="1"/>
          </p:cNvSpPr>
          <p:nvPr>
            <p:ph type="pic" idx="3"/>
          </p:nvPr>
        </p:nvSpPr>
        <p:spPr>
          <a:xfrm>
            <a:off x="447675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8" name="Google Shape;968;p45"/>
          <p:cNvSpPr>
            <a:spLocks noGrp="1"/>
          </p:cNvSpPr>
          <p:nvPr>
            <p:ph type="pic" idx="4"/>
          </p:nvPr>
        </p:nvSpPr>
        <p:spPr>
          <a:xfrm>
            <a:off x="7937500" y="2211728"/>
            <a:ext cx="32076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Picture Portfolio">
  <p:cSld name="10 Picture Portfolio"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2" name="Google Shape;972;p4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3" name="Google Shape;973;p4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4" name="Google Shape;974;p4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75" name="Google Shape;975;p4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976" name="Google Shape;976;p4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7" name="Google Shape;977;p4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78" name="Google Shape;978;p4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979" name="Google Shape;979;p4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0" name="Google Shape;980;p4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81" name="Google Shape;981;p4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982" name="Google Shape;982;p4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87" name="Google Shape;987;p4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988" name="Google Shape;988;p4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93" name="Google Shape;993;p46"/>
          <p:cNvSpPr>
            <a:spLocks noGrp="1"/>
          </p:cNvSpPr>
          <p:nvPr>
            <p:ph type="pic" idx="2"/>
          </p:nvPr>
        </p:nvSpPr>
        <p:spPr>
          <a:xfrm>
            <a:off x="858400" y="1841499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4" name="Google Shape;994;p46"/>
          <p:cNvSpPr>
            <a:spLocks noGrp="1"/>
          </p:cNvSpPr>
          <p:nvPr>
            <p:ph type="pic" idx="3"/>
          </p:nvPr>
        </p:nvSpPr>
        <p:spPr>
          <a:xfrm>
            <a:off x="3123928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5" name="Google Shape;995;p46"/>
          <p:cNvSpPr>
            <a:spLocks noGrp="1"/>
          </p:cNvSpPr>
          <p:nvPr>
            <p:ph type="pic" idx="4"/>
          </p:nvPr>
        </p:nvSpPr>
        <p:spPr>
          <a:xfrm>
            <a:off x="5355188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6" name="Google Shape;996;p46"/>
          <p:cNvSpPr>
            <a:spLocks noGrp="1"/>
          </p:cNvSpPr>
          <p:nvPr>
            <p:ph type="pic" idx="5"/>
          </p:nvPr>
        </p:nvSpPr>
        <p:spPr>
          <a:xfrm>
            <a:off x="7542824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7" name="Google Shape;997;p46"/>
          <p:cNvSpPr>
            <a:spLocks noGrp="1"/>
          </p:cNvSpPr>
          <p:nvPr>
            <p:ph type="pic" idx="6"/>
          </p:nvPr>
        </p:nvSpPr>
        <p:spPr>
          <a:xfrm>
            <a:off x="858400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8" name="Google Shape;998;p46"/>
          <p:cNvSpPr>
            <a:spLocks noGrp="1"/>
          </p:cNvSpPr>
          <p:nvPr>
            <p:ph type="pic" idx="7"/>
          </p:nvPr>
        </p:nvSpPr>
        <p:spPr>
          <a:xfrm>
            <a:off x="3123928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9" name="Google Shape;999;p46"/>
          <p:cNvSpPr>
            <a:spLocks noGrp="1"/>
          </p:cNvSpPr>
          <p:nvPr>
            <p:ph type="pic" idx="8"/>
          </p:nvPr>
        </p:nvSpPr>
        <p:spPr>
          <a:xfrm>
            <a:off x="5355188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0" name="Google Shape;1000;p46"/>
          <p:cNvSpPr>
            <a:spLocks noGrp="1"/>
          </p:cNvSpPr>
          <p:nvPr>
            <p:ph type="pic" idx="9"/>
          </p:nvPr>
        </p:nvSpPr>
        <p:spPr>
          <a:xfrm>
            <a:off x="7542824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1" name="Google Shape;1001;p46"/>
          <p:cNvSpPr>
            <a:spLocks noGrp="1"/>
          </p:cNvSpPr>
          <p:nvPr>
            <p:ph type="pic" idx="13"/>
          </p:nvPr>
        </p:nvSpPr>
        <p:spPr>
          <a:xfrm>
            <a:off x="9733656" y="1841500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2" name="Google Shape;1002;p46"/>
          <p:cNvSpPr>
            <a:spLocks noGrp="1"/>
          </p:cNvSpPr>
          <p:nvPr>
            <p:ph type="pic" idx="14"/>
          </p:nvPr>
        </p:nvSpPr>
        <p:spPr>
          <a:xfrm>
            <a:off x="9733656" y="4130427"/>
            <a:ext cx="1644650" cy="164465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 3">
  <p:cSld name="Portfolio 3"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6" name="Google Shape;1006;p4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7" name="Google Shape;1007;p4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8" name="Google Shape;1008;p4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09" name="Google Shape;1009;p4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10" name="Google Shape;1010;p4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1" name="Google Shape;1011;p4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12" name="Google Shape;1012;p4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13" name="Google Shape;1013;p4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4" name="Google Shape;1014;p4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15" name="Google Shape;1015;p4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16" name="Google Shape;1016;p4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21" name="Google Shape;1021;p47"/>
          <p:cNvSpPr>
            <a:spLocks noGrp="1"/>
          </p:cNvSpPr>
          <p:nvPr>
            <p:ph type="pic" idx="2"/>
          </p:nvPr>
        </p:nvSpPr>
        <p:spPr>
          <a:xfrm>
            <a:off x="0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2" name="Google Shape;1022;p47"/>
          <p:cNvSpPr>
            <a:spLocks noGrp="1"/>
          </p:cNvSpPr>
          <p:nvPr>
            <p:ph type="pic" idx="3"/>
          </p:nvPr>
        </p:nvSpPr>
        <p:spPr>
          <a:xfrm>
            <a:off x="2037319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3" name="Google Shape;1023;p47"/>
          <p:cNvSpPr>
            <a:spLocks noGrp="1"/>
          </p:cNvSpPr>
          <p:nvPr>
            <p:ph type="pic" idx="4"/>
          </p:nvPr>
        </p:nvSpPr>
        <p:spPr>
          <a:xfrm>
            <a:off x="4071319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4" name="Google Shape;1024;p47"/>
          <p:cNvSpPr>
            <a:spLocks noGrp="1"/>
          </p:cNvSpPr>
          <p:nvPr>
            <p:ph type="pic" idx="5"/>
          </p:nvPr>
        </p:nvSpPr>
        <p:spPr>
          <a:xfrm>
            <a:off x="6108638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5" name="Google Shape;1025;p47"/>
          <p:cNvSpPr>
            <a:spLocks noGrp="1"/>
          </p:cNvSpPr>
          <p:nvPr>
            <p:ph type="pic" idx="6"/>
          </p:nvPr>
        </p:nvSpPr>
        <p:spPr>
          <a:xfrm>
            <a:off x="8139319" y="2281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6" name="Google Shape;1026;p47"/>
          <p:cNvSpPr>
            <a:spLocks noGrp="1"/>
          </p:cNvSpPr>
          <p:nvPr>
            <p:ph type="pic" idx="7"/>
          </p:nvPr>
        </p:nvSpPr>
        <p:spPr>
          <a:xfrm>
            <a:off x="10176638" y="4567846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owcase 4 picture">
  <p:cSld name="Showcase 4 picture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4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1" name="Google Shape;1031;p4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2" name="Google Shape;1032;p4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33" name="Google Shape;1033;p4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34" name="Google Shape;1034;p4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5" name="Google Shape;1035;p4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6" name="Google Shape;1036;p4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37" name="Google Shape;1037;p4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8" name="Google Shape;1038;p4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9" name="Google Shape;1039;p4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40" name="Google Shape;1040;p4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45" name="Google Shape;1045;p4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46" name="Google Shape;1046;p4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51" name="Google Shape;1051;p48"/>
          <p:cNvSpPr>
            <a:spLocks noGrp="1"/>
          </p:cNvSpPr>
          <p:nvPr>
            <p:ph type="pic" idx="2"/>
          </p:nvPr>
        </p:nvSpPr>
        <p:spPr>
          <a:xfrm>
            <a:off x="845760" y="1761317"/>
            <a:ext cx="3192839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52" name="Google Shape;1052;p48"/>
          <p:cNvSpPr>
            <a:spLocks noGrp="1"/>
          </p:cNvSpPr>
          <p:nvPr>
            <p:ph type="pic" idx="3"/>
          </p:nvPr>
        </p:nvSpPr>
        <p:spPr>
          <a:xfrm>
            <a:off x="4178300" y="1760538"/>
            <a:ext cx="2641600" cy="20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3" name="Google Shape;1053;p48"/>
          <p:cNvSpPr>
            <a:spLocks noGrp="1"/>
          </p:cNvSpPr>
          <p:nvPr>
            <p:ph type="pic" idx="4"/>
          </p:nvPr>
        </p:nvSpPr>
        <p:spPr>
          <a:xfrm>
            <a:off x="4178300" y="3987405"/>
            <a:ext cx="2641600" cy="20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54" name="Google Shape;1054;p48"/>
          <p:cNvSpPr>
            <a:spLocks noGrp="1"/>
          </p:cNvSpPr>
          <p:nvPr>
            <p:ph type="pic" idx="5"/>
          </p:nvPr>
        </p:nvSpPr>
        <p:spPr>
          <a:xfrm>
            <a:off x="6921500" y="1760538"/>
            <a:ext cx="4203700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">
  <p:cSld name="Tablet Mockup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7" name="Google Shape;1057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4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9" name="Google Shape;1059;p4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0" name="Google Shape;1060;p4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61" name="Google Shape;1061;p4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62" name="Google Shape;1062;p4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3" name="Google Shape;1063;p4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4" name="Google Shape;1064;p4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65" name="Google Shape;1065;p4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6" name="Google Shape;1066;p4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7" name="Google Shape;1067;p4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68" name="Google Shape;1068;p4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0" name="Google Shape;1070;p4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73" name="Google Shape;1073;p4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74" name="Google Shape;1074;p4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79" name="Google Shape;1079;p49"/>
          <p:cNvSpPr>
            <a:spLocks noGrp="1"/>
          </p:cNvSpPr>
          <p:nvPr>
            <p:ph type="pic" idx="2"/>
          </p:nvPr>
        </p:nvSpPr>
        <p:spPr>
          <a:xfrm>
            <a:off x="4757361" y="2195736"/>
            <a:ext cx="2710240" cy="3595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 2">
  <p:cSld name="Tablet mockup 2"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5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5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3" name="Google Shape;1083;p50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4" name="Google Shape;1084;p5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085" name="Google Shape;1085;p5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086" name="Google Shape;1086;p5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7" name="Google Shape;1087;p5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88" name="Google Shape;1088;p5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089" name="Google Shape;1089;p5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0" name="Google Shape;1090;p5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91" name="Google Shape;1091;p5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092" name="Google Shape;1092;p5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97" name="Google Shape;1097;p5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098" name="Google Shape;1098;p5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03" name="Google Shape;1103;p50"/>
          <p:cNvSpPr>
            <a:spLocks noGrp="1"/>
          </p:cNvSpPr>
          <p:nvPr>
            <p:ph type="pic" idx="2"/>
          </p:nvPr>
        </p:nvSpPr>
        <p:spPr>
          <a:xfrm>
            <a:off x="4506516" y="2316656"/>
            <a:ext cx="3265884" cy="435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733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0" name="Google Shape;1110;p5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11" name="Google Shape;1111;p5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2" name="Google Shape;1112;p5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13" name="Google Shape;1113;p5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14" name="Google Shape;1114;p5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5" name="Google Shape;1115;p5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3" name="Google Shape;113;p1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" name="Google Shape;114;p1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5" name="Google Shape;115;p1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6" name="Google Shape;116;p1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" name="Google Shape;117;p1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Meet the Team 2">
  <p:cSld name="2_Meet the Team 2"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52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1" name="Google Shape;1131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2" name="Google Shape;1132;p5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3" name="Google Shape;1133;p52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4" name="Google Shape;1134;p52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35" name="Google Shape;1135;p5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36" name="Google Shape;1136;p5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7" name="Google Shape;1137;p5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38" name="Google Shape;1138;p5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39" name="Google Shape;1139;p5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0" name="Google Shape;1140;p5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41" name="Google Shape;1141;p5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42" name="Google Shape;1142;p5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47" name="Google Shape;1147;p5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48" name="Google Shape;1148;p5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1" name="Google Shape;1151;p5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2" name="Google Shape;1152;p5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53" name="Google Shape;1153;p52"/>
          <p:cNvSpPr>
            <a:spLocks noGrp="1"/>
          </p:cNvSpPr>
          <p:nvPr>
            <p:ph type="pic" idx="2"/>
          </p:nvPr>
        </p:nvSpPr>
        <p:spPr>
          <a:xfrm>
            <a:off x="1304066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4" name="Google Shape;1154;p52"/>
          <p:cNvSpPr>
            <a:spLocks noGrp="1"/>
          </p:cNvSpPr>
          <p:nvPr>
            <p:ph type="pic" idx="3"/>
          </p:nvPr>
        </p:nvSpPr>
        <p:spPr>
          <a:xfrm>
            <a:off x="3928610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5" name="Google Shape;1155;p52"/>
          <p:cNvSpPr>
            <a:spLocks noGrp="1"/>
          </p:cNvSpPr>
          <p:nvPr>
            <p:ph type="pic" idx="4"/>
          </p:nvPr>
        </p:nvSpPr>
        <p:spPr>
          <a:xfrm>
            <a:off x="6592935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6" name="Google Shape;1156;p52"/>
          <p:cNvSpPr>
            <a:spLocks noGrp="1"/>
          </p:cNvSpPr>
          <p:nvPr>
            <p:ph type="pic" idx="5"/>
          </p:nvPr>
        </p:nvSpPr>
        <p:spPr>
          <a:xfrm>
            <a:off x="9216377" y="1815903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7" name="Google Shape;1157;p52"/>
          <p:cNvSpPr>
            <a:spLocks noGrp="1"/>
          </p:cNvSpPr>
          <p:nvPr>
            <p:ph type="pic" idx="6"/>
          </p:nvPr>
        </p:nvSpPr>
        <p:spPr>
          <a:xfrm>
            <a:off x="1304066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8" name="Google Shape;1158;p52"/>
          <p:cNvSpPr>
            <a:spLocks noGrp="1"/>
          </p:cNvSpPr>
          <p:nvPr>
            <p:ph type="pic" idx="7"/>
          </p:nvPr>
        </p:nvSpPr>
        <p:spPr>
          <a:xfrm>
            <a:off x="3928610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59" name="Google Shape;1159;p52"/>
          <p:cNvSpPr>
            <a:spLocks noGrp="1"/>
          </p:cNvSpPr>
          <p:nvPr>
            <p:ph type="pic" idx="8"/>
          </p:nvPr>
        </p:nvSpPr>
        <p:spPr>
          <a:xfrm>
            <a:off x="6592935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60" name="Google Shape;1160;p52"/>
          <p:cNvSpPr>
            <a:spLocks noGrp="1"/>
          </p:cNvSpPr>
          <p:nvPr>
            <p:ph type="pic" idx="9"/>
          </p:nvPr>
        </p:nvSpPr>
        <p:spPr>
          <a:xfrm>
            <a:off x="9216377" y="4011222"/>
            <a:ext cx="16920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eet the Team 2">
  <p:cSld name="1_Meet the Team 2"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3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3" name="Google Shape;1163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4" name="Google Shape;1164;p5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5" name="Google Shape;1165;p53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6" name="Google Shape;1166;p53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67" name="Google Shape;1167;p5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168" name="Google Shape;1168;p5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9" name="Google Shape;1169;p5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0" name="Google Shape;1170;p5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171" name="Google Shape;1171;p5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2" name="Google Shape;1172;p5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3" name="Google Shape;1173;p5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74" name="Google Shape;1174;p5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5" name="Google Shape;1175;p5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6" name="Google Shape;1176;p5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7" name="Google Shape;1177;p5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8" name="Google Shape;1178;p5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79" name="Google Shape;1179;p5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80" name="Google Shape;1180;p5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1" name="Google Shape;1181;p5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2" name="Google Shape;1182;p5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3" name="Google Shape;1183;p5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4" name="Google Shape;1184;p5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85" name="Google Shape;1185;p53"/>
          <p:cNvSpPr>
            <a:spLocks noGrp="1"/>
          </p:cNvSpPr>
          <p:nvPr>
            <p:ph type="pic" idx="2"/>
          </p:nvPr>
        </p:nvSpPr>
        <p:spPr>
          <a:xfrm>
            <a:off x="871540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6" name="Google Shape;1186;p53"/>
          <p:cNvSpPr>
            <a:spLocks noGrp="1"/>
          </p:cNvSpPr>
          <p:nvPr>
            <p:ph type="pic" idx="3"/>
          </p:nvPr>
        </p:nvSpPr>
        <p:spPr>
          <a:xfrm>
            <a:off x="2293938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7" name="Google Shape;1187;p53"/>
          <p:cNvSpPr>
            <a:spLocks noGrp="1"/>
          </p:cNvSpPr>
          <p:nvPr>
            <p:ph type="pic" idx="4"/>
          </p:nvPr>
        </p:nvSpPr>
        <p:spPr>
          <a:xfrm>
            <a:off x="3716335" y="1764768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8" name="Google Shape;1188;p53"/>
          <p:cNvSpPr>
            <a:spLocks noGrp="1"/>
          </p:cNvSpPr>
          <p:nvPr>
            <p:ph type="pic" idx="5"/>
          </p:nvPr>
        </p:nvSpPr>
        <p:spPr>
          <a:xfrm>
            <a:off x="871541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9" name="Google Shape;1189;p53"/>
          <p:cNvSpPr>
            <a:spLocks noGrp="1"/>
          </p:cNvSpPr>
          <p:nvPr>
            <p:ph type="pic" idx="6"/>
          </p:nvPr>
        </p:nvSpPr>
        <p:spPr>
          <a:xfrm>
            <a:off x="2293939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0" name="Google Shape;1190;p53"/>
          <p:cNvSpPr>
            <a:spLocks noGrp="1"/>
          </p:cNvSpPr>
          <p:nvPr>
            <p:ph type="pic" idx="7"/>
          </p:nvPr>
        </p:nvSpPr>
        <p:spPr>
          <a:xfrm>
            <a:off x="3716336" y="3187167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1" name="Google Shape;1191;p53"/>
          <p:cNvSpPr>
            <a:spLocks noGrp="1"/>
          </p:cNvSpPr>
          <p:nvPr>
            <p:ph type="pic" idx="8"/>
          </p:nvPr>
        </p:nvSpPr>
        <p:spPr>
          <a:xfrm>
            <a:off x="871541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2" name="Google Shape;1192;p53"/>
          <p:cNvSpPr>
            <a:spLocks noGrp="1"/>
          </p:cNvSpPr>
          <p:nvPr>
            <p:ph type="pic" idx="9"/>
          </p:nvPr>
        </p:nvSpPr>
        <p:spPr>
          <a:xfrm>
            <a:off x="2293939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3" name="Google Shape;1193;p53"/>
          <p:cNvSpPr>
            <a:spLocks noGrp="1"/>
          </p:cNvSpPr>
          <p:nvPr>
            <p:ph type="pic" idx="13"/>
          </p:nvPr>
        </p:nvSpPr>
        <p:spPr>
          <a:xfrm>
            <a:off x="3716336" y="4609565"/>
            <a:ext cx="14040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icture Placeholder">
  <p:cSld name="Full Picture Placeholder"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4"/>
          <p:cNvSpPr>
            <a:spLocks noGrp="1"/>
          </p:cNvSpPr>
          <p:nvPr>
            <p:ph type="pic" idx="2"/>
          </p:nvPr>
        </p:nvSpPr>
        <p:spPr>
          <a:xfrm>
            <a:off x="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6" name="Google Shape;1196;p54"/>
          <p:cNvSpPr>
            <a:spLocks noGrp="1"/>
          </p:cNvSpPr>
          <p:nvPr>
            <p:ph type="pic" idx="3"/>
          </p:nvPr>
        </p:nvSpPr>
        <p:spPr>
          <a:xfrm>
            <a:off x="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7" name="Google Shape;1197;p54"/>
          <p:cNvSpPr>
            <a:spLocks noGrp="1"/>
          </p:cNvSpPr>
          <p:nvPr>
            <p:ph type="pic" idx="4"/>
          </p:nvPr>
        </p:nvSpPr>
        <p:spPr>
          <a:xfrm>
            <a:off x="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8" name="Google Shape;1198;p54"/>
          <p:cNvSpPr>
            <a:spLocks noGrp="1"/>
          </p:cNvSpPr>
          <p:nvPr>
            <p:ph type="pic" idx="5"/>
          </p:nvPr>
        </p:nvSpPr>
        <p:spPr>
          <a:xfrm>
            <a:off x="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99" name="Google Shape;1199;p54"/>
          <p:cNvSpPr>
            <a:spLocks noGrp="1"/>
          </p:cNvSpPr>
          <p:nvPr>
            <p:ph type="pic" idx="6"/>
          </p:nvPr>
        </p:nvSpPr>
        <p:spPr>
          <a:xfrm>
            <a:off x="1524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0" name="Google Shape;1200;p54"/>
          <p:cNvSpPr>
            <a:spLocks noGrp="1"/>
          </p:cNvSpPr>
          <p:nvPr>
            <p:ph type="pic" idx="7"/>
          </p:nvPr>
        </p:nvSpPr>
        <p:spPr>
          <a:xfrm>
            <a:off x="1524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1" name="Google Shape;1201;p54"/>
          <p:cNvSpPr>
            <a:spLocks noGrp="1"/>
          </p:cNvSpPr>
          <p:nvPr>
            <p:ph type="pic" idx="8"/>
          </p:nvPr>
        </p:nvSpPr>
        <p:spPr>
          <a:xfrm>
            <a:off x="1524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2" name="Google Shape;1202;p54"/>
          <p:cNvSpPr>
            <a:spLocks noGrp="1"/>
          </p:cNvSpPr>
          <p:nvPr>
            <p:ph type="pic" idx="9"/>
          </p:nvPr>
        </p:nvSpPr>
        <p:spPr>
          <a:xfrm>
            <a:off x="1524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3" name="Google Shape;1203;p54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4" name="Google Shape;1204;p54"/>
          <p:cNvSpPr>
            <a:spLocks noGrp="1"/>
          </p:cNvSpPr>
          <p:nvPr>
            <p:ph type="pic" idx="14"/>
          </p:nvPr>
        </p:nvSpPr>
        <p:spPr>
          <a:xfrm>
            <a:off x="3048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5" name="Google Shape;1205;p54"/>
          <p:cNvSpPr>
            <a:spLocks noGrp="1"/>
          </p:cNvSpPr>
          <p:nvPr>
            <p:ph type="pic" idx="15"/>
          </p:nvPr>
        </p:nvSpPr>
        <p:spPr>
          <a:xfrm>
            <a:off x="3048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6" name="Google Shape;1206;p54"/>
          <p:cNvSpPr>
            <a:spLocks noGrp="1"/>
          </p:cNvSpPr>
          <p:nvPr>
            <p:ph type="pic" idx="16"/>
          </p:nvPr>
        </p:nvSpPr>
        <p:spPr>
          <a:xfrm>
            <a:off x="3048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7" name="Google Shape;1207;p54"/>
          <p:cNvSpPr>
            <a:spLocks noGrp="1"/>
          </p:cNvSpPr>
          <p:nvPr>
            <p:ph type="pic" idx="17"/>
          </p:nvPr>
        </p:nvSpPr>
        <p:spPr>
          <a:xfrm>
            <a:off x="4572000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8" name="Google Shape;1208;p54"/>
          <p:cNvSpPr>
            <a:spLocks noGrp="1"/>
          </p:cNvSpPr>
          <p:nvPr>
            <p:ph type="pic" idx="18"/>
          </p:nvPr>
        </p:nvSpPr>
        <p:spPr>
          <a:xfrm>
            <a:off x="4572000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09" name="Google Shape;1209;p54"/>
          <p:cNvSpPr>
            <a:spLocks noGrp="1"/>
          </p:cNvSpPr>
          <p:nvPr>
            <p:ph type="pic" idx="19"/>
          </p:nvPr>
        </p:nvSpPr>
        <p:spPr>
          <a:xfrm>
            <a:off x="4572000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0" name="Google Shape;1210;p54"/>
          <p:cNvSpPr>
            <a:spLocks noGrp="1"/>
          </p:cNvSpPr>
          <p:nvPr>
            <p:ph type="pic" idx="20"/>
          </p:nvPr>
        </p:nvSpPr>
        <p:spPr>
          <a:xfrm>
            <a:off x="4572000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1" name="Google Shape;1211;p54"/>
          <p:cNvSpPr>
            <a:spLocks noGrp="1"/>
          </p:cNvSpPr>
          <p:nvPr>
            <p:ph type="pic" idx="21"/>
          </p:nvPr>
        </p:nvSpPr>
        <p:spPr>
          <a:xfrm>
            <a:off x="6105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2" name="Google Shape;1212;p54"/>
          <p:cNvSpPr>
            <a:spLocks noGrp="1"/>
          </p:cNvSpPr>
          <p:nvPr>
            <p:ph type="pic" idx="22"/>
          </p:nvPr>
        </p:nvSpPr>
        <p:spPr>
          <a:xfrm>
            <a:off x="6105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3" name="Google Shape;1213;p54"/>
          <p:cNvSpPr>
            <a:spLocks noGrp="1"/>
          </p:cNvSpPr>
          <p:nvPr>
            <p:ph type="pic" idx="23"/>
          </p:nvPr>
        </p:nvSpPr>
        <p:spPr>
          <a:xfrm>
            <a:off x="6105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4" name="Google Shape;1214;p54"/>
          <p:cNvSpPr>
            <a:spLocks noGrp="1"/>
          </p:cNvSpPr>
          <p:nvPr>
            <p:ph type="pic" idx="24"/>
          </p:nvPr>
        </p:nvSpPr>
        <p:spPr>
          <a:xfrm>
            <a:off x="6105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5" name="Google Shape;1215;p54"/>
          <p:cNvSpPr>
            <a:spLocks noGrp="1"/>
          </p:cNvSpPr>
          <p:nvPr>
            <p:ph type="pic" idx="25"/>
          </p:nvPr>
        </p:nvSpPr>
        <p:spPr>
          <a:xfrm>
            <a:off x="7629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6" name="Google Shape;1216;p54"/>
          <p:cNvSpPr>
            <a:spLocks noGrp="1"/>
          </p:cNvSpPr>
          <p:nvPr>
            <p:ph type="pic" idx="26"/>
          </p:nvPr>
        </p:nvSpPr>
        <p:spPr>
          <a:xfrm>
            <a:off x="7629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7" name="Google Shape;1217;p54"/>
          <p:cNvSpPr>
            <a:spLocks noGrp="1"/>
          </p:cNvSpPr>
          <p:nvPr>
            <p:ph type="pic" idx="27"/>
          </p:nvPr>
        </p:nvSpPr>
        <p:spPr>
          <a:xfrm>
            <a:off x="7629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8" name="Google Shape;1218;p54"/>
          <p:cNvSpPr>
            <a:spLocks noGrp="1"/>
          </p:cNvSpPr>
          <p:nvPr>
            <p:ph type="pic" idx="28"/>
          </p:nvPr>
        </p:nvSpPr>
        <p:spPr>
          <a:xfrm>
            <a:off x="7629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9" name="Google Shape;1219;p54"/>
          <p:cNvSpPr>
            <a:spLocks noGrp="1"/>
          </p:cNvSpPr>
          <p:nvPr>
            <p:ph type="pic" idx="29"/>
          </p:nvPr>
        </p:nvSpPr>
        <p:spPr>
          <a:xfrm>
            <a:off x="9153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0" name="Google Shape;1220;p54"/>
          <p:cNvSpPr>
            <a:spLocks noGrp="1"/>
          </p:cNvSpPr>
          <p:nvPr>
            <p:ph type="pic" idx="30"/>
          </p:nvPr>
        </p:nvSpPr>
        <p:spPr>
          <a:xfrm>
            <a:off x="9153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1" name="Google Shape;1221;p54"/>
          <p:cNvSpPr>
            <a:spLocks noGrp="1"/>
          </p:cNvSpPr>
          <p:nvPr>
            <p:ph type="pic" idx="31"/>
          </p:nvPr>
        </p:nvSpPr>
        <p:spPr>
          <a:xfrm>
            <a:off x="9153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2" name="Google Shape;1222;p54"/>
          <p:cNvSpPr>
            <a:spLocks noGrp="1"/>
          </p:cNvSpPr>
          <p:nvPr>
            <p:ph type="pic" idx="32"/>
          </p:nvPr>
        </p:nvSpPr>
        <p:spPr>
          <a:xfrm>
            <a:off x="9153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3" name="Google Shape;1223;p54"/>
          <p:cNvSpPr>
            <a:spLocks noGrp="1"/>
          </p:cNvSpPr>
          <p:nvPr>
            <p:ph type="pic" idx="33"/>
          </p:nvPr>
        </p:nvSpPr>
        <p:spPr>
          <a:xfrm>
            <a:off x="10677525" y="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4" name="Google Shape;1224;p54"/>
          <p:cNvSpPr>
            <a:spLocks noGrp="1"/>
          </p:cNvSpPr>
          <p:nvPr>
            <p:ph type="pic" idx="34"/>
          </p:nvPr>
        </p:nvSpPr>
        <p:spPr>
          <a:xfrm>
            <a:off x="10677525" y="1714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5" name="Google Shape;1225;p54"/>
          <p:cNvSpPr>
            <a:spLocks noGrp="1"/>
          </p:cNvSpPr>
          <p:nvPr>
            <p:ph type="pic" idx="35"/>
          </p:nvPr>
        </p:nvSpPr>
        <p:spPr>
          <a:xfrm>
            <a:off x="10677525" y="34335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6" name="Google Shape;1226;p54"/>
          <p:cNvSpPr>
            <a:spLocks noGrp="1"/>
          </p:cNvSpPr>
          <p:nvPr>
            <p:ph type="pic" idx="36"/>
          </p:nvPr>
        </p:nvSpPr>
        <p:spPr>
          <a:xfrm>
            <a:off x="10677525" y="5148000"/>
            <a:ext cx="15264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ull Picture Placeholder">
  <p:cSld name="1_Full Picture Placeholder"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55"/>
          <p:cNvSpPr>
            <a:spLocks noGrp="1"/>
          </p:cNvSpPr>
          <p:nvPr>
            <p:ph type="pic" idx="2"/>
          </p:nvPr>
        </p:nvSpPr>
        <p:spPr>
          <a:xfrm>
            <a:off x="0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9" name="Google Shape;1229;p55"/>
          <p:cNvSpPr>
            <a:spLocks noGrp="1"/>
          </p:cNvSpPr>
          <p:nvPr>
            <p:ph type="pic" idx="3"/>
          </p:nvPr>
        </p:nvSpPr>
        <p:spPr>
          <a:xfrm>
            <a:off x="0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0" name="Google Shape;1230;p55"/>
          <p:cNvSpPr>
            <a:spLocks noGrp="1"/>
          </p:cNvSpPr>
          <p:nvPr>
            <p:ph type="pic" idx="4"/>
          </p:nvPr>
        </p:nvSpPr>
        <p:spPr>
          <a:xfrm>
            <a:off x="0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1" name="Google Shape;1231;p55"/>
          <p:cNvSpPr>
            <a:spLocks noGrp="1"/>
          </p:cNvSpPr>
          <p:nvPr>
            <p:ph type="pic" idx="5"/>
          </p:nvPr>
        </p:nvSpPr>
        <p:spPr>
          <a:xfrm>
            <a:off x="2037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2" name="Google Shape;1232;p55"/>
          <p:cNvSpPr>
            <a:spLocks noGrp="1"/>
          </p:cNvSpPr>
          <p:nvPr>
            <p:ph type="pic" idx="6"/>
          </p:nvPr>
        </p:nvSpPr>
        <p:spPr>
          <a:xfrm>
            <a:off x="2037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3" name="Google Shape;1233;p55"/>
          <p:cNvSpPr>
            <a:spLocks noGrp="1"/>
          </p:cNvSpPr>
          <p:nvPr>
            <p:ph type="pic" idx="7"/>
          </p:nvPr>
        </p:nvSpPr>
        <p:spPr>
          <a:xfrm>
            <a:off x="2037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4" name="Google Shape;1234;p55"/>
          <p:cNvSpPr>
            <a:spLocks noGrp="1"/>
          </p:cNvSpPr>
          <p:nvPr>
            <p:ph type="pic" idx="8"/>
          </p:nvPr>
        </p:nvSpPr>
        <p:spPr>
          <a:xfrm>
            <a:off x="4071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5" name="Google Shape;1235;p55"/>
          <p:cNvSpPr>
            <a:spLocks noGrp="1"/>
          </p:cNvSpPr>
          <p:nvPr>
            <p:ph type="pic" idx="9"/>
          </p:nvPr>
        </p:nvSpPr>
        <p:spPr>
          <a:xfrm>
            <a:off x="4071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6" name="Google Shape;1236;p55"/>
          <p:cNvSpPr>
            <a:spLocks noGrp="1"/>
          </p:cNvSpPr>
          <p:nvPr>
            <p:ph type="pic" idx="13"/>
          </p:nvPr>
        </p:nvSpPr>
        <p:spPr>
          <a:xfrm>
            <a:off x="4071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7" name="Google Shape;1237;p55"/>
          <p:cNvSpPr>
            <a:spLocks noGrp="1"/>
          </p:cNvSpPr>
          <p:nvPr>
            <p:ph type="pic" idx="14"/>
          </p:nvPr>
        </p:nvSpPr>
        <p:spPr>
          <a:xfrm>
            <a:off x="6108638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8" name="Google Shape;1238;p55"/>
          <p:cNvSpPr>
            <a:spLocks noGrp="1"/>
          </p:cNvSpPr>
          <p:nvPr>
            <p:ph type="pic" idx="15"/>
          </p:nvPr>
        </p:nvSpPr>
        <p:spPr>
          <a:xfrm>
            <a:off x="6108638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39" name="Google Shape;1239;p55"/>
          <p:cNvSpPr>
            <a:spLocks noGrp="1"/>
          </p:cNvSpPr>
          <p:nvPr>
            <p:ph type="pic" idx="16"/>
          </p:nvPr>
        </p:nvSpPr>
        <p:spPr>
          <a:xfrm>
            <a:off x="6108638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0" name="Google Shape;1240;p55"/>
          <p:cNvSpPr>
            <a:spLocks noGrp="1"/>
          </p:cNvSpPr>
          <p:nvPr>
            <p:ph type="pic" idx="17"/>
          </p:nvPr>
        </p:nvSpPr>
        <p:spPr>
          <a:xfrm>
            <a:off x="8139319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1" name="Google Shape;1241;p55"/>
          <p:cNvSpPr>
            <a:spLocks noGrp="1"/>
          </p:cNvSpPr>
          <p:nvPr>
            <p:ph type="pic" idx="18"/>
          </p:nvPr>
        </p:nvSpPr>
        <p:spPr>
          <a:xfrm>
            <a:off x="8139319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2" name="Google Shape;1242;p55"/>
          <p:cNvSpPr>
            <a:spLocks noGrp="1"/>
          </p:cNvSpPr>
          <p:nvPr>
            <p:ph type="pic" idx="19"/>
          </p:nvPr>
        </p:nvSpPr>
        <p:spPr>
          <a:xfrm>
            <a:off x="8139319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3" name="Google Shape;1243;p55"/>
          <p:cNvSpPr>
            <a:spLocks noGrp="1"/>
          </p:cNvSpPr>
          <p:nvPr>
            <p:ph type="pic" idx="20"/>
          </p:nvPr>
        </p:nvSpPr>
        <p:spPr>
          <a:xfrm>
            <a:off x="10176638" y="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4" name="Google Shape;1244;p55"/>
          <p:cNvSpPr>
            <a:spLocks noGrp="1"/>
          </p:cNvSpPr>
          <p:nvPr>
            <p:ph type="pic" idx="21"/>
          </p:nvPr>
        </p:nvSpPr>
        <p:spPr>
          <a:xfrm>
            <a:off x="10176638" y="2286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5" name="Google Shape;1245;p55"/>
          <p:cNvSpPr>
            <a:spLocks noGrp="1"/>
          </p:cNvSpPr>
          <p:nvPr>
            <p:ph type="pic" idx="22"/>
          </p:nvPr>
        </p:nvSpPr>
        <p:spPr>
          <a:xfrm>
            <a:off x="10176638" y="4572000"/>
            <a:ext cx="2034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Message">
  <p:cSld name="Welcome Message"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5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0" name="Google Shape;1250;p5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51" name="Google Shape;1251;p5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252" name="Google Shape;1252;p5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3" name="Google Shape;1253;p5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54" name="Google Shape;1254;p5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55" name="Google Shape;1255;p5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6" name="Google Shape;1256;p5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57" name="Google Shape;1257;p57"/>
          <p:cNvSpPr>
            <a:spLocks noGrp="1"/>
          </p:cNvSpPr>
          <p:nvPr>
            <p:ph type="pic" idx="2"/>
          </p:nvPr>
        </p:nvSpPr>
        <p:spPr>
          <a:xfrm>
            <a:off x="5106000" y="1124312"/>
            <a:ext cx="1980000" cy="1980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258" name="Google Shape;1258;p57"/>
          <p:cNvSpPr txBox="1">
            <a:spLocks noGrp="1"/>
          </p:cNvSpPr>
          <p:nvPr>
            <p:ph type="body" idx="1"/>
          </p:nvPr>
        </p:nvSpPr>
        <p:spPr>
          <a:xfrm>
            <a:off x="2481263" y="4050168"/>
            <a:ext cx="7229475" cy="174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259" name="Google Shape;1259;p5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260" name="Google Shape;1260;p5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1" name="Google Shape;1261;p5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4" name="Google Shape;1264;p5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65" name="Google Shape;1265;p5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66" name="Google Shape;1266;p5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7" name="Google Shape;1267;p5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0" name="Google Shape;1270;p5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3" name="Google Shape;1273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4" name="Google Shape;1274;p58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5" name="Google Shape;1275;p5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76" name="Google Shape;1276;p5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7" name="Google Shape;1277;p5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78" name="Google Shape;1278;p5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279" name="Google Shape;1279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84" name="Google Shape;1284;p5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85" name="Google Shape;1285;p5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90" name="Google Shape;1290;p5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291" name="Google Shape;1291;p5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2" name="Google Shape;1292;p5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with hand mockup">
  <p:cSld name="Phone with hand mockup"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59"/>
          <p:cNvSpPr>
            <a:spLocks noGrp="1"/>
          </p:cNvSpPr>
          <p:nvPr>
            <p:ph type="pic" idx="2"/>
          </p:nvPr>
        </p:nvSpPr>
        <p:spPr>
          <a:xfrm>
            <a:off x="0" y="46038"/>
            <a:ext cx="5362575" cy="677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95" name="Google Shape;1295;p5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6" name="Google Shape;1296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7" name="Google Shape;1297;p59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98" name="Google Shape;1298;p5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299" name="Google Shape;1299;p5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0" name="Google Shape;1300;p5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1" name="Google Shape;1301;p5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02" name="Google Shape;1302;p5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3" name="Google Shape;1303;p5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4" name="Google Shape;1304;p5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5" name="Google Shape;1305;p5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6" name="Google Shape;1306;p5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7" name="Google Shape;1307;p5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08" name="Google Shape;1308;p5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9" name="Google Shape;1309;p5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0" name="Google Shape;1310;p5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1" name="Google Shape;1311;p5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2" name="Google Shape;1312;p5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13" name="Google Shape;1313;p59"/>
          <p:cNvSpPr>
            <a:spLocks noGrp="1"/>
          </p:cNvSpPr>
          <p:nvPr>
            <p:ph type="pic" idx="3"/>
          </p:nvPr>
        </p:nvSpPr>
        <p:spPr>
          <a:xfrm>
            <a:off x="1076325" y="2143125"/>
            <a:ext cx="18288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b Mockup">
  <p:cSld name="Web Mockup"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60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6" name="Google Shape;1316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7" name="Google Shape;1317;p60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8" name="Google Shape;1318;p6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19" name="Google Shape;1319;p6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0" name="Google Shape;1320;p6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21" name="Google Shape;1321;p6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22" name="Google Shape;1322;p6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3" name="Google Shape;1323;p6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4" name="Google Shape;1324;p6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5" name="Google Shape;1325;p6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6" name="Google Shape;1326;p6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27" name="Google Shape;1327;p6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28" name="Google Shape;1328;p6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9" name="Google Shape;1329;p6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0" name="Google Shape;1330;p6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1" name="Google Shape;1331;p6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2" name="Google Shape;1332;p6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33" name="Google Shape;1333;p60"/>
          <p:cNvSpPr>
            <a:spLocks noGrp="1"/>
          </p:cNvSpPr>
          <p:nvPr>
            <p:ph type="pic" idx="2"/>
          </p:nvPr>
        </p:nvSpPr>
        <p:spPr>
          <a:xfrm>
            <a:off x="554567" y="1987551"/>
            <a:ext cx="5417608" cy="407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34" name="Google Shape;1334;p60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5" name="Google Shape;1335;p60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36" name="Google Shape;1336;p6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37" name="Google Shape;1337;p6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8" name="Google Shape;1338;p6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with hand mockup">
  <p:cSld name="Tablet with hand mockup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6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1" name="Google Shape;1341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2" name="Google Shape;1342;p61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43" name="Google Shape;1343;p6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44" name="Google Shape;1344;p6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5" name="Google Shape;1345;p6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46" name="Google Shape;1346;p6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47" name="Google Shape;1347;p6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8" name="Google Shape;1348;p6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9" name="Google Shape;1349;p6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0" name="Google Shape;1350;p6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1" name="Google Shape;1351;p6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52" name="Google Shape;1352;p6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53" name="Google Shape;1353;p6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4" name="Google Shape;1354;p6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5" name="Google Shape;1355;p6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6" name="Google Shape;1356;p6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7" name="Google Shape;1357;p6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58" name="Google Shape;1358;p61"/>
          <p:cNvSpPr>
            <a:spLocks noGrp="1"/>
          </p:cNvSpPr>
          <p:nvPr>
            <p:ph type="pic" idx="2"/>
          </p:nvPr>
        </p:nvSpPr>
        <p:spPr>
          <a:xfrm>
            <a:off x="1676400" y="1409700"/>
            <a:ext cx="3178175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359" name="Google Shape;1359;p6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60" name="Google Shape;1360;p6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1" name="Google Shape;1361;p6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">
  <p:cSld name="Contact U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9" name="Google Shape;139;p1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" name="Google Shape;140;p1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" name="Google Shape;141;p1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2" name="Google Shape;142;p1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" name="Google Shape;143;p1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5" name="Google Shape;145;p1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51" name="Google Shape;151;p1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6" name="Google Shape;156;p17"/>
          <p:cNvSpPr>
            <a:spLocks noGrp="1"/>
          </p:cNvSpPr>
          <p:nvPr>
            <p:ph type="pic" idx="2"/>
          </p:nvPr>
        </p:nvSpPr>
        <p:spPr>
          <a:xfrm>
            <a:off x="0" y="2565100"/>
            <a:ext cx="7556500" cy="317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mockup with hand">
  <p:cSld name="Phone mockup with hand"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62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4" name="Google Shape;1364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5" name="Google Shape;1365;p62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66" name="Google Shape;1366;p62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67" name="Google Shape;1367;p62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8" name="Google Shape;1368;p62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69" name="Google Shape;1369;p6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70" name="Google Shape;1370;p6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1" name="Google Shape;1371;p6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2" name="Google Shape;1372;p6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3" name="Google Shape;1373;p6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4" name="Google Shape;1374;p6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75" name="Google Shape;1375;p6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376" name="Google Shape;1376;p6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7" name="Google Shape;1377;p6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8" name="Google Shape;1378;p6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9" name="Google Shape;1379;p6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0" name="Google Shape;1380;p6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81" name="Google Shape;1381;p62"/>
          <p:cNvSpPr>
            <a:spLocks noGrp="1"/>
          </p:cNvSpPr>
          <p:nvPr>
            <p:ph type="pic" idx="2"/>
          </p:nvPr>
        </p:nvSpPr>
        <p:spPr>
          <a:xfrm>
            <a:off x="7679666" y="1933036"/>
            <a:ext cx="2621951" cy="274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382" name="Google Shape;1382;p62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83" name="Google Shape;1383;p62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4" name="Google Shape;1384;p62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Phone Mockup">
  <p:cSld name="2 Phone Mockup"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63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7" name="Google Shape;1387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8" name="Google Shape;1388;p63"/>
          <p:cNvSpPr txBox="1">
            <a:spLocks noGrp="1"/>
          </p:cNvSpPr>
          <p:nvPr>
            <p:ph type="sldNum" idx="12"/>
          </p:nvPr>
        </p:nvSpPr>
        <p:spPr>
          <a:xfrm>
            <a:off x="11382932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9" name="Google Shape;1389;p63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390" name="Google Shape;1390;p63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1" name="Google Shape;1391;p63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92" name="Google Shape;1392;p63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393" name="Google Shape;1393;p63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4" name="Google Shape;1394;p63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95" name="Google Shape;1395;p6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396" name="Google Shape;1396;p6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7" name="Google Shape;1397;p6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8" name="Google Shape;1398;p6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9" name="Google Shape;1399;p6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0" name="Google Shape;1400;p6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01" name="Google Shape;1401;p6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402" name="Google Shape;1402;p6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3" name="Google Shape;1403;p6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4" name="Google Shape;1404;p6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5" name="Google Shape;1405;p6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6" name="Google Shape;1406;p6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07" name="Google Shape;1407;p63"/>
          <p:cNvSpPr>
            <a:spLocks noGrp="1"/>
          </p:cNvSpPr>
          <p:nvPr>
            <p:ph type="pic" idx="2"/>
          </p:nvPr>
        </p:nvSpPr>
        <p:spPr>
          <a:xfrm>
            <a:off x="669079" y="1623881"/>
            <a:ext cx="1708065" cy="254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08" name="Google Shape;1408;p63"/>
          <p:cNvSpPr>
            <a:spLocks noGrp="1"/>
          </p:cNvSpPr>
          <p:nvPr>
            <p:ph type="pic" idx="3"/>
          </p:nvPr>
        </p:nvSpPr>
        <p:spPr>
          <a:xfrm>
            <a:off x="2535979" y="2289450"/>
            <a:ext cx="1675879" cy="289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6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11" name="Google Shape;1411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12" name="Google Shape;1412;p64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13" name="Google Shape;1413;p64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4" name="Google Shape;1414;p64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5" name="Google Shape;1415;p64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16" name="Google Shape;1416;p64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7" name="Google Shape;1417;p64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18" name="Google Shape;1418;p64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19" name="Google Shape;1419;p6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0" name="Google Shape;1420;p6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1" name="Google Shape;1421;p6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2" name="Google Shape;1422;p6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3" name="Google Shape;1423;p6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24" name="Google Shape;1424;p64"/>
          <p:cNvGrpSpPr/>
          <p:nvPr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1425" name="Google Shape;1425;p64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6" name="Google Shape;1426;p64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7" name="Google Shape;1427;p64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8" name="Google Shape;1428;p64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9" name="Google Shape;1429;p64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Phone Mockup">
  <p:cSld name="SmartPhone Mockup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6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32" name="Google Shape;1432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33" name="Google Shape;1433;p65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34" name="Google Shape;1434;p65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5" name="Google Shape;1435;p65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36" name="Google Shape;1436;p65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37" name="Google Shape;1437;p65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8" name="Google Shape;1438;p65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39" name="Google Shape;1439;p65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40" name="Google Shape;1440;p6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1" name="Google Shape;1441;p6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2" name="Google Shape;1442;p6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4" name="Google Shape;1444;p6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45" name="Google Shape;1445;p65"/>
          <p:cNvGrpSpPr/>
          <p:nvPr/>
        </p:nvGrpSpPr>
        <p:grpSpPr>
          <a:xfrm>
            <a:off x="0" y="3355522"/>
            <a:ext cx="12192000" cy="45719"/>
            <a:chOff x="0" y="6756401"/>
            <a:chExt cx="12192000" cy="114300"/>
          </a:xfrm>
        </p:grpSpPr>
        <p:sp>
          <p:nvSpPr>
            <p:cNvPr id="1446" name="Google Shape;1446;p65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7" name="Google Shape;1447;p65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8" name="Google Shape;1448;p65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9" name="Google Shape;1449;p65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0" name="Google Shape;1450;p65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51" name="Google Shape;1451;p65"/>
          <p:cNvSpPr>
            <a:spLocks noGrp="1"/>
          </p:cNvSpPr>
          <p:nvPr>
            <p:ph type="pic" idx="3"/>
          </p:nvPr>
        </p:nvSpPr>
        <p:spPr>
          <a:xfrm>
            <a:off x="831850" y="1778000"/>
            <a:ext cx="178435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66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54" name="Google Shape;1454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55" name="Google Shape;1455;p66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56" name="Google Shape;1456;p66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7" name="Google Shape;1457;p66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58" name="Google Shape;1458;p66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59" name="Google Shape;1459;p66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0" name="Google Shape;1460;p66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61" name="Google Shape;1461;p6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62" name="Google Shape;1462;p6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3" name="Google Shape;1463;p6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4" name="Google Shape;1464;p6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5" name="Google Shape;1465;p6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6" name="Google Shape;1466;p6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67" name="Google Shape;1467;p66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468" name="Google Shape;1468;p6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9" name="Google Shape;1469;p6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0" name="Google Shape;1470;p6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1" name="Google Shape;1471;p6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2" name="Google Shape;1472;p6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with background">
  <p:cSld name="Phone with background"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67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75" name="Google Shape;1475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6" name="Google Shape;1476;p67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77" name="Google Shape;1477;p67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8" name="Google Shape;1478;p67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79" name="Google Shape;1479;p67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480" name="Google Shape;1480;p67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1" name="Google Shape;1481;p67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82" name="Google Shape;1482;p67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483" name="Google Shape;1483;p6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4" name="Google Shape;1484;p6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5" name="Google Shape;1485;p6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6" name="Google Shape;1486;p6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7" name="Google Shape;1487;p6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88" name="Google Shape;1488;p67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489" name="Google Shape;1489;p67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0" name="Google Shape;1490;p67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1" name="Google Shape;1491;p67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2" name="Google Shape;1492;p67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3" name="Google Shape;1493;p67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94" name="Google Shape;1494;p67"/>
          <p:cNvSpPr>
            <a:spLocks noGrp="1"/>
          </p:cNvSpPr>
          <p:nvPr>
            <p:ph type="pic" idx="3"/>
          </p:nvPr>
        </p:nvSpPr>
        <p:spPr>
          <a:xfrm>
            <a:off x="2057400" y="1379538"/>
            <a:ext cx="4351338" cy="243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mockup with background">
  <p:cSld name="Tablet mockup with background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68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384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97" name="Google Shape;1497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98" name="Google Shape;1498;p6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499" name="Google Shape;1499;p6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0" name="Google Shape;1500;p6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1" name="Google Shape;1501;p6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502" name="Google Shape;1502;p6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3" name="Google Shape;1503;p6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04" name="Google Shape;1504;p6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05" name="Google Shape;1505;p6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6" name="Google Shape;1506;p6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7" name="Google Shape;1507;p6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8" name="Google Shape;1508;p6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9" name="Google Shape;1509;p6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10" name="Google Shape;1510;p68"/>
          <p:cNvGrpSpPr/>
          <p:nvPr/>
        </p:nvGrpSpPr>
        <p:grpSpPr>
          <a:xfrm>
            <a:off x="0" y="3843757"/>
            <a:ext cx="12192000" cy="45719"/>
            <a:chOff x="0" y="6756401"/>
            <a:chExt cx="12192000" cy="114300"/>
          </a:xfrm>
        </p:grpSpPr>
        <p:sp>
          <p:nvSpPr>
            <p:cNvPr id="1511" name="Google Shape;1511;p6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2" name="Google Shape;1512;p6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3" name="Google Shape;1513;p6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4" name="Google Shape;1514;p6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5" name="Google Shape;1515;p6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16" name="Google Shape;1516;p68"/>
          <p:cNvSpPr>
            <a:spLocks noGrp="1"/>
          </p:cNvSpPr>
          <p:nvPr>
            <p:ph type="pic" idx="3"/>
          </p:nvPr>
        </p:nvSpPr>
        <p:spPr>
          <a:xfrm>
            <a:off x="4357688" y="1534935"/>
            <a:ext cx="3487737" cy="26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Mockup">
  <p:cSld name="Phone Mockup"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69"/>
          <p:cNvSpPr>
            <a:spLocks noGrp="1"/>
          </p:cNvSpPr>
          <p:nvPr>
            <p:ph type="pic" idx="2"/>
          </p:nvPr>
        </p:nvSpPr>
        <p:spPr>
          <a:xfrm>
            <a:off x="0" y="-1"/>
            <a:ext cx="12192000" cy="484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19" name="Google Shape;1519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20" name="Google Shape;1520;p6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521" name="Google Shape;1521;p6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2" name="Google Shape;1522;p6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23" name="Google Shape;1523;p6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524" name="Google Shape;1524;p6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5" name="Google Shape;1525;p6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26" name="Google Shape;1526;p6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527" name="Google Shape;1527;p6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8" name="Google Shape;1528;p6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9" name="Google Shape;1529;p6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0" name="Google Shape;1530;p6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1" name="Google Shape;1531;p6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32" name="Google Shape;1532;p69"/>
          <p:cNvGrpSpPr/>
          <p:nvPr/>
        </p:nvGrpSpPr>
        <p:grpSpPr>
          <a:xfrm>
            <a:off x="0" y="4850490"/>
            <a:ext cx="12192000" cy="45719"/>
            <a:chOff x="0" y="6756401"/>
            <a:chExt cx="12192000" cy="114300"/>
          </a:xfrm>
        </p:grpSpPr>
        <p:sp>
          <p:nvSpPr>
            <p:cNvPr id="1533" name="Google Shape;1533;p6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4" name="Google Shape;1534;p6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5" name="Google Shape;1535;p6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6" name="Google Shape;1536;p6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7" name="Google Shape;1537;p6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38" name="Google Shape;1538;p69"/>
          <p:cNvSpPr>
            <a:spLocks noGrp="1"/>
          </p:cNvSpPr>
          <p:nvPr>
            <p:ph type="pic" idx="3"/>
          </p:nvPr>
        </p:nvSpPr>
        <p:spPr>
          <a:xfrm>
            <a:off x="1549400" y="1943100"/>
            <a:ext cx="1828800" cy="2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84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nership">
  <p:cSld name="Partnership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164" name="Google Shape;164;p18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Google Shape;165;p18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6" name="Google Shape;166;p18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167" name="Google Shape;167;p18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" name="Google Shape;168;p18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9" name="Google Shape;169;p18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70" name="Google Shape;170;p1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75" name="Google Shape;175;p18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76" name="Google Shape;176;p18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1" name="Google Shape;181;p18"/>
          <p:cNvSpPr>
            <a:spLocks noGrp="1"/>
          </p:cNvSpPr>
          <p:nvPr>
            <p:ph type="pic" idx="2"/>
          </p:nvPr>
        </p:nvSpPr>
        <p:spPr>
          <a:xfrm>
            <a:off x="1012755" y="2279803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>
            <a:spLocks noGrp="1"/>
          </p:cNvSpPr>
          <p:nvPr>
            <p:ph type="pic" idx="3"/>
          </p:nvPr>
        </p:nvSpPr>
        <p:spPr>
          <a:xfrm>
            <a:off x="3247354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>
            <a:spLocks noGrp="1"/>
          </p:cNvSpPr>
          <p:nvPr>
            <p:ph type="pic" idx="4"/>
          </p:nvPr>
        </p:nvSpPr>
        <p:spPr>
          <a:xfrm>
            <a:off x="5477053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4" name="Google Shape;184;p18"/>
          <p:cNvSpPr>
            <a:spLocks noGrp="1"/>
          </p:cNvSpPr>
          <p:nvPr>
            <p:ph type="pic" idx="5"/>
          </p:nvPr>
        </p:nvSpPr>
        <p:spPr>
          <a:xfrm>
            <a:off x="7681198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>
            <a:spLocks noGrp="1"/>
          </p:cNvSpPr>
          <p:nvPr>
            <p:ph type="pic" idx="6"/>
          </p:nvPr>
        </p:nvSpPr>
        <p:spPr>
          <a:xfrm>
            <a:off x="9887007" y="227980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>
            <a:spLocks noGrp="1"/>
          </p:cNvSpPr>
          <p:nvPr>
            <p:ph type="pic" idx="7"/>
          </p:nvPr>
        </p:nvSpPr>
        <p:spPr>
          <a:xfrm>
            <a:off x="2111550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>
            <a:spLocks noGrp="1"/>
          </p:cNvSpPr>
          <p:nvPr>
            <p:ph type="pic" idx="8"/>
          </p:nvPr>
        </p:nvSpPr>
        <p:spPr>
          <a:xfrm>
            <a:off x="4380924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>
            <a:spLocks noGrp="1"/>
          </p:cNvSpPr>
          <p:nvPr>
            <p:ph type="pic" idx="9"/>
          </p:nvPr>
        </p:nvSpPr>
        <p:spPr>
          <a:xfrm>
            <a:off x="6585069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9" name="Google Shape;189;p18"/>
          <p:cNvSpPr>
            <a:spLocks noGrp="1"/>
          </p:cNvSpPr>
          <p:nvPr>
            <p:ph type="pic" idx="13"/>
          </p:nvPr>
        </p:nvSpPr>
        <p:spPr>
          <a:xfrm>
            <a:off x="8796442" y="3174444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0" name="Google Shape;190;p18"/>
          <p:cNvSpPr>
            <a:spLocks noGrp="1"/>
          </p:cNvSpPr>
          <p:nvPr>
            <p:ph type="pic" idx="14"/>
          </p:nvPr>
        </p:nvSpPr>
        <p:spPr>
          <a:xfrm>
            <a:off x="3282129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1" name="Google Shape;191;p18"/>
          <p:cNvSpPr>
            <a:spLocks noGrp="1"/>
          </p:cNvSpPr>
          <p:nvPr>
            <p:ph type="pic" idx="15"/>
          </p:nvPr>
        </p:nvSpPr>
        <p:spPr>
          <a:xfrm>
            <a:off x="5511828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2" name="Google Shape;192;p18"/>
          <p:cNvSpPr>
            <a:spLocks noGrp="1"/>
          </p:cNvSpPr>
          <p:nvPr>
            <p:ph type="pic" idx="16"/>
          </p:nvPr>
        </p:nvSpPr>
        <p:spPr>
          <a:xfrm>
            <a:off x="7715973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3" name="Google Shape;193;p18"/>
          <p:cNvSpPr>
            <a:spLocks noGrp="1"/>
          </p:cNvSpPr>
          <p:nvPr>
            <p:ph type="pic" idx="17"/>
          </p:nvPr>
        </p:nvSpPr>
        <p:spPr>
          <a:xfrm>
            <a:off x="9921783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18"/>
          <p:cNvSpPr>
            <a:spLocks noGrp="1"/>
          </p:cNvSpPr>
          <p:nvPr>
            <p:ph type="pic" idx="18"/>
          </p:nvPr>
        </p:nvSpPr>
        <p:spPr>
          <a:xfrm>
            <a:off x="1012755" y="4097492"/>
            <a:ext cx="1294283" cy="12942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imonial">
  <p:cSld name="Testimonial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19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01" name="Google Shape;201;p19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02" name="Google Shape;202;p19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Google Shape;203;p19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4" name="Google Shape;204;p19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05" name="Google Shape;205;p19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Google Shape;206;p19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07" name="Google Shape;207;p19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8" name="Google Shape;208;p1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3" name="Google Shape;213;p19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14" name="Google Shape;214;p19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9" name="Google Shape;219;p19"/>
          <p:cNvSpPr>
            <a:spLocks noGrp="1"/>
          </p:cNvSpPr>
          <p:nvPr>
            <p:ph type="pic" idx="2"/>
          </p:nvPr>
        </p:nvSpPr>
        <p:spPr>
          <a:xfrm>
            <a:off x="51434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0" name="Google Shape;220;p19"/>
          <p:cNvSpPr>
            <a:spLocks noGrp="1"/>
          </p:cNvSpPr>
          <p:nvPr>
            <p:ph type="pic" idx="3"/>
          </p:nvPr>
        </p:nvSpPr>
        <p:spPr>
          <a:xfrm>
            <a:off x="853439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1" name="Google Shape;221;p19"/>
          <p:cNvSpPr>
            <a:spLocks noGrp="1"/>
          </p:cNvSpPr>
          <p:nvPr>
            <p:ph type="pic" idx="4"/>
          </p:nvPr>
        </p:nvSpPr>
        <p:spPr>
          <a:xfrm>
            <a:off x="4610099" y="1938336"/>
            <a:ext cx="900000" cy="90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ient list">
  <p:cSld name="Client lis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20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25" name="Google Shape;225;p20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20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7" name="Google Shape;227;p20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28" name="Google Shape;228;p20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20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0" name="Google Shape;230;p20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31" name="Google Shape;231;p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36" name="Google Shape;236;p20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37" name="Google Shape;237;p20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2" name="Google Shape;242;p20"/>
          <p:cNvSpPr>
            <a:spLocks noGrp="1"/>
          </p:cNvSpPr>
          <p:nvPr>
            <p:ph type="pic" idx="2"/>
          </p:nvPr>
        </p:nvSpPr>
        <p:spPr>
          <a:xfrm>
            <a:off x="0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3" name="Google Shape;243;p20"/>
          <p:cNvSpPr>
            <a:spLocks noGrp="1"/>
          </p:cNvSpPr>
          <p:nvPr>
            <p:ph type="pic" idx="3"/>
          </p:nvPr>
        </p:nvSpPr>
        <p:spPr>
          <a:xfrm>
            <a:off x="121602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4" name="Google Shape;244;p20"/>
          <p:cNvSpPr>
            <a:spLocks noGrp="1"/>
          </p:cNvSpPr>
          <p:nvPr>
            <p:ph type="pic" idx="4"/>
          </p:nvPr>
        </p:nvSpPr>
        <p:spPr>
          <a:xfrm>
            <a:off x="2439988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5" name="Google Shape;245;p20"/>
          <p:cNvSpPr>
            <a:spLocks noGrp="1"/>
          </p:cNvSpPr>
          <p:nvPr>
            <p:ph type="pic" idx="5"/>
          </p:nvPr>
        </p:nvSpPr>
        <p:spPr>
          <a:xfrm>
            <a:off x="365442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6" name="Google Shape;246;p20"/>
          <p:cNvSpPr>
            <a:spLocks noGrp="1"/>
          </p:cNvSpPr>
          <p:nvPr>
            <p:ph type="pic" idx="6"/>
          </p:nvPr>
        </p:nvSpPr>
        <p:spPr>
          <a:xfrm>
            <a:off x="48799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7" name="Google Shape;247;p20"/>
          <p:cNvSpPr>
            <a:spLocks noGrp="1"/>
          </p:cNvSpPr>
          <p:nvPr>
            <p:ph type="pic" idx="7"/>
          </p:nvPr>
        </p:nvSpPr>
        <p:spPr>
          <a:xfrm>
            <a:off x="60944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8" name="Google Shape;248;p20"/>
          <p:cNvSpPr>
            <a:spLocks noGrp="1"/>
          </p:cNvSpPr>
          <p:nvPr>
            <p:ph type="pic" idx="8"/>
          </p:nvPr>
        </p:nvSpPr>
        <p:spPr>
          <a:xfrm>
            <a:off x="73183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9" name="Google Shape;249;p20"/>
          <p:cNvSpPr>
            <a:spLocks noGrp="1"/>
          </p:cNvSpPr>
          <p:nvPr>
            <p:ph type="pic" idx="9"/>
          </p:nvPr>
        </p:nvSpPr>
        <p:spPr>
          <a:xfrm>
            <a:off x="85328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0" name="Google Shape;250;p20"/>
          <p:cNvSpPr>
            <a:spLocks noGrp="1"/>
          </p:cNvSpPr>
          <p:nvPr>
            <p:ph type="pic" idx="13"/>
          </p:nvPr>
        </p:nvSpPr>
        <p:spPr>
          <a:xfrm>
            <a:off x="9756775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1" name="Google Shape;251;p20"/>
          <p:cNvSpPr>
            <a:spLocks noGrp="1"/>
          </p:cNvSpPr>
          <p:nvPr>
            <p:ph type="pic" idx="14"/>
          </p:nvPr>
        </p:nvSpPr>
        <p:spPr>
          <a:xfrm>
            <a:off x="10971213" y="1266825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2" name="Google Shape;252;p20"/>
          <p:cNvSpPr>
            <a:spLocks noGrp="1"/>
          </p:cNvSpPr>
          <p:nvPr>
            <p:ph type="pic" idx="15"/>
          </p:nvPr>
        </p:nvSpPr>
        <p:spPr>
          <a:xfrm>
            <a:off x="0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3" name="Google Shape;253;p20"/>
          <p:cNvSpPr>
            <a:spLocks noGrp="1"/>
          </p:cNvSpPr>
          <p:nvPr>
            <p:ph type="pic" idx="16"/>
          </p:nvPr>
        </p:nvSpPr>
        <p:spPr>
          <a:xfrm>
            <a:off x="121602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4" name="Google Shape;254;p20"/>
          <p:cNvSpPr>
            <a:spLocks noGrp="1"/>
          </p:cNvSpPr>
          <p:nvPr>
            <p:ph type="pic" idx="17"/>
          </p:nvPr>
        </p:nvSpPr>
        <p:spPr>
          <a:xfrm>
            <a:off x="2439988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5" name="Google Shape;255;p20"/>
          <p:cNvSpPr>
            <a:spLocks noGrp="1"/>
          </p:cNvSpPr>
          <p:nvPr>
            <p:ph type="pic" idx="18"/>
          </p:nvPr>
        </p:nvSpPr>
        <p:spPr>
          <a:xfrm>
            <a:off x="365442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6" name="Google Shape;256;p20"/>
          <p:cNvSpPr>
            <a:spLocks noGrp="1"/>
          </p:cNvSpPr>
          <p:nvPr>
            <p:ph type="pic" idx="19"/>
          </p:nvPr>
        </p:nvSpPr>
        <p:spPr>
          <a:xfrm>
            <a:off x="48799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7" name="Google Shape;257;p20"/>
          <p:cNvSpPr>
            <a:spLocks noGrp="1"/>
          </p:cNvSpPr>
          <p:nvPr>
            <p:ph type="pic" idx="20"/>
          </p:nvPr>
        </p:nvSpPr>
        <p:spPr>
          <a:xfrm>
            <a:off x="60944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8" name="Google Shape;258;p20"/>
          <p:cNvSpPr>
            <a:spLocks noGrp="1"/>
          </p:cNvSpPr>
          <p:nvPr>
            <p:ph type="pic" idx="21"/>
          </p:nvPr>
        </p:nvSpPr>
        <p:spPr>
          <a:xfrm>
            <a:off x="73183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9" name="Google Shape;259;p20"/>
          <p:cNvSpPr>
            <a:spLocks noGrp="1"/>
          </p:cNvSpPr>
          <p:nvPr>
            <p:ph type="pic" idx="22"/>
          </p:nvPr>
        </p:nvSpPr>
        <p:spPr>
          <a:xfrm>
            <a:off x="85328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0" name="Google Shape;260;p20"/>
          <p:cNvSpPr>
            <a:spLocks noGrp="1"/>
          </p:cNvSpPr>
          <p:nvPr>
            <p:ph type="pic" idx="23"/>
          </p:nvPr>
        </p:nvSpPr>
        <p:spPr>
          <a:xfrm>
            <a:off x="9756775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1" name="Google Shape;261;p20"/>
          <p:cNvSpPr>
            <a:spLocks noGrp="1"/>
          </p:cNvSpPr>
          <p:nvPr>
            <p:ph type="pic" idx="24"/>
          </p:nvPr>
        </p:nvSpPr>
        <p:spPr>
          <a:xfrm>
            <a:off x="10971213" y="508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2" name="Google Shape;262;p20"/>
          <p:cNvSpPr>
            <a:spLocks noGrp="1"/>
          </p:cNvSpPr>
          <p:nvPr>
            <p:ph type="pic" idx="25"/>
          </p:nvPr>
        </p:nvSpPr>
        <p:spPr>
          <a:xfrm>
            <a:off x="387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3" name="Google Shape;263;p20"/>
          <p:cNvSpPr>
            <a:spLocks noGrp="1"/>
          </p:cNvSpPr>
          <p:nvPr>
            <p:ph type="pic" idx="26"/>
          </p:nvPr>
        </p:nvSpPr>
        <p:spPr>
          <a:xfrm>
            <a:off x="121641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4" name="Google Shape;264;p20"/>
          <p:cNvSpPr>
            <a:spLocks noGrp="1"/>
          </p:cNvSpPr>
          <p:nvPr>
            <p:ph type="pic" idx="27"/>
          </p:nvPr>
        </p:nvSpPr>
        <p:spPr>
          <a:xfrm>
            <a:off x="2440375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5" name="Google Shape;265;p20"/>
          <p:cNvSpPr>
            <a:spLocks noGrp="1"/>
          </p:cNvSpPr>
          <p:nvPr>
            <p:ph type="pic" idx="28"/>
          </p:nvPr>
        </p:nvSpPr>
        <p:spPr>
          <a:xfrm>
            <a:off x="365481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6" name="Google Shape;266;p20"/>
          <p:cNvSpPr>
            <a:spLocks noGrp="1"/>
          </p:cNvSpPr>
          <p:nvPr>
            <p:ph type="pic" idx="29"/>
          </p:nvPr>
        </p:nvSpPr>
        <p:spPr>
          <a:xfrm>
            <a:off x="48803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7" name="Google Shape;267;p20"/>
          <p:cNvSpPr>
            <a:spLocks noGrp="1"/>
          </p:cNvSpPr>
          <p:nvPr>
            <p:ph type="pic" idx="30"/>
          </p:nvPr>
        </p:nvSpPr>
        <p:spPr>
          <a:xfrm>
            <a:off x="60948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8" name="Google Shape;268;p20"/>
          <p:cNvSpPr>
            <a:spLocks noGrp="1"/>
          </p:cNvSpPr>
          <p:nvPr>
            <p:ph type="pic" idx="31"/>
          </p:nvPr>
        </p:nvSpPr>
        <p:spPr>
          <a:xfrm>
            <a:off x="73187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9" name="Google Shape;269;p20"/>
          <p:cNvSpPr>
            <a:spLocks noGrp="1"/>
          </p:cNvSpPr>
          <p:nvPr>
            <p:ph type="pic" idx="32"/>
          </p:nvPr>
        </p:nvSpPr>
        <p:spPr>
          <a:xfrm>
            <a:off x="85332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0" name="Google Shape;270;p20"/>
          <p:cNvSpPr>
            <a:spLocks noGrp="1"/>
          </p:cNvSpPr>
          <p:nvPr>
            <p:ph type="pic" idx="33"/>
          </p:nvPr>
        </p:nvSpPr>
        <p:spPr>
          <a:xfrm>
            <a:off x="9757162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1" name="Google Shape;271;p20"/>
          <p:cNvSpPr>
            <a:spLocks noGrp="1"/>
          </p:cNvSpPr>
          <p:nvPr>
            <p:ph type="pic" idx="34"/>
          </p:nvPr>
        </p:nvSpPr>
        <p:spPr>
          <a:xfrm>
            <a:off x="10971600" y="2489200"/>
            <a:ext cx="12204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ptop Mockup">
  <p:cSld name="Laptop Mockup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2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78" name="Google Shape;278;p21"/>
          <p:cNvGrpSpPr/>
          <p:nvPr/>
        </p:nvGrpSpPr>
        <p:grpSpPr>
          <a:xfrm>
            <a:off x="338952" y="6409324"/>
            <a:ext cx="224082" cy="221156"/>
            <a:chOff x="4328868" y="5502988"/>
            <a:chExt cx="500307" cy="493774"/>
          </a:xfrm>
        </p:grpSpPr>
        <p:sp>
          <p:nvSpPr>
            <p:cNvPr id="279" name="Google Shape;279;p21">
              <a:hlinkClick r:id="" action="ppaction://hlinkshowjump?jump=previousslide"/>
            </p:cNvPr>
            <p:cNvSpPr/>
            <p:nvPr/>
          </p:nvSpPr>
          <p:spPr>
            <a:xfrm>
              <a:off x="4520555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" name="Google Shape;280;p21">
              <a:hlinkClick r:id="" action="ppaction://hlinkshowjump?jump=previous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1" name="Google Shape;281;p21"/>
          <p:cNvGrpSpPr/>
          <p:nvPr/>
        </p:nvGrpSpPr>
        <p:grpSpPr>
          <a:xfrm flipH="1">
            <a:off x="11637433" y="6409324"/>
            <a:ext cx="224082" cy="221156"/>
            <a:chOff x="4328868" y="5502988"/>
            <a:chExt cx="500307" cy="493774"/>
          </a:xfrm>
        </p:grpSpPr>
        <p:sp>
          <p:nvSpPr>
            <p:cNvPr id="282" name="Google Shape;282;p21">
              <a:hlinkClick r:id="" action="ppaction://hlinkshowjump?jump=nextslide"/>
            </p:cNvPr>
            <p:cNvSpPr/>
            <p:nvPr/>
          </p:nvSpPr>
          <p:spPr>
            <a:xfrm>
              <a:off x="4520556" y="5649754"/>
              <a:ext cx="116933" cy="200242"/>
            </a:xfrm>
            <a:custGeom>
              <a:avLst/>
              <a:gdLst/>
              <a:ahLst/>
              <a:cxnLst/>
              <a:rect l="l" t="t" r="r" b="b"/>
              <a:pathLst>
                <a:path w="425" h="728" extrusionOk="0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3" name="Google Shape;283;p21">
              <a:hlinkClick r:id="" action="ppaction://hlinkshowjump?jump=nextslide"/>
            </p:cNvPr>
            <p:cNvSpPr/>
            <p:nvPr/>
          </p:nvSpPr>
          <p:spPr>
            <a:xfrm>
              <a:off x="4328868" y="5502988"/>
              <a:ext cx="500307" cy="493774"/>
            </a:xfrm>
            <a:custGeom>
              <a:avLst/>
              <a:gdLst/>
              <a:ahLst/>
              <a:cxnLst/>
              <a:rect l="l" t="t" r="r" b="b"/>
              <a:pathLst>
                <a:path w="2753" h="2716" extrusionOk="0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4" name="Google Shape;284;p2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85" name="Google Shape;285;p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90" name="Google Shape;290;p2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91" name="Google Shape;291;p2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96" name="Google Shape;296;p21"/>
          <p:cNvSpPr>
            <a:spLocks noGrp="1"/>
          </p:cNvSpPr>
          <p:nvPr>
            <p:ph type="pic" idx="2"/>
          </p:nvPr>
        </p:nvSpPr>
        <p:spPr>
          <a:xfrm>
            <a:off x="1457325" y="2028825"/>
            <a:ext cx="5676900" cy="367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708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748438"/>
            <a:ext cx="10685123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"/>
              <a:buNone/>
            </a:pPr>
            <a:r>
              <a:rPr lang="en-US" sz="5400" b="1" dirty="0"/>
              <a:t>Securing the Cluster</a:t>
            </a:r>
            <a:endParaRPr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Kubernetes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8CE268-7786-8844-9DF8-9186D2BFB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337" y="329686"/>
            <a:ext cx="3875326" cy="206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D8F4BF-403B-624A-98DE-661D5F237A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36435" indent="-384038">
              <a:lnSpc>
                <a:spcPct val="100000"/>
              </a:lnSpc>
            </a:pPr>
            <a:r>
              <a:rPr lang="en-IN" dirty="0"/>
              <a:t>Namespaces are separate from each other, but they are not fully isolated by default</a:t>
            </a:r>
          </a:p>
          <a:p>
            <a:pPr marL="963144" lvl="1" indent="-384038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A service in one namespace can talk to a service in another namespace </a:t>
            </a:r>
          </a:p>
          <a:p>
            <a:pPr marL="536435" indent="-384038">
              <a:lnSpc>
                <a:spcPct val="100000"/>
              </a:lnSpc>
              <a:spcBef>
                <a:spcPts val="1333"/>
              </a:spcBef>
            </a:pPr>
            <a:r>
              <a:rPr lang="en-IN" dirty="0"/>
              <a:t>Built-in DNS service discovery using a common DNS pattern</a:t>
            </a:r>
          </a:p>
          <a:p>
            <a:pPr marL="963144" lvl="1" indent="-384038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&lt;Service Name&gt;.&lt;Namespace Name&gt;</a:t>
            </a:r>
          </a:p>
          <a:p>
            <a:pPr marL="963144" lvl="1" indent="-384038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For example: </a:t>
            </a:r>
            <a:r>
              <a:rPr lang="en-IN" dirty="0" err="1"/>
              <a:t>myapp.development</a:t>
            </a:r>
            <a:endParaRPr lang="en-IN" dirty="0"/>
          </a:p>
          <a:p>
            <a:pPr marL="536435" indent="-384038">
              <a:lnSpc>
                <a:spcPct val="100000"/>
              </a:lnSpc>
              <a:spcBef>
                <a:spcPts val="1333"/>
              </a:spcBef>
            </a:pPr>
            <a:r>
              <a:rPr lang="en-IN" dirty="0"/>
              <a:t>Network Policies can be used to isolate namespaces</a:t>
            </a:r>
          </a:p>
          <a:p>
            <a:pPr marL="536435" indent="-384038">
              <a:lnSpc>
                <a:spcPct val="100000"/>
              </a:lnSpc>
              <a:spcBef>
                <a:spcPts val="1333"/>
              </a:spcBef>
              <a:spcAft>
                <a:spcPts val="1200"/>
              </a:spcAft>
            </a:pPr>
            <a:r>
              <a:rPr lang="en-IN" dirty="0"/>
              <a:t>RBAC can also apply at the namespace level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F03794-1371-0B4B-B716-D8D393EF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Isolating Resources in a Namespace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11465-EC7F-B74D-88C5-6C4B6E42E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7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DC9E22-C99D-5A4F-BBB5-81DD770CCB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36435" indent="-384038"/>
            <a:r>
              <a:rPr lang="en-IN" dirty="0"/>
              <a:t>By default, all Pods in a cluster can communicate with each other</a:t>
            </a:r>
          </a:p>
          <a:p>
            <a:pPr marL="963144" lvl="1" indent="-384038">
              <a:spcBef>
                <a:spcPts val="0"/>
              </a:spcBef>
            </a:pPr>
            <a:r>
              <a:rPr lang="en-IN" dirty="0"/>
              <a:t>Pod to Pod communication should be controlled as needed for your applications</a:t>
            </a:r>
          </a:p>
          <a:p>
            <a:pPr marL="963144" lvl="1" indent="-384038">
              <a:spcBef>
                <a:spcPts val="0"/>
              </a:spcBef>
            </a:pPr>
            <a:r>
              <a:rPr lang="en-IN" dirty="0"/>
              <a:t>Make it more difficult for attackers to move laterally within your cluster</a:t>
            </a:r>
          </a:p>
          <a:p>
            <a:pPr indent="0">
              <a:spcAft>
                <a:spcPts val="1200"/>
              </a:spcAft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8ACFAB-5A3A-724E-8C2F-DFB2C579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Restrict Traffic Among Pods with a Network Policy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1A9D8-DFC1-9D4D-AD33-708AFD5DA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grpSp>
        <p:nvGrpSpPr>
          <p:cNvPr id="5" name="Google Shape;3363;p580">
            <a:extLst>
              <a:ext uri="{FF2B5EF4-FFF2-40B4-BE49-F238E27FC236}">
                <a16:creationId xmlns:a16="http://schemas.microsoft.com/office/drawing/2014/main" id="{0B212BF0-AA54-EA4E-B6A7-D4A203685E99}"/>
              </a:ext>
            </a:extLst>
          </p:cNvPr>
          <p:cNvGrpSpPr/>
          <p:nvPr/>
        </p:nvGrpSpPr>
        <p:grpSpPr>
          <a:xfrm>
            <a:off x="3144584" y="3224534"/>
            <a:ext cx="5565000" cy="2773033"/>
            <a:chOff x="3029150" y="5134750"/>
            <a:chExt cx="8347500" cy="4159550"/>
          </a:xfrm>
        </p:grpSpPr>
        <p:sp>
          <p:nvSpPr>
            <p:cNvPr id="6" name="Google Shape;3364;p580">
              <a:extLst>
                <a:ext uri="{FF2B5EF4-FFF2-40B4-BE49-F238E27FC236}">
                  <a16:creationId xmlns:a16="http://schemas.microsoft.com/office/drawing/2014/main" id="{EF18B453-0AD0-8E4B-BA81-175638CC06DC}"/>
                </a:ext>
              </a:extLst>
            </p:cNvPr>
            <p:cNvSpPr/>
            <p:nvPr/>
          </p:nvSpPr>
          <p:spPr>
            <a:xfrm>
              <a:off x="3029150" y="5134750"/>
              <a:ext cx="2556300" cy="11541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pPr algn="ctr"/>
              <a:r>
                <a:rPr lang="en" sz="2400" b="1">
                  <a:latin typeface="Google Sans"/>
                  <a:ea typeface="Google Sans"/>
                  <a:cs typeface="Google Sans"/>
                  <a:sym typeface="Google Sans"/>
                </a:rPr>
                <a:t>Pod</a:t>
              </a:r>
              <a:endParaRPr sz="2400"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" name="Google Shape;3365;p580">
              <a:extLst>
                <a:ext uri="{FF2B5EF4-FFF2-40B4-BE49-F238E27FC236}">
                  <a16:creationId xmlns:a16="http://schemas.microsoft.com/office/drawing/2014/main" id="{F5F748E4-8860-1841-A782-D136D66510FA}"/>
                </a:ext>
              </a:extLst>
            </p:cNvPr>
            <p:cNvSpPr/>
            <p:nvPr/>
          </p:nvSpPr>
          <p:spPr>
            <a:xfrm>
              <a:off x="3029150" y="8140200"/>
              <a:ext cx="2556300" cy="11541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pPr algn="ctr"/>
              <a:r>
                <a:rPr lang="en" sz="2400" b="1">
                  <a:latin typeface="Google Sans"/>
                  <a:ea typeface="Google Sans"/>
                  <a:cs typeface="Google Sans"/>
                  <a:sym typeface="Google Sans"/>
                </a:rPr>
                <a:t>Pod</a:t>
              </a:r>
              <a:endParaRPr sz="2400"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8" name="Google Shape;3366;p580">
              <a:extLst>
                <a:ext uri="{FF2B5EF4-FFF2-40B4-BE49-F238E27FC236}">
                  <a16:creationId xmlns:a16="http://schemas.microsoft.com/office/drawing/2014/main" id="{B9D955B6-4F20-7C4C-B96C-78DB7D2FDCDC}"/>
                </a:ext>
              </a:extLst>
            </p:cNvPr>
            <p:cNvSpPr/>
            <p:nvPr/>
          </p:nvSpPr>
          <p:spPr>
            <a:xfrm>
              <a:off x="8820350" y="5134750"/>
              <a:ext cx="2556300" cy="11541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pPr algn="ctr"/>
              <a:r>
                <a:rPr lang="en" sz="2400" b="1">
                  <a:latin typeface="Google Sans"/>
                  <a:ea typeface="Google Sans"/>
                  <a:cs typeface="Google Sans"/>
                  <a:sym typeface="Google Sans"/>
                </a:rPr>
                <a:t>Pod</a:t>
              </a:r>
              <a:endParaRPr sz="2400"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" name="Google Shape;3367;p580">
              <a:extLst>
                <a:ext uri="{FF2B5EF4-FFF2-40B4-BE49-F238E27FC236}">
                  <a16:creationId xmlns:a16="http://schemas.microsoft.com/office/drawing/2014/main" id="{519CBF85-A7E0-1841-9A76-23A5BDDAAD2D}"/>
                </a:ext>
              </a:extLst>
            </p:cNvPr>
            <p:cNvSpPr/>
            <p:nvPr/>
          </p:nvSpPr>
          <p:spPr>
            <a:xfrm>
              <a:off x="8820350" y="8140200"/>
              <a:ext cx="2556300" cy="11541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pPr algn="ctr"/>
              <a:r>
                <a:rPr lang="en" sz="2400" b="1">
                  <a:latin typeface="Google Sans"/>
                  <a:ea typeface="Google Sans"/>
                  <a:cs typeface="Google Sans"/>
                  <a:sym typeface="Google Sans"/>
                </a:rPr>
                <a:t>Pod</a:t>
              </a:r>
              <a:endParaRPr sz="2400"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cxnSp>
          <p:nvCxnSpPr>
            <p:cNvPr id="10" name="Google Shape;3368;p580">
              <a:extLst>
                <a:ext uri="{FF2B5EF4-FFF2-40B4-BE49-F238E27FC236}">
                  <a16:creationId xmlns:a16="http://schemas.microsoft.com/office/drawing/2014/main" id="{9BD13EF7-E0FE-D14E-B5A8-B0354D7CE7BE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10098500" y="6288850"/>
              <a:ext cx="0" cy="18513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1" name="Google Shape;3369;p580">
              <a:extLst>
                <a:ext uri="{FF2B5EF4-FFF2-40B4-BE49-F238E27FC236}">
                  <a16:creationId xmlns:a16="http://schemas.microsoft.com/office/drawing/2014/main" id="{80331DAC-CE45-4949-97AC-79A73A4B6BDE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4307300" y="6288850"/>
              <a:ext cx="0" cy="1851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2" name="Google Shape;3370;p580">
              <a:extLst>
                <a:ext uri="{FF2B5EF4-FFF2-40B4-BE49-F238E27FC236}">
                  <a16:creationId xmlns:a16="http://schemas.microsoft.com/office/drawing/2014/main" id="{3EC96FB1-E054-A642-BB7C-C3D88961EDF9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5585450" y="5711800"/>
              <a:ext cx="32349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" name="Google Shape;3371;p580">
              <a:extLst>
                <a:ext uri="{FF2B5EF4-FFF2-40B4-BE49-F238E27FC236}">
                  <a16:creationId xmlns:a16="http://schemas.microsoft.com/office/drawing/2014/main" id="{43B43EBE-3F51-4445-B897-4A1D6EA57596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5585450" y="8717250"/>
              <a:ext cx="32349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" name="Google Shape;3372;p580">
              <a:extLst>
                <a:ext uri="{FF2B5EF4-FFF2-40B4-BE49-F238E27FC236}">
                  <a16:creationId xmlns:a16="http://schemas.microsoft.com/office/drawing/2014/main" id="{92EBF9F9-8456-C44F-9BE9-B1E91DF2541B}"/>
                </a:ext>
              </a:extLst>
            </p:cNvPr>
            <p:cNvCxnSpPr/>
            <p:nvPr/>
          </p:nvCxnSpPr>
          <p:spPr>
            <a:xfrm rot="10800000" flipH="1">
              <a:off x="5625700" y="6308975"/>
              <a:ext cx="3194700" cy="1808100"/>
            </a:xfrm>
            <a:prstGeom prst="straightConnector1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" name="Google Shape;3373;p580">
              <a:extLst>
                <a:ext uri="{FF2B5EF4-FFF2-40B4-BE49-F238E27FC236}">
                  <a16:creationId xmlns:a16="http://schemas.microsoft.com/office/drawing/2014/main" id="{80F3F507-F135-3A4E-91E6-22339D6EA4E4}"/>
                </a:ext>
              </a:extLst>
            </p:cNvPr>
            <p:cNvCxnSpPr/>
            <p:nvPr/>
          </p:nvCxnSpPr>
          <p:spPr>
            <a:xfrm>
              <a:off x="5625700" y="6288725"/>
              <a:ext cx="3194700" cy="18486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87183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952B83-C08F-4849-9B02-520DF96198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189" indent="-364058">
              <a:buSzPts val="1700"/>
            </a:pPr>
            <a:r>
              <a:rPr lang="en-IN" sz="2267" dirty="0"/>
              <a:t>Pods become isolated by having a network policy that selects them</a:t>
            </a:r>
          </a:p>
          <a:p>
            <a:pPr marL="914377" lvl="1" indent="-364058">
              <a:spcBef>
                <a:spcPts val="0"/>
              </a:spcBef>
              <a:buSzPts val="1700"/>
            </a:pPr>
            <a:r>
              <a:rPr lang="en-IN" sz="2267" dirty="0"/>
              <a:t>Once there is a network policy in a namespace selecting a particular pod, that pod will reject any connections that are not allowed by any network policy</a:t>
            </a:r>
          </a:p>
          <a:p>
            <a:pPr marL="914377" lvl="1" indent="-364058">
              <a:spcBef>
                <a:spcPts val="0"/>
              </a:spcBef>
              <a:buSzPts val="1700"/>
            </a:pPr>
            <a:r>
              <a:rPr lang="en-IN" sz="2267" dirty="0"/>
              <a:t>Other pods in the namespace that are not selected by any network policy will continue to accept all traffic</a:t>
            </a:r>
          </a:p>
          <a:p>
            <a:pPr marL="457189" indent="-364058">
              <a:spcBef>
                <a:spcPts val="1333"/>
              </a:spcBef>
              <a:spcAft>
                <a:spcPts val="1200"/>
              </a:spcAft>
              <a:buSzPts val="1700"/>
            </a:pPr>
            <a:r>
              <a:rPr lang="en-IN" sz="2267" dirty="0"/>
              <a:t>For a network policy to be enforced, you must first be enable the network policy  flag on the cluster itself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8F2C19-2D25-5549-B8C3-187E1CF3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Restrict Traffic Among Pods with a Network Policy (continued)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6CD05-A8BA-AC40-89AF-E577D74C8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Google Shape;3382;p581">
            <a:extLst>
              <a:ext uri="{FF2B5EF4-FFF2-40B4-BE49-F238E27FC236}">
                <a16:creationId xmlns:a16="http://schemas.microsoft.com/office/drawing/2014/main" id="{24A568E8-6E8E-AA44-A1A4-9A594A343C16}"/>
              </a:ext>
            </a:extLst>
          </p:cNvPr>
          <p:cNvSpPr txBox="1"/>
          <p:nvPr/>
        </p:nvSpPr>
        <p:spPr>
          <a:xfrm>
            <a:off x="1964600" y="5151771"/>
            <a:ext cx="8262800" cy="437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67" tIns="60967" rIns="60967" bIns="60967" anchor="t" anchorCtr="0">
            <a:noAutofit/>
          </a:bodyPr>
          <a:lstStyle/>
          <a:p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gcloud container clusters update my-cluster --enable-network-policy ...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3383;p581">
            <a:extLst>
              <a:ext uri="{FF2B5EF4-FFF2-40B4-BE49-F238E27FC236}">
                <a16:creationId xmlns:a16="http://schemas.microsoft.com/office/drawing/2014/main" id="{FE3E3B64-C1E9-2049-944F-28FE6AF916AB}"/>
              </a:ext>
            </a:extLst>
          </p:cNvPr>
          <p:cNvSpPr txBox="1"/>
          <p:nvPr/>
        </p:nvSpPr>
        <p:spPr>
          <a:xfrm>
            <a:off x="1964600" y="4619000"/>
            <a:ext cx="8262800" cy="437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67" tIns="60967" rIns="60967" bIns="60967" anchor="t" anchorCtr="0">
            <a:noAutofit/>
          </a:bodyPr>
          <a:lstStyle/>
          <a:p>
            <a:r>
              <a:rPr lang="en" sz="16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gcloud</a:t>
            </a:r>
            <a:r>
              <a:rPr lang="en" sz="16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container clusters create </a:t>
            </a:r>
            <a:r>
              <a:rPr lang="en" sz="16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my-cluster</a:t>
            </a:r>
            <a:r>
              <a:rPr lang="en" sz="16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--enable-network-policy ...</a:t>
            </a:r>
            <a:endParaRPr sz="16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16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6270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DA520B-A2D0-AA4B-9D4F-E2860592B6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The following network policy will limit access to the </a:t>
            </a:r>
            <a:r>
              <a:rPr lang="en-IN" dirty="0" err="1"/>
              <a:t>myapp</a:t>
            </a:r>
            <a:r>
              <a:rPr lang="en-IN" dirty="0"/>
              <a:t> service so connections are only allowed from pods with the label access: true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14F7F3-F4E2-B548-9F4D-5F8C7610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Kubernetes Network Policy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36622-55C7-5249-8147-412D08AAA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Google Shape;3390;p582">
            <a:extLst>
              <a:ext uri="{FF2B5EF4-FFF2-40B4-BE49-F238E27FC236}">
                <a16:creationId xmlns:a16="http://schemas.microsoft.com/office/drawing/2014/main" id="{FA58C8BD-C682-F741-A53C-D663669D44C5}"/>
              </a:ext>
            </a:extLst>
          </p:cNvPr>
          <p:cNvSpPr txBox="1"/>
          <p:nvPr/>
        </p:nvSpPr>
        <p:spPr>
          <a:xfrm>
            <a:off x="891517" y="2542184"/>
            <a:ext cx="3941600" cy="3281200"/>
          </a:xfrm>
          <a:prstGeom prst="rect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67" tIns="60967" rIns="60967" bIns="60967" anchor="t" anchorCtr="0">
            <a:noAutofit/>
          </a:bodyPr>
          <a:lstStyle/>
          <a:p>
            <a:r>
              <a:rPr lang="en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kind: </a:t>
            </a:r>
            <a:r>
              <a:rPr lang="en" sz="16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NetworkPolicy</a:t>
            </a:r>
            <a:endParaRPr sz="16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apiVersion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: networking.k8s.io/v1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metadata: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name: access-</a:t>
            </a:r>
            <a:r>
              <a:rPr lang="en" sz="16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myapp</a:t>
            </a:r>
            <a:endParaRPr sz="16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spec: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podSelector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matchLabels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  run: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myapp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ingress:</a:t>
            </a:r>
            <a:endParaRPr sz="16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- from:</a:t>
            </a:r>
            <a:endParaRPr sz="16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- </a:t>
            </a:r>
            <a:r>
              <a:rPr lang="en" sz="16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podSelector</a:t>
            </a:r>
            <a:r>
              <a:rPr lang="en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matchLabels</a:t>
            </a:r>
            <a:r>
              <a:rPr lang="en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access: "true"</a:t>
            </a:r>
            <a:endParaRPr sz="16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3393;p582">
            <a:extLst>
              <a:ext uri="{FF2B5EF4-FFF2-40B4-BE49-F238E27FC236}">
                <a16:creationId xmlns:a16="http://schemas.microsoft.com/office/drawing/2014/main" id="{71170941-D8A2-E440-BB98-9F05A412E6D9}"/>
              </a:ext>
            </a:extLst>
          </p:cNvPr>
          <p:cNvSpPr txBox="1"/>
          <p:nvPr/>
        </p:nvSpPr>
        <p:spPr>
          <a:xfrm>
            <a:off x="891517" y="5823433"/>
            <a:ext cx="2108000" cy="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7" tIns="60967" rIns="60967" bIns="60967" anchor="t" anchorCtr="0">
            <a:noAutofit/>
          </a:bodyPr>
          <a:lstStyle/>
          <a:p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myapp-policy.yaml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3391;p582">
            <a:extLst>
              <a:ext uri="{FF2B5EF4-FFF2-40B4-BE49-F238E27FC236}">
                <a16:creationId xmlns:a16="http://schemas.microsoft.com/office/drawing/2014/main" id="{7AAB5EDC-6487-2B4A-81A4-ACA301148C89}"/>
              </a:ext>
            </a:extLst>
          </p:cNvPr>
          <p:cNvSpPr txBox="1"/>
          <p:nvPr/>
        </p:nvSpPr>
        <p:spPr>
          <a:xfrm>
            <a:off x="5113051" y="3643017"/>
            <a:ext cx="6550400" cy="99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67" tIns="60967" rIns="60967" bIns="60967" anchor="t" anchorCtr="0">
            <a:noAutofit/>
          </a:bodyPr>
          <a:lstStyle/>
          <a:p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kubectl create -f myapp-policy.yaml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networkpolicy.networking.k8s.io/access-myapp created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3392;p582">
            <a:extLst>
              <a:ext uri="{FF2B5EF4-FFF2-40B4-BE49-F238E27FC236}">
                <a16:creationId xmlns:a16="http://schemas.microsoft.com/office/drawing/2014/main" id="{EE196D7C-91B3-8B40-A629-6371585FFDB2}"/>
              </a:ext>
            </a:extLst>
          </p:cNvPr>
          <p:cNvSpPr txBox="1"/>
          <p:nvPr/>
        </p:nvSpPr>
        <p:spPr>
          <a:xfrm>
            <a:off x="4997567" y="2542184"/>
            <a:ext cx="68416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7" tIns="60967" rIns="60967" bIns="60967" anchor="t" anchorCtr="0">
            <a:noAutofit/>
          </a:bodyPr>
          <a:lstStyle/>
          <a:p>
            <a:pPr marL="304792" indent="-304792">
              <a:lnSpc>
                <a:spcPct val="115000"/>
              </a:lnSpc>
              <a:buSzPts val="1800"/>
              <a:buFont typeface="Open Sans"/>
              <a:buChar char="●"/>
            </a:pP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lang="en" sz="2400" dirty="0" err="1">
                <a:latin typeface="Open Sans"/>
                <a:ea typeface="Open Sans"/>
                <a:cs typeface="Open Sans"/>
                <a:sym typeface="Open Sans"/>
              </a:rPr>
              <a:t>kubectl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to create a  network policy from the </a:t>
            </a:r>
            <a:r>
              <a:rPr lang="en" sz="2400" dirty="0" err="1">
                <a:latin typeface="Open Sans"/>
                <a:ea typeface="Open Sans"/>
                <a:cs typeface="Open Sans"/>
                <a:sym typeface="Open Sans"/>
              </a:rPr>
              <a:t>myapp-policy.yaml</a:t>
            </a:r>
            <a:r>
              <a:rPr lang="en" sz="2400" dirty="0">
                <a:latin typeface="Open Sans"/>
                <a:ea typeface="Open Sans"/>
                <a:cs typeface="Open Sans"/>
                <a:sym typeface="Open Sans"/>
              </a:rPr>
              <a:t> file: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8109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FCC7D3-2EF1-D44B-AE54-11A91FA807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The following policy will deny all the traffic from other namespaces while allowing all the traffic coming from the same namespace (prod)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939666-47EA-594D-9116-1C0423DD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Kubernetes Network Policy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D5DAB-B804-394B-AD43-778727877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Google Shape;3400;p583">
            <a:extLst>
              <a:ext uri="{FF2B5EF4-FFF2-40B4-BE49-F238E27FC236}">
                <a16:creationId xmlns:a16="http://schemas.microsoft.com/office/drawing/2014/main" id="{EBB31BAE-D580-934E-BC07-E17FAFF9DE09}"/>
              </a:ext>
            </a:extLst>
          </p:cNvPr>
          <p:cNvSpPr txBox="1"/>
          <p:nvPr/>
        </p:nvSpPr>
        <p:spPr>
          <a:xfrm>
            <a:off x="993117" y="2798236"/>
            <a:ext cx="4188000" cy="2930800"/>
          </a:xfrm>
          <a:prstGeom prst="rect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67" tIns="60967" rIns="60967" bIns="60967" anchor="t" anchorCtr="0">
            <a:noAutofit/>
          </a:bodyPr>
          <a:lstStyle/>
          <a:p>
            <a:r>
              <a:rPr lang="en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kind: </a:t>
            </a:r>
            <a:r>
              <a:rPr lang="en" sz="16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NetworkPolicy</a:t>
            </a:r>
            <a:endParaRPr sz="16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apiVersion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: networking.k8s.io/v1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metadata: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namespace: prod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name: deny-from-other-namespaces</a:t>
            </a:r>
            <a:endParaRPr sz="16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spec: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podSelector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matchLabels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ingress:</a:t>
            </a:r>
            <a:endParaRPr sz="16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- from:</a:t>
            </a:r>
            <a:endParaRPr sz="16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- </a:t>
            </a:r>
            <a:r>
              <a:rPr lang="en" sz="16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podSelector</a:t>
            </a:r>
            <a:r>
              <a:rPr lang="en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: {}</a:t>
            </a:r>
            <a:endParaRPr sz="1600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1600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3401;p583">
            <a:extLst>
              <a:ext uri="{FF2B5EF4-FFF2-40B4-BE49-F238E27FC236}">
                <a16:creationId xmlns:a16="http://schemas.microsoft.com/office/drawing/2014/main" id="{4E6E8F66-8A3A-D44C-A82A-271AE2B88218}"/>
              </a:ext>
            </a:extLst>
          </p:cNvPr>
          <p:cNvSpPr/>
          <p:nvPr/>
        </p:nvSpPr>
        <p:spPr>
          <a:xfrm>
            <a:off x="7950317" y="3532403"/>
            <a:ext cx="1704000" cy="769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algn="ctr"/>
            <a:r>
              <a:rPr lang="en" sz="2400" b="1">
                <a:latin typeface="Google Sans"/>
                <a:ea typeface="Google Sans"/>
                <a:cs typeface="Google Sans"/>
                <a:sym typeface="Google Sans"/>
              </a:rPr>
              <a:t>Pod</a:t>
            </a:r>
            <a:endParaRPr sz="24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" name="Google Shape;3402;p583">
            <a:extLst>
              <a:ext uri="{FF2B5EF4-FFF2-40B4-BE49-F238E27FC236}">
                <a16:creationId xmlns:a16="http://schemas.microsoft.com/office/drawing/2014/main" id="{1872D7F5-589D-BC40-9E0D-57B64B230266}"/>
              </a:ext>
            </a:extLst>
          </p:cNvPr>
          <p:cNvSpPr/>
          <p:nvPr/>
        </p:nvSpPr>
        <p:spPr>
          <a:xfrm>
            <a:off x="7950317" y="5111836"/>
            <a:ext cx="1704000" cy="769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algn="ctr"/>
            <a:r>
              <a:rPr lang="en" sz="2400" b="1">
                <a:latin typeface="Google Sans"/>
                <a:ea typeface="Google Sans"/>
                <a:cs typeface="Google Sans"/>
                <a:sym typeface="Google Sans"/>
              </a:rPr>
              <a:t>Pod</a:t>
            </a:r>
            <a:endParaRPr sz="24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" name="Google Shape;3403;p583">
            <a:extLst>
              <a:ext uri="{FF2B5EF4-FFF2-40B4-BE49-F238E27FC236}">
                <a16:creationId xmlns:a16="http://schemas.microsoft.com/office/drawing/2014/main" id="{48B2A4CC-0AD5-014E-A817-88B044A583C9}"/>
              </a:ext>
            </a:extLst>
          </p:cNvPr>
          <p:cNvSpPr txBox="1"/>
          <p:nvPr/>
        </p:nvSpPr>
        <p:spPr>
          <a:xfrm>
            <a:off x="5561117" y="2771085"/>
            <a:ext cx="170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7" tIns="60967" rIns="60967" bIns="60967" anchor="t" anchorCtr="0">
            <a:noAutofit/>
          </a:bodyPr>
          <a:lstStyle/>
          <a:p>
            <a:pPr algn="ctr"/>
            <a:r>
              <a:rPr lang="en" sz="1600"/>
              <a:t>Namespace:</a:t>
            </a:r>
            <a:br>
              <a:rPr lang="en" sz="1600"/>
            </a:br>
            <a:r>
              <a:rPr lang="en" sz="1600"/>
              <a:t>default</a:t>
            </a:r>
            <a:endParaRPr sz="1600"/>
          </a:p>
        </p:txBody>
      </p:sp>
      <p:sp>
        <p:nvSpPr>
          <p:cNvPr id="9" name="Google Shape;3404;p583">
            <a:extLst>
              <a:ext uri="{FF2B5EF4-FFF2-40B4-BE49-F238E27FC236}">
                <a16:creationId xmlns:a16="http://schemas.microsoft.com/office/drawing/2014/main" id="{F3A5783D-4090-3140-A803-E70307BC8AF1}"/>
              </a:ext>
            </a:extLst>
          </p:cNvPr>
          <p:cNvSpPr txBox="1"/>
          <p:nvPr/>
        </p:nvSpPr>
        <p:spPr>
          <a:xfrm>
            <a:off x="7975700" y="2771085"/>
            <a:ext cx="1678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7" tIns="60967" rIns="60967" bIns="60967" anchor="t" anchorCtr="0">
            <a:noAutofit/>
          </a:bodyPr>
          <a:lstStyle/>
          <a:p>
            <a:pPr algn="ctr"/>
            <a:r>
              <a:rPr lang="en" sz="1600"/>
              <a:t>Namespace:</a:t>
            </a:r>
            <a:br>
              <a:rPr lang="en" sz="1600"/>
            </a:br>
            <a:r>
              <a:rPr lang="en" sz="1600"/>
              <a:t>prod</a:t>
            </a:r>
            <a:endParaRPr sz="1600"/>
          </a:p>
        </p:txBody>
      </p:sp>
      <p:sp>
        <p:nvSpPr>
          <p:cNvPr id="10" name="Google Shape;3405;p583">
            <a:extLst>
              <a:ext uri="{FF2B5EF4-FFF2-40B4-BE49-F238E27FC236}">
                <a16:creationId xmlns:a16="http://schemas.microsoft.com/office/drawing/2014/main" id="{B6EFF395-46D2-7A44-AD07-BA44740DFADE}"/>
              </a:ext>
            </a:extLst>
          </p:cNvPr>
          <p:cNvSpPr/>
          <p:nvPr/>
        </p:nvSpPr>
        <p:spPr>
          <a:xfrm>
            <a:off x="5561117" y="3532403"/>
            <a:ext cx="1704000" cy="769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algn="ctr"/>
            <a:r>
              <a:rPr lang="en" sz="2400" b="1">
                <a:latin typeface="Google Sans"/>
                <a:ea typeface="Google Sans"/>
                <a:cs typeface="Google Sans"/>
                <a:sym typeface="Google Sans"/>
              </a:rPr>
              <a:t>Pod</a:t>
            </a:r>
            <a:endParaRPr sz="24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" name="Google Shape;3406;p583">
            <a:extLst>
              <a:ext uri="{FF2B5EF4-FFF2-40B4-BE49-F238E27FC236}">
                <a16:creationId xmlns:a16="http://schemas.microsoft.com/office/drawing/2014/main" id="{5A843C0A-3FDC-D147-BBDE-1E9E299B3346}"/>
              </a:ext>
            </a:extLst>
          </p:cNvPr>
          <p:cNvSpPr/>
          <p:nvPr/>
        </p:nvSpPr>
        <p:spPr>
          <a:xfrm>
            <a:off x="5561117" y="5111836"/>
            <a:ext cx="1704000" cy="769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algn="ctr"/>
            <a:r>
              <a:rPr lang="en" sz="2400" b="1">
                <a:latin typeface="Google Sans"/>
                <a:ea typeface="Google Sans"/>
                <a:cs typeface="Google Sans"/>
                <a:sym typeface="Google Sans"/>
              </a:rPr>
              <a:t>Pod</a:t>
            </a:r>
            <a:endParaRPr sz="24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" name="Google Shape;3407;p583">
            <a:extLst>
              <a:ext uri="{FF2B5EF4-FFF2-40B4-BE49-F238E27FC236}">
                <a16:creationId xmlns:a16="http://schemas.microsoft.com/office/drawing/2014/main" id="{B915D3CE-6A5A-9D44-876D-F5C45FA22324}"/>
              </a:ext>
            </a:extLst>
          </p:cNvPr>
          <p:cNvSpPr/>
          <p:nvPr/>
        </p:nvSpPr>
        <p:spPr>
          <a:xfrm>
            <a:off x="10186651" y="3532403"/>
            <a:ext cx="1704000" cy="769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algn="ctr"/>
            <a:r>
              <a:rPr lang="en" sz="2400" b="1">
                <a:latin typeface="Google Sans"/>
                <a:ea typeface="Google Sans"/>
                <a:cs typeface="Google Sans"/>
                <a:sym typeface="Google Sans"/>
              </a:rPr>
              <a:t>Pod</a:t>
            </a:r>
            <a:endParaRPr sz="24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" name="Google Shape;3408;p583">
            <a:extLst>
              <a:ext uri="{FF2B5EF4-FFF2-40B4-BE49-F238E27FC236}">
                <a16:creationId xmlns:a16="http://schemas.microsoft.com/office/drawing/2014/main" id="{5E94033D-B557-5340-BC10-4AA655FACC79}"/>
              </a:ext>
            </a:extLst>
          </p:cNvPr>
          <p:cNvSpPr/>
          <p:nvPr/>
        </p:nvSpPr>
        <p:spPr>
          <a:xfrm>
            <a:off x="10186651" y="5111836"/>
            <a:ext cx="1704000" cy="7692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algn="ctr"/>
            <a:r>
              <a:rPr lang="en" sz="2400" b="1">
                <a:latin typeface="Google Sans"/>
                <a:ea typeface="Google Sans"/>
                <a:cs typeface="Google Sans"/>
                <a:sym typeface="Google Sans"/>
              </a:rPr>
              <a:t>Pod</a:t>
            </a:r>
            <a:endParaRPr sz="24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" name="Google Shape;3409;p583">
            <a:extLst>
              <a:ext uri="{FF2B5EF4-FFF2-40B4-BE49-F238E27FC236}">
                <a16:creationId xmlns:a16="http://schemas.microsoft.com/office/drawing/2014/main" id="{C99FD6DA-D979-894A-9F8B-D540B499675A}"/>
              </a:ext>
            </a:extLst>
          </p:cNvPr>
          <p:cNvSpPr txBox="1"/>
          <p:nvPr/>
        </p:nvSpPr>
        <p:spPr>
          <a:xfrm>
            <a:off x="10186651" y="2771085"/>
            <a:ext cx="1678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7" tIns="60967" rIns="60967" bIns="60967" anchor="t" anchorCtr="0">
            <a:noAutofit/>
          </a:bodyPr>
          <a:lstStyle/>
          <a:p>
            <a:pPr algn="ctr"/>
            <a:r>
              <a:rPr lang="en" sz="1600"/>
              <a:t>Namespace:</a:t>
            </a:r>
            <a:br>
              <a:rPr lang="en" sz="1600"/>
            </a:br>
            <a:r>
              <a:rPr lang="en" sz="1600"/>
              <a:t>development</a:t>
            </a:r>
            <a:endParaRPr sz="1600"/>
          </a:p>
        </p:txBody>
      </p:sp>
      <p:sp>
        <p:nvSpPr>
          <p:cNvPr id="15" name="Google Shape;3410;p583">
            <a:extLst>
              <a:ext uri="{FF2B5EF4-FFF2-40B4-BE49-F238E27FC236}">
                <a16:creationId xmlns:a16="http://schemas.microsoft.com/office/drawing/2014/main" id="{318ACDB9-1267-5E43-8B56-41B4D76BD325}"/>
              </a:ext>
            </a:extLst>
          </p:cNvPr>
          <p:cNvSpPr/>
          <p:nvPr/>
        </p:nvSpPr>
        <p:spPr>
          <a:xfrm>
            <a:off x="8316367" y="4314436"/>
            <a:ext cx="267200" cy="76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16" name="Google Shape;3411;p583">
            <a:extLst>
              <a:ext uri="{FF2B5EF4-FFF2-40B4-BE49-F238E27FC236}">
                <a16:creationId xmlns:a16="http://schemas.microsoft.com/office/drawing/2014/main" id="{09A16CFD-E474-E94E-922A-4D916383609C}"/>
              </a:ext>
            </a:extLst>
          </p:cNvPr>
          <p:cNvSpPr/>
          <p:nvPr/>
        </p:nvSpPr>
        <p:spPr>
          <a:xfrm rot="10800000">
            <a:off x="8996217" y="4322319"/>
            <a:ext cx="267200" cy="769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cxnSp>
        <p:nvCxnSpPr>
          <p:cNvPr id="17" name="Google Shape;3412;p583">
            <a:extLst>
              <a:ext uri="{FF2B5EF4-FFF2-40B4-BE49-F238E27FC236}">
                <a16:creationId xmlns:a16="http://schemas.microsoft.com/office/drawing/2014/main" id="{395D6167-1144-884E-8D1F-A59D6FE4FEFD}"/>
              </a:ext>
            </a:extLst>
          </p:cNvPr>
          <p:cNvCxnSpPr/>
          <p:nvPr/>
        </p:nvCxnSpPr>
        <p:spPr>
          <a:xfrm>
            <a:off x="7822467" y="2898385"/>
            <a:ext cx="0" cy="341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3413;p583">
            <a:extLst>
              <a:ext uri="{FF2B5EF4-FFF2-40B4-BE49-F238E27FC236}">
                <a16:creationId xmlns:a16="http://schemas.microsoft.com/office/drawing/2014/main" id="{1CA4E7D1-F1C0-C148-BFED-2BDCACCDD5D0}"/>
              </a:ext>
            </a:extLst>
          </p:cNvPr>
          <p:cNvCxnSpPr/>
          <p:nvPr/>
        </p:nvCxnSpPr>
        <p:spPr>
          <a:xfrm>
            <a:off x="9793284" y="2872685"/>
            <a:ext cx="0" cy="341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3414;p583">
            <a:extLst>
              <a:ext uri="{FF2B5EF4-FFF2-40B4-BE49-F238E27FC236}">
                <a16:creationId xmlns:a16="http://schemas.microsoft.com/office/drawing/2014/main" id="{086CF0ED-3BF4-FE42-BFCC-4371E2341A50}"/>
              </a:ext>
            </a:extLst>
          </p:cNvPr>
          <p:cNvSpPr/>
          <p:nvPr/>
        </p:nvSpPr>
        <p:spPr>
          <a:xfrm rot="5400000">
            <a:off x="7247600" y="5260036"/>
            <a:ext cx="267200" cy="473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grpSp>
        <p:nvGrpSpPr>
          <p:cNvPr id="20" name="Google Shape;3415;p583">
            <a:extLst>
              <a:ext uri="{FF2B5EF4-FFF2-40B4-BE49-F238E27FC236}">
                <a16:creationId xmlns:a16="http://schemas.microsoft.com/office/drawing/2014/main" id="{EDC5631D-CA5D-144B-8E36-BAC2D38AB24D}"/>
              </a:ext>
            </a:extLst>
          </p:cNvPr>
          <p:cNvGrpSpPr/>
          <p:nvPr/>
        </p:nvGrpSpPr>
        <p:grpSpPr>
          <a:xfrm>
            <a:off x="7587989" y="5299028"/>
            <a:ext cx="394800" cy="395000"/>
            <a:chOff x="9310458" y="9101940"/>
            <a:chExt cx="592200" cy="592500"/>
          </a:xfrm>
        </p:grpSpPr>
        <p:sp>
          <p:nvSpPr>
            <p:cNvPr id="21" name="Google Shape;3416;p583">
              <a:extLst>
                <a:ext uri="{FF2B5EF4-FFF2-40B4-BE49-F238E27FC236}">
                  <a16:creationId xmlns:a16="http://schemas.microsoft.com/office/drawing/2014/main" id="{C114093E-675B-0C46-AEFD-5207481B1F4F}"/>
                </a:ext>
              </a:extLst>
            </p:cNvPr>
            <p:cNvSpPr/>
            <p:nvPr/>
          </p:nvSpPr>
          <p:spPr>
            <a:xfrm rot="6092956">
              <a:off x="9360067" y="9146311"/>
              <a:ext cx="492981" cy="503689"/>
            </a:xfrm>
            <a:prstGeom prst="noSmoking">
              <a:avLst>
                <a:gd name="adj" fmla="val 16071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3417;p583">
              <a:extLst>
                <a:ext uri="{FF2B5EF4-FFF2-40B4-BE49-F238E27FC236}">
                  <a16:creationId xmlns:a16="http://schemas.microsoft.com/office/drawing/2014/main" id="{E99F2E55-C012-DB49-A957-291E4FA3D30B}"/>
                </a:ext>
              </a:extLst>
            </p:cNvPr>
            <p:cNvSpPr/>
            <p:nvPr/>
          </p:nvSpPr>
          <p:spPr>
            <a:xfrm rot="695005">
              <a:off x="9360068" y="9146315"/>
              <a:ext cx="493042" cy="503749"/>
            </a:xfrm>
            <a:prstGeom prst="noSmoking">
              <a:avLst>
                <a:gd name="adj" fmla="val 16071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3" name="Google Shape;3418;p583">
            <a:extLst>
              <a:ext uri="{FF2B5EF4-FFF2-40B4-BE49-F238E27FC236}">
                <a16:creationId xmlns:a16="http://schemas.microsoft.com/office/drawing/2014/main" id="{C17E074E-1E1F-CA49-9292-674018E25E24}"/>
              </a:ext>
            </a:extLst>
          </p:cNvPr>
          <p:cNvGrpSpPr/>
          <p:nvPr/>
        </p:nvGrpSpPr>
        <p:grpSpPr>
          <a:xfrm>
            <a:off x="7587989" y="3706704"/>
            <a:ext cx="394800" cy="395000"/>
            <a:chOff x="9310458" y="9101940"/>
            <a:chExt cx="592200" cy="592500"/>
          </a:xfrm>
        </p:grpSpPr>
        <p:sp>
          <p:nvSpPr>
            <p:cNvPr id="24" name="Google Shape;3419;p583">
              <a:extLst>
                <a:ext uri="{FF2B5EF4-FFF2-40B4-BE49-F238E27FC236}">
                  <a16:creationId xmlns:a16="http://schemas.microsoft.com/office/drawing/2014/main" id="{8051503B-A5D2-0F42-A12C-CFFA05E3FDB9}"/>
                </a:ext>
              </a:extLst>
            </p:cNvPr>
            <p:cNvSpPr/>
            <p:nvPr/>
          </p:nvSpPr>
          <p:spPr>
            <a:xfrm rot="6092956">
              <a:off x="9360067" y="9146311"/>
              <a:ext cx="492981" cy="503689"/>
            </a:xfrm>
            <a:prstGeom prst="noSmoking">
              <a:avLst>
                <a:gd name="adj" fmla="val 16071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3420;p583">
              <a:extLst>
                <a:ext uri="{FF2B5EF4-FFF2-40B4-BE49-F238E27FC236}">
                  <a16:creationId xmlns:a16="http://schemas.microsoft.com/office/drawing/2014/main" id="{4A5A4320-EEFA-3649-9AB7-40B20EE5AD6F}"/>
                </a:ext>
              </a:extLst>
            </p:cNvPr>
            <p:cNvSpPr/>
            <p:nvPr/>
          </p:nvSpPr>
          <p:spPr>
            <a:xfrm rot="695005">
              <a:off x="9360068" y="9146315"/>
              <a:ext cx="493042" cy="503749"/>
            </a:xfrm>
            <a:prstGeom prst="noSmoking">
              <a:avLst>
                <a:gd name="adj" fmla="val 16071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6" name="Google Shape;3421;p583">
            <a:extLst>
              <a:ext uri="{FF2B5EF4-FFF2-40B4-BE49-F238E27FC236}">
                <a16:creationId xmlns:a16="http://schemas.microsoft.com/office/drawing/2014/main" id="{133898CF-77B9-1C47-B03C-00D09103BB2B}"/>
              </a:ext>
            </a:extLst>
          </p:cNvPr>
          <p:cNvSpPr/>
          <p:nvPr/>
        </p:nvSpPr>
        <p:spPr>
          <a:xfrm rot="5400000">
            <a:off x="7247600" y="3667711"/>
            <a:ext cx="267200" cy="473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27" name="Google Shape;3422;p583">
            <a:extLst>
              <a:ext uri="{FF2B5EF4-FFF2-40B4-BE49-F238E27FC236}">
                <a16:creationId xmlns:a16="http://schemas.microsoft.com/office/drawing/2014/main" id="{101B8EEC-0D2F-494C-A136-915D96A966E5}"/>
              </a:ext>
            </a:extLst>
          </p:cNvPr>
          <p:cNvSpPr/>
          <p:nvPr/>
        </p:nvSpPr>
        <p:spPr>
          <a:xfrm rot="-5400000">
            <a:off x="10020905" y="5259821"/>
            <a:ext cx="267200" cy="473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grpSp>
        <p:nvGrpSpPr>
          <p:cNvPr id="28" name="Google Shape;3423;p583">
            <a:extLst>
              <a:ext uri="{FF2B5EF4-FFF2-40B4-BE49-F238E27FC236}">
                <a16:creationId xmlns:a16="http://schemas.microsoft.com/office/drawing/2014/main" id="{39E5917F-36BA-6D44-A518-D9F50E50BE24}"/>
              </a:ext>
            </a:extLst>
          </p:cNvPr>
          <p:cNvGrpSpPr/>
          <p:nvPr/>
        </p:nvGrpSpPr>
        <p:grpSpPr>
          <a:xfrm rot="10800000">
            <a:off x="9552917" y="5299028"/>
            <a:ext cx="394800" cy="395000"/>
            <a:chOff x="9310458" y="9101940"/>
            <a:chExt cx="592200" cy="592500"/>
          </a:xfrm>
        </p:grpSpPr>
        <p:sp>
          <p:nvSpPr>
            <p:cNvPr id="29" name="Google Shape;3424;p583">
              <a:extLst>
                <a:ext uri="{FF2B5EF4-FFF2-40B4-BE49-F238E27FC236}">
                  <a16:creationId xmlns:a16="http://schemas.microsoft.com/office/drawing/2014/main" id="{202AAF87-EBCC-5D45-81ED-1EFF25AF4576}"/>
                </a:ext>
              </a:extLst>
            </p:cNvPr>
            <p:cNvSpPr/>
            <p:nvPr/>
          </p:nvSpPr>
          <p:spPr>
            <a:xfrm rot="6092956">
              <a:off x="9360067" y="9146311"/>
              <a:ext cx="492981" cy="503689"/>
            </a:xfrm>
            <a:prstGeom prst="noSmoking">
              <a:avLst>
                <a:gd name="adj" fmla="val 16071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3425;p583">
              <a:extLst>
                <a:ext uri="{FF2B5EF4-FFF2-40B4-BE49-F238E27FC236}">
                  <a16:creationId xmlns:a16="http://schemas.microsoft.com/office/drawing/2014/main" id="{577023AB-B89D-F24C-AA22-2CF3D74EEB4E}"/>
                </a:ext>
              </a:extLst>
            </p:cNvPr>
            <p:cNvSpPr/>
            <p:nvPr/>
          </p:nvSpPr>
          <p:spPr>
            <a:xfrm rot="695005">
              <a:off x="9360068" y="9146315"/>
              <a:ext cx="493042" cy="503749"/>
            </a:xfrm>
            <a:prstGeom prst="noSmoking">
              <a:avLst>
                <a:gd name="adj" fmla="val 16071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31" name="Google Shape;3426;p583">
            <a:extLst>
              <a:ext uri="{FF2B5EF4-FFF2-40B4-BE49-F238E27FC236}">
                <a16:creationId xmlns:a16="http://schemas.microsoft.com/office/drawing/2014/main" id="{41DA8A6E-132D-D941-98F3-7AD388D74A82}"/>
              </a:ext>
            </a:extLst>
          </p:cNvPr>
          <p:cNvSpPr/>
          <p:nvPr/>
        </p:nvSpPr>
        <p:spPr>
          <a:xfrm rot="-5400000">
            <a:off x="10020905" y="3685021"/>
            <a:ext cx="267200" cy="473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grpSp>
        <p:nvGrpSpPr>
          <p:cNvPr id="32" name="Google Shape;3427;p583">
            <a:extLst>
              <a:ext uri="{FF2B5EF4-FFF2-40B4-BE49-F238E27FC236}">
                <a16:creationId xmlns:a16="http://schemas.microsoft.com/office/drawing/2014/main" id="{27A686C2-250F-4E45-A3DB-309C839C8F71}"/>
              </a:ext>
            </a:extLst>
          </p:cNvPr>
          <p:cNvGrpSpPr/>
          <p:nvPr/>
        </p:nvGrpSpPr>
        <p:grpSpPr>
          <a:xfrm rot="10800000">
            <a:off x="9552917" y="3724228"/>
            <a:ext cx="394800" cy="395000"/>
            <a:chOff x="9310458" y="9101940"/>
            <a:chExt cx="592200" cy="592500"/>
          </a:xfrm>
        </p:grpSpPr>
        <p:sp>
          <p:nvSpPr>
            <p:cNvPr id="33" name="Google Shape;3428;p583">
              <a:extLst>
                <a:ext uri="{FF2B5EF4-FFF2-40B4-BE49-F238E27FC236}">
                  <a16:creationId xmlns:a16="http://schemas.microsoft.com/office/drawing/2014/main" id="{9E8650CD-B012-8245-A3F1-2B616FBFF3B4}"/>
                </a:ext>
              </a:extLst>
            </p:cNvPr>
            <p:cNvSpPr/>
            <p:nvPr/>
          </p:nvSpPr>
          <p:spPr>
            <a:xfrm rot="6092956">
              <a:off x="9360067" y="9146311"/>
              <a:ext cx="492981" cy="503689"/>
            </a:xfrm>
            <a:prstGeom prst="noSmoking">
              <a:avLst>
                <a:gd name="adj" fmla="val 16071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3429;p583">
              <a:extLst>
                <a:ext uri="{FF2B5EF4-FFF2-40B4-BE49-F238E27FC236}">
                  <a16:creationId xmlns:a16="http://schemas.microsoft.com/office/drawing/2014/main" id="{3700A090-8A0C-074B-948B-28424E666C5D}"/>
                </a:ext>
              </a:extLst>
            </p:cNvPr>
            <p:cNvSpPr/>
            <p:nvPr/>
          </p:nvSpPr>
          <p:spPr>
            <a:xfrm rot="695005">
              <a:off x="9360068" y="9146315"/>
              <a:ext cx="493042" cy="503749"/>
            </a:xfrm>
            <a:prstGeom prst="noSmoking">
              <a:avLst>
                <a:gd name="adj" fmla="val 16071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8111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A66981-BA40-1E4E-A5F7-D3589AE0BF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189" indent="-372524">
              <a:lnSpc>
                <a:spcPct val="100000"/>
              </a:lnSpc>
            </a:pPr>
            <a:r>
              <a:rPr lang="en-IN" dirty="0"/>
              <a:t>Egress network policies</a:t>
            </a:r>
          </a:p>
          <a:p>
            <a:pPr marL="914377" lvl="1" indent="-372524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Restrict your workloads from establishing connections to resources outside specified IP ranges</a:t>
            </a:r>
          </a:p>
          <a:p>
            <a:pPr marL="457189" indent="-372524">
              <a:lnSpc>
                <a:spcPct val="100000"/>
              </a:lnSpc>
              <a:spcBef>
                <a:spcPts val="1333"/>
              </a:spcBef>
            </a:pPr>
            <a:r>
              <a:rPr lang="en-IN" dirty="0"/>
              <a:t>IP blocks</a:t>
            </a:r>
          </a:p>
          <a:p>
            <a:pPr marL="914377" lvl="1" indent="-372524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Specify IP ranges to allow/deny traffic in ingress or egress rules</a:t>
            </a:r>
          </a:p>
          <a:p>
            <a:pPr marL="457189" indent="-372524">
              <a:lnSpc>
                <a:spcPct val="100000"/>
              </a:lnSpc>
              <a:spcBef>
                <a:spcPts val="1333"/>
              </a:spcBef>
            </a:pPr>
            <a:r>
              <a:rPr lang="en-IN" dirty="0"/>
              <a:t>Cross-namespace policies</a:t>
            </a:r>
          </a:p>
          <a:p>
            <a:pPr marL="914377" lvl="1" indent="-372524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Enforce network policies for particular namespaces in the cluster</a:t>
            </a:r>
          </a:p>
          <a:p>
            <a:pPr marL="457189" indent="-372524">
              <a:lnSpc>
                <a:spcPct val="100000"/>
              </a:lnSpc>
              <a:spcBef>
                <a:spcPts val="1333"/>
              </a:spcBef>
            </a:pPr>
            <a:r>
              <a:rPr lang="en-IN" dirty="0"/>
              <a:t>Restrict traffic to port numbers</a:t>
            </a:r>
          </a:p>
          <a:p>
            <a:pPr marL="914377" lvl="1" indent="-372524">
              <a:lnSpc>
                <a:spcPct val="100000"/>
              </a:lnSpc>
              <a:spcBef>
                <a:spcPts val="0"/>
              </a:spcBef>
            </a:pPr>
            <a:r>
              <a:rPr lang="en-IN" dirty="0"/>
              <a:t>Specify port numbers for the policy to enforce</a:t>
            </a:r>
          </a:p>
          <a:p>
            <a:pPr marL="457189" indent="-372524">
              <a:lnSpc>
                <a:spcPct val="100000"/>
              </a:lnSpc>
              <a:spcBef>
                <a:spcPts val="1333"/>
              </a:spcBef>
              <a:spcAft>
                <a:spcPts val="1200"/>
              </a:spcAft>
            </a:pPr>
            <a:r>
              <a:rPr lang="en-IN" dirty="0"/>
              <a:t>Search the web for “k8s network policy recipes” for examples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40AF90-C0B9-464F-8830-0E8D28ED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Other Network Policy Features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20AE0-3BC2-D743-8697-418432739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1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F8199B-316D-F546-94BE-FE158EF591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module, you will learn:</a:t>
            </a:r>
          </a:p>
          <a:p>
            <a:pPr lvl="0"/>
            <a:r>
              <a:rPr lang="en-US" dirty="0"/>
              <a:t>Implementing Security in Kubernetes Cluster using</a:t>
            </a:r>
          </a:p>
          <a:p>
            <a:pPr lvl="1"/>
            <a:r>
              <a:rPr lang="en-US" dirty="0"/>
              <a:t>RBAC</a:t>
            </a:r>
          </a:p>
          <a:p>
            <a:pPr lvl="1"/>
            <a:r>
              <a:rPr lang="en-US" dirty="0"/>
              <a:t>Namespaces &amp;</a:t>
            </a:r>
          </a:p>
          <a:p>
            <a:pPr lvl="1"/>
            <a:r>
              <a:rPr lang="en-US" dirty="0"/>
              <a:t>Network Policies</a:t>
            </a:r>
          </a:p>
          <a:p>
            <a:pPr marL="5080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7AD67D-5683-584F-AF4A-CAEFA082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DC755-B4A0-484B-A7EA-1D338067E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434C57-A674-D741-8927-47BFDF9D93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02404" indent="-302404">
              <a:spcBef>
                <a:spcPts val="0"/>
              </a:spcBef>
            </a:pPr>
            <a:r>
              <a:rPr lang="en-IN" dirty="0"/>
              <a:t>Kubernetes nodes are VM instances</a:t>
            </a:r>
          </a:p>
          <a:p>
            <a:pPr marL="302404" indent="-302404">
              <a:spcBef>
                <a:spcPts val="1066"/>
              </a:spcBef>
            </a:pPr>
            <a:r>
              <a:rPr lang="en-IN" dirty="0"/>
              <a:t>The nodes should run a minimal OS to reduce any possible vulnerabilities</a:t>
            </a:r>
          </a:p>
          <a:p>
            <a:pPr marL="613266" lvl="1" indent="-310863">
              <a:spcBef>
                <a:spcPts val="0"/>
              </a:spcBef>
            </a:pPr>
            <a:r>
              <a:rPr lang="en-IN" dirty="0"/>
              <a:t>Container-Optimized OS (cos) from Google</a:t>
            </a:r>
          </a:p>
          <a:p>
            <a:pPr marL="613266" lvl="1" indent="-310863">
              <a:spcBef>
                <a:spcPts val="0"/>
              </a:spcBef>
            </a:pPr>
            <a:r>
              <a:rPr lang="en-IN" dirty="0"/>
              <a:t>Container-Optimized OS with </a:t>
            </a:r>
            <a:r>
              <a:rPr lang="en-IN" dirty="0" err="1"/>
              <a:t>containerd</a:t>
            </a:r>
            <a:r>
              <a:rPr lang="en-IN" dirty="0"/>
              <a:t> (</a:t>
            </a:r>
            <a:r>
              <a:rPr lang="en-IN" dirty="0" err="1"/>
              <a:t>cos_containerd</a:t>
            </a:r>
            <a:r>
              <a:rPr lang="en-IN" dirty="0"/>
              <a:t>)</a:t>
            </a:r>
          </a:p>
          <a:p>
            <a:pPr marL="613266" lvl="1" indent="-310863">
              <a:spcBef>
                <a:spcPts val="0"/>
              </a:spcBef>
            </a:pPr>
            <a:r>
              <a:rPr lang="en-IN" dirty="0"/>
              <a:t>Ubuntu</a:t>
            </a:r>
          </a:p>
          <a:p>
            <a:pPr marL="302404" indent="-302404">
              <a:spcBef>
                <a:spcPts val="1066"/>
              </a:spcBef>
            </a:pPr>
            <a:r>
              <a:rPr lang="en-IN" dirty="0"/>
              <a:t>Recommended for security to use the Container-Optimized OS</a:t>
            </a:r>
          </a:p>
          <a:p>
            <a:pPr marL="613266" lvl="1" indent="-310863">
              <a:spcBef>
                <a:spcPts val="0"/>
              </a:spcBef>
            </a:pPr>
            <a:r>
              <a:rPr lang="en-IN" dirty="0"/>
              <a:t>Optimized to enhance node security</a:t>
            </a:r>
          </a:p>
          <a:p>
            <a:pPr marL="613266" lvl="1" indent="-310863">
              <a:spcBef>
                <a:spcPts val="0"/>
              </a:spcBef>
            </a:pPr>
            <a:r>
              <a:rPr lang="en-IN" dirty="0" err="1"/>
              <a:t>cos_containerd</a:t>
            </a:r>
            <a:r>
              <a:rPr lang="en-IN" dirty="0"/>
              <a:t> is a variant of the cos image with </a:t>
            </a:r>
            <a:r>
              <a:rPr lang="en-IN" dirty="0" err="1"/>
              <a:t>containerd</a:t>
            </a:r>
            <a:r>
              <a:rPr lang="en-IN" dirty="0"/>
              <a:t> as the runtime</a:t>
            </a:r>
          </a:p>
          <a:p>
            <a:pPr marL="302404" indent="-302404">
              <a:spcBef>
                <a:spcPts val="1066"/>
              </a:spcBef>
            </a:pPr>
            <a:r>
              <a:rPr lang="en-IN" dirty="0"/>
              <a:t>Use a cloud provider's managed Kubernetes service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E08E3-C8D6-EC42-8187-0EB41E52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Use a Minimal OS</a:t>
            </a:r>
            <a:endParaRPr lang="en-US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5088A-C1F8-5349-ABF3-AF24362B1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7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279D86-F3C2-7549-A0B1-867CC11C5C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02404" indent="-302404">
              <a:spcBef>
                <a:spcPts val="0"/>
              </a:spcBef>
            </a:pPr>
            <a:r>
              <a:rPr lang="en-IN" dirty="0"/>
              <a:t>RBAC is used to grant permissions to resources at the cluster or namespace level</a:t>
            </a:r>
          </a:p>
          <a:p>
            <a:pPr marL="613266" lvl="1" indent="-310863">
              <a:spcBef>
                <a:spcPts val="0"/>
              </a:spcBef>
            </a:pPr>
            <a:r>
              <a:rPr lang="en-IN" dirty="0"/>
              <a:t>RBAC allows you to define roles with rules containing a set of permissions</a:t>
            </a:r>
          </a:p>
          <a:p>
            <a:pPr marL="302404" indent="-302404">
              <a:spcBef>
                <a:spcPts val="1066"/>
              </a:spcBef>
            </a:pPr>
            <a:r>
              <a:rPr lang="en-IN" dirty="0"/>
              <a:t>When using RBAC, define roles with the desired permissions</a:t>
            </a:r>
          </a:p>
          <a:p>
            <a:pPr marL="613266" lvl="1" indent="-310863">
              <a:spcBef>
                <a:spcPts val="0"/>
              </a:spcBef>
            </a:pPr>
            <a:r>
              <a:rPr lang="en-IN" dirty="0"/>
              <a:t>The roles can then be bound to users</a:t>
            </a:r>
          </a:p>
          <a:p>
            <a:pPr marL="302404" indent="-302404">
              <a:spcBef>
                <a:spcPts val="1066"/>
              </a:spcBef>
            </a:pPr>
            <a:r>
              <a:rPr lang="en-IN" dirty="0"/>
              <a:t>RBAC permissions provide finer-grained control over access to resources within each cluster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382F1E-26C9-6A44-A727-48A49060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Role-Based Access Control (RBAC)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9C62A-39E9-764F-AA2D-37040C60E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2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4C514F-9109-2048-98C0-D7AAAD7321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02404" indent="-302404">
              <a:spcBef>
                <a:spcPts val="0"/>
              </a:spcBef>
            </a:pPr>
            <a:r>
              <a:rPr lang="en-IN" dirty="0"/>
              <a:t>Permissions are defined within a Kubernetes Role or </a:t>
            </a:r>
            <a:r>
              <a:rPr lang="en-IN" dirty="0" err="1"/>
              <a:t>ClusterRole</a:t>
            </a:r>
            <a:endParaRPr lang="en-IN" dirty="0"/>
          </a:p>
          <a:p>
            <a:pPr marL="606922" lvl="1" indent="-302404">
              <a:spcBef>
                <a:spcPts val="0"/>
              </a:spcBef>
            </a:pPr>
            <a:r>
              <a:rPr lang="en-IN" dirty="0"/>
              <a:t>A </a:t>
            </a:r>
            <a:r>
              <a:rPr lang="en-IN" i="1" dirty="0">
                <a:latin typeface="Century Schoolbook" panose="02040604050505020304" pitchFamily="18" charset="0"/>
              </a:rPr>
              <a:t>Role</a:t>
            </a:r>
            <a:r>
              <a:rPr lang="en-IN" dirty="0"/>
              <a:t> grants access to resources within a single namespace</a:t>
            </a:r>
          </a:p>
          <a:p>
            <a:pPr marL="606922" lvl="1" indent="-302404">
              <a:spcBef>
                <a:spcPts val="0"/>
              </a:spcBef>
            </a:pPr>
            <a:r>
              <a:rPr lang="en-IN" dirty="0"/>
              <a:t>A </a:t>
            </a:r>
            <a:r>
              <a:rPr lang="en-IN" i="1" dirty="0" err="1">
                <a:latin typeface="Century Schoolbook" panose="02040604050505020304" pitchFamily="18" charset="0"/>
              </a:rPr>
              <a:t>ClusterRole</a:t>
            </a:r>
            <a:r>
              <a:rPr lang="en-IN" dirty="0"/>
              <a:t> grants access to resources in the entire cluster</a:t>
            </a:r>
          </a:p>
          <a:p>
            <a:pPr marL="302404" indent="-302404">
              <a:spcBef>
                <a:spcPts val="1066"/>
              </a:spcBef>
            </a:pPr>
            <a:r>
              <a:rPr lang="en-IN" dirty="0"/>
              <a:t>A </a:t>
            </a:r>
            <a:r>
              <a:rPr lang="en-IN" dirty="0" err="1"/>
              <a:t>RoleBinding</a:t>
            </a:r>
            <a:r>
              <a:rPr lang="en-IN" dirty="0"/>
              <a:t> (or </a:t>
            </a:r>
            <a:r>
              <a:rPr lang="en-IN" dirty="0" err="1"/>
              <a:t>ClusterRoleBinding</a:t>
            </a:r>
            <a:r>
              <a:rPr lang="en-IN" dirty="0"/>
              <a:t>) grants the permissions in the Role (or </a:t>
            </a:r>
            <a:r>
              <a:rPr lang="en-IN" dirty="0" err="1"/>
              <a:t>ClusterRole</a:t>
            </a:r>
            <a:r>
              <a:rPr lang="en-IN" dirty="0"/>
              <a:t>) to a set of users</a:t>
            </a:r>
          </a:p>
          <a:p>
            <a:pPr marL="613266" lvl="1" indent="-310863">
              <a:spcBef>
                <a:spcPts val="0"/>
              </a:spcBef>
            </a:pPr>
            <a:r>
              <a:rPr lang="en-IN" dirty="0"/>
              <a:t>Contains a list of the users, and a reference to the Role (or </a:t>
            </a:r>
            <a:r>
              <a:rPr lang="en-IN" dirty="0" err="1"/>
              <a:t>ClusterRole</a:t>
            </a:r>
            <a:r>
              <a:rPr lang="en-IN" dirty="0"/>
              <a:t>) being granted to those users</a:t>
            </a:r>
          </a:p>
          <a:p>
            <a:pPr marL="0" indent="0">
              <a:spcAft>
                <a:spcPts val="1199"/>
              </a:spcAft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D1795-24DA-7B44-934F-1B667962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RBAC Roles and </a:t>
            </a:r>
            <a:r>
              <a:rPr lang="en" dirty="0" err="1"/>
              <a:t>ClusterRoles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862C7-8327-C544-8FC5-36CAD96E4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2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B93D1D-A5EE-2746-B3A9-D0841BE3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Defining Roles and </a:t>
            </a:r>
            <a:r>
              <a:rPr lang="en" dirty="0" err="1"/>
              <a:t>ClusterRoles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9AA34-E205-5340-A60E-45FDB8DE7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Google Shape;658;p94">
            <a:extLst>
              <a:ext uri="{FF2B5EF4-FFF2-40B4-BE49-F238E27FC236}">
                <a16:creationId xmlns:a16="http://schemas.microsoft.com/office/drawing/2014/main" id="{5B05AD83-5249-BC44-8ECD-BC247C445CED}"/>
              </a:ext>
            </a:extLst>
          </p:cNvPr>
          <p:cNvSpPr txBox="1"/>
          <p:nvPr/>
        </p:nvSpPr>
        <p:spPr>
          <a:xfrm>
            <a:off x="655733" y="1480087"/>
            <a:ext cx="8052544" cy="2353603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spcFirstLastPara="1" wrap="square" lIns="91349" tIns="91349" rIns="91349" bIns="91349" anchor="t" anchorCtr="0">
            <a:noAutofit/>
          </a:bodyPr>
          <a:lstStyle/>
          <a:p>
            <a:r>
              <a:rPr lang="en" sz="1599" b="1" dirty="0">
                <a:solidFill>
                  <a:srgbClr val="4285F4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kind: Role</a:t>
            </a:r>
            <a:endParaRPr sz="1599" b="1" dirty="0">
              <a:solidFill>
                <a:srgbClr val="4285F4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solidFill>
                  <a:schemeClr val="tx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apiVersion: rbac.authorization.k8s.io/v1</a:t>
            </a:r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solidFill>
                  <a:schemeClr val="tx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metadata:</a:t>
            </a:r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solidFill>
                  <a:srgbClr val="4285F4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namespace: blue</a:t>
            </a:r>
            <a:endParaRPr sz="1599" b="1" dirty="0">
              <a:solidFill>
                <a:srgbClr val="4285F4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" sz="1599" b="1" dirty="0">
                <a:solidFill>
                  <a:srgbClr val="34A853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name: pod-reader</a:t>
            </a:r>
            <a:endParaRPr sz="1599" b="1" dirty="0">
              <a:solidFill>
                <a:srgbClr val="34A853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solidFill>
                  <a:schemeClr val="tx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rules:</a:t>
            </a:r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solidFill>
                  <a:schemeClr val="tx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- apiGroups: [""] # "" indicates core API group</a:t>
            </a:r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solidFill>
                  <a:schemeClr val="tx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resources: ["pods"]</a:t>
            </a:r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solidFill>
                  <a:schemeClr val="tx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verbs: ["get", "watch", "list"]</a:t>
            </a:r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endParaRPr sz="1599" b="1" dirty="0"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</p:txBody>
      </p:sp>
      <p:sp>
        <p:nvSpPr>
          <p:cNvPr id="6" name="Google Shape;659;p94">
            <a:extLst>
              <a:ext uri="{FF2B5EF4-FFF2-40B4-BE49-F238E27FC236}">
                <a16:creationId xmlns:a16="http://schemas.microsoft.com/office/drawing/2014/main" id="{DBE4C868-ACB5-5142-B16A-E6343AECB40D}"/>
              </a:ext>
            </a:extLst>
          </p:cNvPr>
          <p:cNvSpPr txBox="1"/>
          <p:nvPr/>
        </p:nvSpPr>
        <p:spPr>
          <a:xfrm>
            <a:off x="655733" y="4079956"/>
            <a:ext cx="8052544" cy="2353603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spcFirstLastPara="1" wrap="square" lIns="91349" tIns="91349" rIns="91349" bIns="91349" anchor="t" anchorCtr="0">
            <a:noAutofit/>
          </a:bodyPr>
          <a:lstStyle/>
          <a:p>
            <a:r>
              <a:rPr lang="en" sz="1599" b="1" dirty="0">
                <a:solidFill>
                  <a:srgbClr val="4285F4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kind: ClusterRole</a:t>
            </a:r>
            <a:endParaRPr sz="1599" b="1" dirty="0">
              <a:solidFill>
                <a:srgbClr val="4285F4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solidFill>
                  <a:schemeClr val="tx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apiVersion: rbac.authorization.k8s.io/v1</a:t>
            </a:r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solidFill>
                  <a:schemeClr val="tx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metadata:</a:t>
            </a:r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solidFill>
                  <a:schemeClr val="tx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# "namespace" omitted since ClusterRoles are not namespaced</a:t>
            </a:r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solidFill>
                  <a:srgbClr val="34A853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name: secret-reader</a:t>
            </a:r>
            <a:endParaRPr sz="1599" b="1" dirty="0">
              <a:solidFill>
                <a:srgbClr val="34A853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solidFill>
                  <a:schemeClr val="tx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rules:</a:t>
            </a:r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solidFill>
                  <a:schemeClr val="tx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- apiGroups: [""]</a:t>
            </a:r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solidFill>
                  <a:schemeClr val="tx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resources: ["secrets"]</a:t>
            </a:r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solidFill>
                  <a:schemeClr val="tx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verbs: ["get", "watch", "list"]</a:t>
            </a:r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</p:txBody>
      </p:sp>
      <p:sp>
        <p:nvSpPr>
          <p:cNvPr id="7" name="Google Shape;660;p94">
            <a:extLst>
              <a:ext uri="{FF2B5EF4-FFF2-40B4-BE49-F238E27FC236}">
                <a16:creationId xmlns:a16="http://schemas.microsoft.com/office/drawing/2014/main" id="{61548A22-C28A-BE48-9019-502E4BAFB9AC}"/>
              </a:ext>
            </a:extLst>
          </p:cNvPr>
          <p:cNvSpPr txBox="1"/>
          <p:nvPr/>
        </p:nvSpPr>
        <p:spPr>
          <a:xfrm>
            <a:off x="8194980" y="2134029"/>
            <a:ext cx="3464392" cy="1034360"/>
          </a:xfrm>
          <a:prstGeom prst="wedgeRoundRectCallout">
            <a:avLst>
              <a:gd name="adj1" fmla="val -129164"/>
              <a:gd name="adj2" fmla="val -5704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349" tIns="91349" rIns="91349" bIns="91349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1599" dirty="0">
                <a:solidFill>
                  <a:schemeClr val="dk1"/>
                </a:solidFill>
                <a:latin typeface="+mj-lt"/>
                <a:ea typeface="Open Sans"/>
                <a:cs typeface="Open Sans"/>
                <a:sym typeface="Open Sans"/>
              </a:rPr>
              <a:t>Example Role in the “blue” namespace that can be used to grant read access to pods</a:t>
            </a:r>
            <a:endParaRPr sz="1599" dirty="0">
              <a:solidFill>
                <a:schemeClr val="dk1"/>
              </a:solidFill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662;p94">
            <a:extLst>
              <a:ext uri="{FF2B5EF4-FFF2-40B4-BE49-F238E27FC236}">
                <a16:creationId xmlns:a16="http://schemas.microsoft.com/office/drawing/2014/main" id="{7919E4FD-B7E1-1542-967B-C6EAAABF6F3E}"/>
              </a:ext>
            </a:extLst>
          </p:cNvPr>
          <p:cNvSpPr txBox="1"/>
          <p:nvPr/>
        </p:nvSpPr>
        <p:spPr>
          <a:xfrm>
            <a:off x="8497399" y="4262271"/>
            <a:ext cx="3464392" cy="1664284"/>
          </a:xfrm>
          <a:prstGeom prst="wedgeRoundRectCallout">
            <a:avLst>
              <a:gd name="adj1" fmla="val -141444"/>
              <a:gd name="adj2" fmla="val 507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349" tIns="91349" rIns="91349" bIns="91349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800"/>
            </a:pPr>
            <a:r>
              <a:rPr lang="en" sz="1599" dirty="0">
                <a:solidFill>
                  <a:schemeClr val="dk1"/>
                </a:solidFill>
                <a:latin typeface="+mj-lt"/>
                <a:ea typeface="Open Sans"/>
                <a:cs typeface="Open Sans"/>
                <a:sym typeface="Open Sans"/>
              </a:rPr>
              <a:t>Example ClusterRole to grant read access to secrets in any particular namespace, or across all namespaces, depending on how it’s bound</a:t>
            </a:r>
            <a:endParaRPr sz="1599" dirty="0">
              <a:solidFill>
                <a:schemeClr val="dk1"/>
              </a:solidFill>
              <a:latin typeface="+mj-lt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15000"/>
              </a:lnSpc>
              <a:buClr>
                <a:schemeClr val="dk1"/>
              </a:buClr>
              <a:buSzPts val="800"/>
            </a:pPr>
            <a:endParaRPr sz="1599" dirty="0">
              <a:solidFill>
                <a:schemeClr val="dk1"/>
              </a:solidFill>
              <a:latin typeface="+mj-lt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15000"/>
              </a:lnSpc>
            </a:pPr>
            <a:endParaRPr sz="1599" dirty="0">
              <a:solidFill>
                <a:schemeClr val="dk1"/>
              </a:solidFill>
              <a:latin typeface="+mj-lt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6093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9C5192-9CA5-8D4A-B196-0CB4E75B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Binding a Role or </a:t>
            </a:r>
            <a:r>
              <a:rPr lang="en" dirty="0" err="1"/>
              <a:t>ClusterRole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9076F-5854-E047-BA71-993D2E2FE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Google Shape;669;p95">
            <a:extLst>
              <a:ext uri="{FF2B5EF4-FFF2-40B4-BE49-F238E27FC236}">
                <a16:creationId xmlns:a16="http://schemas.microsoft.com/office/drawing/2014/main" id="{55B8588B-C6FE-504A-B329-5CCFEFDA8758}"/>
              </a:ext>
            </a:extLst>
          </p:cNvPr>
          <p:cNvSpPr txBox="1"/>
          <p:nvPr/>
        </p:nvSpPr>
        <p:spPr>
          <a:xfrm>
            <a:off x="1397078" y="1967410"/>
            <a:ext cx="8864592" cy="3428262"/>
          </a:xfrm>
          <a:prstGeom prst="rect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spcFirstLastPara="1" wrap="square" lIns="91349" tIns="91349" rIns="91349" bIns="91349" anchor="t" anchorCtr="0">
            <a:noAutofit/>
          </a:bodyPr>
          <a:lstStyle/>
          <a:p>
            <a:r>
              <a:rPr lang="en" sz="1599" b="1" dirty="0">
                <a:solidFill>
                  <a:srgbClr val="4285F4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kind: RoleBinding </a:t>
            </a:r>
            <a:r>
              <a:rPr lang="en" sz="1599" b="1" dirty="0">
                <a:solidFill>
                  <a:schemeClr val="tx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# must be RoleBinding or ClusterRoleBinding</a:t>
            </a:r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solidFill>
                  <a:schemeClr val="tx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apiVersion: rbac.authorization.k8s.io/v1</a:t>
            </a:r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solidFill>
                  <a:schemeClr val="tx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metadata:</a:t>
            </a:r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" sz="1599" b="1" dirty="0">
                <a:solidFill>
                  <a:srgbClr val="34A853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name: read-pods</a:t>
            </a:r>
            <a:endParaRPr sz="1599" b="1" dirty="0">
              <a:solidFill>
                <a:srgbClr val="34A853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" sz="1599" b="1" dirty="0">
                <a:solidFill>
                  <a:srgbClr val="4285F4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namespace: blue</a:t>
            </a:r>
            <a:endParaRPr sz="1599" b="1" dirty="0">
              <a:solidFill>
                <a:srgbClr val="4285F4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solidFill>
                  <a:schemeClr val="tx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subjects:</a:t>
            </a:r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solidFill>
                  <a:schemeClr val="tx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- kind: User</a:t>
            </a:r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" sz="1599" b="1" dirty="0">
                <a:solidFill>
                  <a:srgbClr val="4285F4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name: steve@example.com</a:t>
            </a:r>
            <a:r>
              <a:rPr lang="en" sz="1599" b="1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</a:t>
            </a:r>
            <a:endParaRPr sz="1599" b="1" dirty="0"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solidFill>
                  <a:schemeClr val="tx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apiGroup: rbac.authorization.k8s.io</a:t>
            </a:r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solidFill>
                  <a:schemeClr val="tx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roleRef:</a:t>
            </a:r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solidFill>
                  <a:schemeClr val="tx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kind: Role # must be Role or ClusterRole</a:t>
            </a:r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</a:t>
            </a:r>
            <a:r>
              <a:rPr lang="en" sz="1599" b="1" dirty="0">
                <a:solidFill>
                  <a:srgbClr val="34A853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name: pod-reader</a:t>
            </a:r>
            <a:r>
              <a:rPr lang="en" sz="1599" b="1" dirty="0"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</a:t>
            </a:r>
            <a:r>
              <a:rPr lang="en" sz="1599" b="1" dirty="0">
                <a:solidFill>
                  <a:schemeClr val="tx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# must match a Role or ClusterRole name to bind to</a:t>
            </a:r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r>
              <a:rPr lang="en" sz="1599" b="1" dirty="0">
                <a:solidFill>
                  <a:schemeClr val="tx1"/>
                </a:solidFill>
                <a:latin typeface="Courier New" panose="02070309020205020404" pitchFamily="49" charset="0"/>
                <a:ea typeface="Roboto Mono"/>
                <a:cs typeface="Courier New" panose="02070309020205020404" pitchFamily="49" charset="0"/>
                <a:sym typeface="Roboto Mono"/>
              </a:rPr>
              <a:t>  apiGroup: rbac.authorization.k8s.io</a:t>
            </a:r>
            <a:endParaRPr sz="1599" b="1" dirty="0">
              <a:solidFill>
                <a:schemeClr val="tx1"/>
              </a:solidFill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  <a:p>
            <a:endParaRPr sz="1599" b="1" dirty="0">
              <a:latin typeface="Courier New" panose="02070309020205020404" pitchFamily="49" charset="0"/>
              <a:ea typeface="Roboto Mono"/>
              <a:cs typeface="Courier New" panose="02070309020205020404" pitchFamily="49" charset="0"/>
              <a:sym typeface="Roboto Mono"/>
            </a:endParaRPr>
          </a:p>
        </p:txBody>
      </p:sp>
      <p:sp>
        <p:nvSpPr>
          <p:cNvPr id="6" name="Google Shape;670;p95">
            <a:extLst>
              <a:ext uri="{FF2B5EF4-FFF2-40B4-BE49-F238E27FC236}">
                <a16:creationId xmlns:a16="http://schemas.microsoft.com/office/drawing/2014/main" id="{4C199ABE-2B92-7F41-B572-30B13B21EDB7}"/>
              </a:ext>
            </a:extLst>
          </p:cNvPr>
          <p:cNvSpPr txBox="1"/>
          <p:nvPr/>
        </p:nvSpPr>
        <p:spPr>
          <a:xfrm>
            <a:off x="7860464" y="2700406"/>
            <a:ext cx="3080349" cy="1412692"/>
          </a:xfrm>
          <a:prstGeom prst="wedgeRoundRectCallout">
            <a:avLst>
              <a:gd name="adj1" fmla="val -149988"/>
              <a:gd name="adj2" fmla="val 3293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349" tIns="91349" rIns="91349" bIns="91349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1599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role binding assigns "steve@example.com" the pod-reader role in the "blue" namespace</a:t>
            </a:r>
            <a:endParaRPr sz="1599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2078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2287C5-E93B-BE4F-84B2-627AA3814D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02404" indent="-302404">
              <a:spcBef>
                <a:spcPts val="0"/>
              </a:spcBef>
            </a:pPr>
            <a:r>
              <a:rPr lang="en-IN" dirty="0"/>
              <a:t>Namespaces allow a single Kubernetes cluster to be divided into multiple “virtual clusters”</a:t>
            </a:r>
          </a:p>
          <a:p>
            <a:pPr marL="613266" lvl="1" indent="-310863">
              <a:spcBef>
                <a:spcPts val="0"/>
              </a:spcBef>
            </a:pPr>
            <a:r>
              <a:rPr lang="en-IN" dirty="0"/>
              <a:t>Can be used to divide cluster resources between multiple users</a:t>
            </a:r>
          </a:p>
          <a:p>
            <a:pPr marL="613266" lvl="1" indent="-310863">
              <a:spcBef>
                <a:spcPts val="0"/>
              </a:spcBef>
            </a:pPr>
            <a:r>
              <a:rPr lang="en-IN" dirty="0"/>
              <a:t>Multiple namespaces inside a single Kubernetes cluster are logically isolated from each other</a:t>
            </a:r>
          </a:p>
          <a:p>
            <a:pPr marL="613266" lvl="1" indent="-310863">
              <a:spcBef>
                <a:spcPts val="0"/>
              </a:spcBef>
            </a:pPr>
            <a:r>
              <a:rPr lang="en-IN" dirty="0"/>
              <a:t>Can help with organization, security, and even performance</a:t>
            </a:r>
          </a:p>
          <a:p>
            <a:pPr marL="342900" indent="-342900">
              <a:spcBef>
                <a:spcPts val="1066"/>
              </a:spcBef>
            </a:pPr>
            <a:r>
              <a:rPr lang="en-IN" dirty="0"/>
              <a:t>By default, Kubernetes clusters will have a namespace called </a:t>
            </a:r>
            <a:r>
              <a:rPr lang="en-IN" b="1" dirty="0"/>
              <a:t>default</a:t>
            </a:r>
          </a:p>
          <a:p>
            <a:pPr marL="613266" lvl="1" indent="-310863">
              <a:spcBef>
                <a:spcPts val="0"/>
              </a:spcBef>
            </a:pPr>
            <a:r>
              <a:rPr lang="en-IN" dirty="0"/>
              <a:t>Actually three namespaces (default, </a:t>
            </a:r>
            <a:r>
              <a:rPr lang="en-IN" dirty="0" err="1"/>
              <a:t>kube</a:t>
            </a:r>
            <a:r>
              <a:rPr lang="en-IN" dirty="0"/>
              <a:t>-system, </a:t>
            </a:r>
            <a:r>
              <a:rPr lang="en-IN" dirty="0" err="1"/>
              <a:t>kube</a:t>
            </a:r>
            <a:r>
              <a:rPr lang="en-IN" dirty="0"/>
              <a:t>-public)</a:t>
            </a:r>
          </a:p>
          <a:p>
            <a:pPr marL="588153" lvl="1" indent="-285750">
              <a:spcBef>
                <a:spcPts val="0"/>
              </a:spcBef>
            </a:pPr>
            <a:r>
              <a:rPr lang="en-IN" b="1" dirty="0" err="1"/>
              <a:t>kube</a:t>
            </a:r>
            <a:r>
              <a:rPr lang="en-IN" b="1" dirty="0"/>
              <a:t>-public</a:t>
            </a:r>
            <a:r>
              <a:rPr lang="en-IN" dirty="0"/>
              <a:t> could be used to share </a:t>
            </a:r>
            <a:r>
              <a:rPr lang="en-IN" dirty="0" err="1"/>
              <a:t>configmaps</a:t>
            </a:r>
            <a:r>
              <a:rPr lang="en-IN" dirty="0"/>
              <a:t> across namespaces</a:t>
            </a:r>
          </a:p>
          <a:p>
            <a:pPr marL="588153" lvl="1" indent="-285750">
              <a:spcBef>
                <a:spcPts val="0"/>
              </a:spcBef>
            </a:pPr>
            <a:r>
              <a:rPr lang="en-IN" b="1" dirty="0" err="1"/>
              <a:t>kube</a:t>
            </a:r>
            <a:r>
              <a:rPr lang="en-IN" b="1" dirty="0"/>
              <a:t>-system</a:t>
            </a:r>
            <a:r>
              <a:rPr lang="en-IN" dirty="0"/>
              <a:t> should be left alone </a:t>
            </a:r>
          </a:p>
          <a:p>
            <a:pPr marL="0" indent="0">
              <a:spcAft>
                <a:spcPts val="1199"/>
              </a:spcAft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A44409-1C6C-7647-B2D6-43B3A819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Use Namespaces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33FC2-BD74-F84F-AE83-0A1C052C3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9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307BD1-5300-A441-9779-69AABEB6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Namespaces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16F90-DEB6-8748-B711-A97C6E44F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9" name="Google Shape;3347;p578">
            <a:extLst>
              <a:ext uri="{FF2B5EF4-FFF2-40B4-BE49-F238E27FC236}">
                <a16:creationId xmlns:a16="http://schemas.microsoft.com/office/drawing/2014/main" id="{7D12A491-AA9C-F844-BAE2-5F656D753BCD}"/>
              </a:ext>
            </a:extLst>
          </p:cNvPr>
          <p:cNvSpPr txBox="1"/>
          <p:nvPr/>
        </p:nvSpPr>
        <p:spPr>
          <a:xfrm>
            <a:off x="758644" y="2050461"/>
            <a:ext cx="4355200" cy="1870800"/>
          </a:xfrm>
          <a:prstGeom prst="rect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r>
              <a:rPr lang="en" sz="1867" dirty="0">
                <a:latin typeface="Roboto Mono"/>
                <a:ea typeface="Roboto Mono"/>
                <a:cs typeface="Roboto Mono"/>
                <a:sym typeface="Roboto Mono"/>
              </a:rPr>
              <a:t>kind: Namespace</a:t>
            </a:r>
            <a:endParaRPr sz="1867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1867" dirty="0" err="1">
                <a:latin typeface="Roboto Mono"/>
                <a:ea typeface="Roboto Mono"/>
                <a:cs typeface="Roboto Mono"/>
                <a:sym typeface="Roboto Mono"/>
              </a:rPr>
              <a:t>apiVersion</a:t>
            </a:r>
            <a:r>
              <a:rPr lang="en" sz="1867" dirty="0">
                <a:latin typeface="Roboto Mono"/>
                <a:ea typeface="Roboto Mono"/>
                <a:cs typeface="Roboto Mono"/>
                <a:sym typeface="Roboto Mono"/>
              </a:rPr>
              <a:t>: v1</a:t>
            </a:r>
            <a:endParaRPr sz="1867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1867" dirty="0"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  <a:endParaRPr sz="1867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1867" dirty="0">
                <a:latin typeface="Roboto Mono"/>
                <a:ea typeface="Roboto Mono"/>
                <a:cs typeface="Roboto Mono"/>
                <a:sym typeface="Roboto Mono"/>
              </a:rPr>
              <a:t>    name: development</a:t>
            </a:r>
            <a:endParaRPr sz="1867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1867" dirty="0">
                <a:latin typeface="Roboto Mono"/>
                <a:ea typeface="Roboto Mono"/>
                <a:cs typeface="Roboto Mono"/>
                <a:sym typeface="Roboto Mono"/>
              </a:rPr>
              <a:t>    labels:</a:t>
            </a:r>
            <a:endParaRPr sz="1867" dirty="0">
              <a:latin typeface="Roboto Mono"/>
              <a:ea typeface="Roboto Mono"/>
              <a:cs typeface="Roboto Mono"/>
              <a:sym typeface="Roboto Mono"/>
            </a:endParaRPr>
          </a:p>
          <a:p>
            <a:r>
              <a:rPr lang="en" sz="1867" dirty="0">
                <a:latin typeface="Roboto Mono"/>
                <a:ea typeface="Roboto Mono"/>
                <a:cs typeface="Roboto Mono"/>
                <a:sym typeface="Roboto Mono"/>
              </a:rPr>
              <a:t>        name: development</a:t>
            </a:r>
            <a:endParaRPr sz="1867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" name="Google Shape;3348;p578">
            <a:extLst>
              <a:ext uri="{FF2B5EF4-FFF2-40B4-BE49-F238E27FC236}">
                <a16:creationId xmlns:a16="http://schemas.microsoft.com/office/drawing/2014/main" id="{5C47B35B-9FCB-9D43-8131-4851CC82FBA3}"/>
              </a:ext>
            </a:extLst>
          </p:cNvPr>
          <p:cNvSpPr txBox="1"/>
          <p:nvPr/>
        </p:nvSpPr>
        <p:spPr>
          <a:xfrm>
            <a:off x="758633" y="4601553"/>
            <a:ext cx="6858000" cy="672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r>
              <a:rPr lang="en" sz="1867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$ kubectl apply -f pod.yaml --namespace=development</a:t>
            </a:r>
            <a:endParaRPr sz="1867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3349;p578">
            <a:extLst>
              <a:ext uri="{FF2B5EF4-FFF2-40B4-BE49-F238E27FC236}">
                <a16:creationId xmlns:a16="http://schemas.microsoft.com/office/drawing/2014/main" id="{54CA19C2-694B-8843-9927-2953C947E741}"/>
              </a:ext>
            </a:extLst>
          </p:cNvPr>
          <p:cNvSpPr txBox="1"/>
          <p:nvPr/>
        </p:nvSpPr>
        <p:spPr>
          <a:xfrm>
            <a:off x="6917579" y="2596328"/>
            <a:ext cx="3467600" cy="76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186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Configuration to create a namespace</a:t>
            </a:r>
            <a:endParaRPr sz="18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" name="Google Shape;3350;p578">
            <a:extLst>
              <a:ext uri="{FF2B5EF4-FFF2-40B4-BE49-F238E27FC236}">
                <a16:creationId xmlns:a16="http://schemas.microsoft.com/office/drawing/2014/main" id="{776FCD78-EA22-F642-994A-F890B37C8BA4}"/>
              </a:ext>
            </a:extLst>
          </p:cNvPr>
          <p:cNvCxnSpPr>
            <a:stCxn id="11" idx="1"/>
          </p:cNvCxnSpPr>
          <p:nvPr/>
        </p:nvCxnSpPr>
        <p:spPr>
          <a:xfrm rot="10800000">
            <a:off x="4539179" y="2933728"/>
            <a:ext cx="2378400" cy="4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3351;p578">
            <a:extLst>
              <a:ext uri="{FF2B5EF4-FFF2-40B4-BE49-F238E27FC236}">
                <a16:creationId xmlns:a16="http://schemas.microsoft.com/office/drawing/2014/main" id="{89C917D2-5E91-334D-AA80-5C8610BB84F6}"/>
              </a:ext>
            </a:extLst>
          </p:cNvPr>
          <p:cNvSpPr txBox="1"/>
          <p:nvPr/>
        </p:nvSpPr>
        <p:spPr>
          <a:xfrm>
            <a:off x="8540980" y="5020203"/>
            <a:ext cx="3467600" cy="1144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186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the namespace parameter to put resources in a particular namespace</a:t>
            </a:r>
            <a:endParaRPr sz="1867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" name="Google Shape;3352;p578">
            <a:extLst>
              <a:ext uri="{FF2B5EF4-FFF2-40B4-BE49-F238E27FC236}">
                <a16:creationId xmlns:a16="http://schemas.microsoft.com/office/drawing/2014/main" id="{551E37C1-8626-1449-87E7-8274F038BA4D}"/>
              </a:ext>
            </a:extLst>
          </p:cNvPr>
          <p:cNvCxnSpPr>
            <a:stCxn id="13" idx="1"/>
          </p:cNvCxnSpPr>
          <p:nvPr/>
        </p:nvCxnSpPr>
        <p:spPr>
          <a:xfrm rot="10800000">
            <a:off x="7731380" y="5340203"/>
            <a:ext cx="809600" cy="25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2143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1136</Words>
  <Application>Microsoft Macintosh PowerPoint</Application>
  <PresentationFormat>Widescreen</PresentationFormat>
  <Paragraphs>160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Avenir Book</vt:lpstr>
      <vt:lpstr>Calibri</vt:lpstr>
      <vt:lpstr>Century Schoolbook</vt:lpstr>
      <vt:lpstr>Consolas</vt:lpstr>
      <vt:lpstr>Courier New</vt:lpstr>
      <vt:lpstr>Google Sans</vt:lpstr>
      <vt:lpstr>Lato</vt:lpstr>
      <vt:lpstr>Open Sans</vt:lpstr>
      <vt:lpstr>Roboto Mono</vt:lpstr>
      <vt:lpstr>Wingdings</vt:lpstr>
      <vt:lpstr>Office Theme</vt:lpstr>
      <vt:lpstr>Securing the Cluster</vt:lpstr>
      <vt:lpstr>Course Objectives</vt:lpstr>
      <vt:lpstr>Use a Minimal OS</vt:lpstr>
      <vt:lpstr>Role-Based Access Control (RBAC)</vt:lpstr>
      <vt:lpstr>RBAC Roles and ClusterRoles</vt:lpstr>
      <vt:lpstr>Defining Roles and ClusterRoles</vt:lpstr>
      <vt:lpstr>Binding a Role or ClusterRole</vt:lpstr>
      <vt:lpstr>Use Namespaces</vt:lpstr>
      <vt:lpstr>Creating Namespaces</vt:lpstr>
      <vt:lpstr>Isolating Resources in a Namespace</vt:lpstr>
      <vt:lpstr>Restrict Traffic Among Pods with a Network Policy</vt:lpstr>
      <vt:lpstr>Restrict Traffic Among Pods with a Network Policy (continued)</vt:lpstr>
      <vt:lpstr>Kubernetes Network Policy</vt:lpstr>
      <vt:lpstr>Kubernetes Network Policy</vt:lpstr>
      <vt:lpstr>Other Network Policy Features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Microsoft Office User</cp:lastModifiedBy>
  <cp:revision>127</cp:revision>
  <dcterms:created xsi:type="dcterms:W3CDTF">2015-01-25T15:51:40Z</dcterms:created>
  <dcterms:modified xsi:type="dcterms:W3CDTF">2021-06-28T14:11:34Z</dcterms:modified>
</cp:coreProperties>
</file>