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3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27FD-BB27-4815-906B-9F76F26A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3D7D-FFE7-4655-82CE-ED42E1846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F297-41A6-4E87-A1E9-ABCC707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CFE2-43FB-4ECD-9DCF-891F590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25B2-0DE5-4A53-B9F9-0A793DE8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3E16-7A9B-4676-9233-12C18E14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8AFF2-DA23-4186-AE2E-34AB713B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CBF1-5DF5-497C-8ECA-D5988F8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41C6-2600-4267-B493-9779F045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EA40-B53D-4276-9E12-B5DE347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A6FE6-607C-4086-94C2-EFFB798EF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9232-4CE1-4A4D-A36B-17BA4F97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BD3D-03E3-4BF4-A2D3-2DA90696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92B2-E89D-468A-81F5-B6CB07D9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0658-E66C-4A23-848C-F2D0140A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D34B-ABD1-4743-93D3-362A8046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82C2-846B-4BA3-8CAB-C8CC7D64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C7F-DA85-4C43-8AE2-391BD99D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7F40-214C-4B69-BB98-01A1465F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35A9-C5C7-4615-8451-49E10718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BCDA-92EE-4C17-99CF-B018D57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62E8-D105-4221-90EB-D6610576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3FAF-AC67-46C9-9605-744DA175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3CC2-1DC4-4E3E-9DA4-ADD3D503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2117-E099-44D2-BC5E-4AFC3FC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811-C79E-49DA-AFFB-07107BD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6EBB-E828-4CE3-8C69-811B3156B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3781-F596-418D-807E-E873248F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0B6B-51C0-44C0-9C76-F7BAAE9A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FEE6-0A3E-40BD-A69E-2007D031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F6033-11CA-40D4-98DC-41787B2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7ABD-FFF9-49F1-8FBE-FC124D8D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078C-9A7B-4ABF-A079-A09CDA2E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77A7-BF7E-44C2-AFAD-DDF34663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E5D79-FE06-4EF6-BF63-6C6131E5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7816B-9C17-4D59-BF52-697832AC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277C4-F3D4-4D34-85C2-6779664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2B1F-6F84-46D0-BFFC-744CC950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2146-A3E0-4837-BC12-C449597B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B83D-9CB3-4324-BE5A-3D557425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140BD-5537-4AD5-9075-DE834D2D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A735-AA08-48D3-BC0C-9FA811BE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E0C76-D6B4-40B9-87E7-6B33B330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C4156-0BB5-4138-84F4-FC5AADE5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87D3B-C428-4699-BE7D-6713671A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81BFE-FD3D-4DF4-8F3F-E9E37399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8935-2CE8-459D-BD81-271E3437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6AC7-DC87-48CC-A3C9-D755AD62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42EC-24D6-43B0-962A-9E032A07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FAD9-861E-483F-8F4D-C9DA5BDB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D93F-9617-4BA8-BFDB-6E2D6B72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3C9F-DACF-42A7-B24E-9D64015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F66B-A5A6-452A-987B-9111937B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0520C-A4B1-41EB-94BE-7D29DED8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9BD77-CC71-4BC7-BF19-F801CCBF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9C1F-6DB5-47F2-ABD3-BFA399C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CB26-4B80-497C-81B8-1EB3594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1DF2-28CB-4D2E-AF9D-CEAFAB8D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64D73-D770-42E7-ADF7-9769A8F2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34D7-C655-45A8-BEE0-B2C5DB4C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046F-E628-4538-B9B5-201DC3EAE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5F9F-A636-4AB9-A9BD-09A7BC7DF95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B144-81AE-4ACB-95C0-254393CF4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EC82-277D-45AC-973B-E90C581C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A7F4-E5B2-40E7-894C-957F6259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4200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DE83536-A28B-48C7-9797-781D9550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38" y="2559854"/>
            <a:ext cx="5409524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2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6ED-3152-46AD-9D6B-FF49032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the Website </a:t>
            </a:r>
          </a:p>
        </p:txBody>
      </p:sp>
      <p:pic>
        <p:nvPicPr>
          <p:cNvPr id="5" name="Picture 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60D7D0B-9AE4-4658-906B-15E016B9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7" y="2679633"/>
            <a:ext cx="5409524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0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B8E7-22E6-4C72-B41D-564E989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04F2-344F-4387-B8C6-E01A56F3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Java Developer proficient in full stack development.</a:t>
            </a:r>
          </a:p>
          <a:p>
            <a:r>
              <a:rPr lang="en-US" dirty="0"/>
              <a:t>Recent graduate from Georgia Institute of Technology with a bachelor’s Computer Engineer.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16B-4B53-499D-9068-76E2427D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E58D-F0F1-453E-837A-A7584E53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InterviewYou</a:t>
            </a:r>
            <a:r>
              <a:rPr lang="en-US" dirty="0"/>
              <a:t> is a web application that helps jobseekers in the CS field practice for interviews by offering exposure to current interview questions. </a:t>
            </a:r>
          </a:p>
          <a:p>
            <a:r>
              <a:rPr lang="en-US" dirty="0"/>
              <a:t>Through a chatbot component jobseekers can pick a topic and receive questions pertaining to that topic. They can then answer those questions and see whether their answers match. </a:t>
            </a:r>
          </a:p>
          <a:p>
            <a:r>
              <a:rPr lang="en-US" dirty="0"/>
              <a:t>The application maintains a variety of current questions and gives users visual data on their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8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502-24B8-47D5-B6D0-18C3789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86BB-A841-40E5-BC01-5F3B2282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Java8, Spring MVC, Spring Boot, Spring Data JPA, JWT Security</a:t>
            </a:r>
            <a:r>
              <a:rPr lang="en-US"/>
              <a:t>, MySQL</a:t>
            </a:r>
            <a:endParaRPr lang="en-US" dirty="0"/>
          </a:p>
          <a:p>
            <a:r>
              <a:rPr lang="en-US" dirty="0"/>
              <a:t>Angular, HTML 5, CSS, SCSS Bootstrap, JavaScript, TypeScript</a:t>
            </a:r>
          </a:p>
        </p:txBody>
      </p:sp>
    </p:spTree>
    <p:extLst>
      <p:ext uri="{BB962C8B-B14F-4D97-AF65-F5344CB8AC3E}">
        <p14:creationId xmlns:p14="http://schemas.microsoft.com/office/powerpoint/2010/main" val="27667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8C7E-D67B-450C-838C-6FEF790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8ECB-D418-4B84-8649-FD53E4D5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alongside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Maven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automation tool to quick start and bootstrap the project with some of the identified module dependency, thereby simplifying the build process with very little need for any complex configuration.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Spring MVC</a:t>
            </a:r>
            <a:r>
              <a:rPr lang="en-US" sz="2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design pattern to logically separate the different layers of the application, from the business logic to presentation logic of the system.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Core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Annotations for Dependency Injection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DI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MVC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for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REST APIs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8C7E-D67B-450C-838C-6FEF790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8ECB-D418-4B84-8649-FD53E4D5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Implemented entity classes to automatically create tables for the integrated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MySQL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functionality of the application.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RequestMappings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to ensure correct users had access to their expected functionalities.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Developed and coded using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Spring Bean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Spring REST API.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800" b="1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framework to unit test individual classes within the application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8C7E-D67B-450C-838C-6FEF790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8ECB-D418-4B84-8649-FD53E4D5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Devtools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to improve the development efficiency.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Interact with </a:t>
            </a:r>
            <a:r>
              <a:rPr lang="en-US" sz="2800" b="1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third party Restful Web API</a:t>
            </a:r>
            <a:r>
              <a:rPr lang="en-US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to fetch Question resources in </a:t>
            </a:r>
            <a:r>
              <a:rPr lang="en-US" sz="2800" b="1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JSON format</a:t>
            </a:r>
            <a:r>
              <a:rPr lang="en-US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so users can view up-to-date topics 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Extensively used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Spring IOC, AOP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configured Application Context files and performed database object mapping using annotations. 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Java 8 Lambda Expression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in service classes to provide a clear and concise way to iterate, filter and extract data from collections.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JWT with Spring Security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in multi-tiered client web applications for User authentication to use one login feature.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8C7E-D67B-450C-838C-6FEF790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8ECB-D418-4B84-8649-FD53E4D5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HTML 5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to develop the user interface.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Heavily utilized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Bootstrap 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and custom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SCSS 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make the user interface as smooth and aesthetically pleasing as possible.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Angular 10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to develop the client-side web application.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Deployed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JavaScript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TypeScript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within Angular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 control program logic, access control and user interface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Used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en-US" dirty="0"/>
              <a:t> for HTML manipulation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Included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Payment API Gateway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 Stripe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Uploaded the project on </a:t>
            </a:r>
            <a:r>
              <a:rPr lang="en-US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0C4-23B7-43BB-B21C-F20AC5B4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290175"/>
            <a:ext cx="10515600" cy="1325563"/>
          </a:xfrm>
        </p:spPr>
        <p:txBody>
          <a:bodyPr/>
          <a:lstStyle/>
          <a:p>
            <a:r>
              <a:rPr lang="en-US" dirty="0"/>
              <a:t>Database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D50360F-7F2E-434C-A319-F57D2BD6E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20" y="14183"/>
            <a:ext cx="8327036" cy="6793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CD67B-E933-4A1B-BAA8-B7795AFB83BE}"/>
              </a:ext>
            </a:extLst>
          </p:cNvPr>
          <p:cNvSpPr txBox="1"/>
          <p:nvPr/>
        </p:nvSpPr>
        <p:spPr>
          <a:xfrm>
            <a:off x="8386998" y="608182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5AFB2-14D9-42F4-BAD2-8AE2726E5AF9}"/>
              </a:ext>
            </a:extLst>
          </p:cNvPr>
          <p:cNvSpPr txBox="1"/>
          <p:nvPr/>
        </p:nvSpPr>
        <p:spPr>
          <a:xfrm>
            <a:off x="10170827" y="4529528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9B330-6EDF-484D-8CF2-71921B338508}"/>
              </a:ext>
            </a:extLst>
          </p:cNvPr>
          <p:cNvSpPr txBox="1"/>
          <p:nvPr/>
        </p:nvSpPr>
        <p:spPr>
          <a:xfrm>
            <a:off x="2325974" y="3429000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 to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56504-E357-43D2-9C68-B2575262E39D}"/>
              </a:ext>
            </a:extLst>
          </p:cNvPr>
          <p:cNvSpPr txBox="1"/>
          <p:nvPr/>
        </p:nvSpPr>
        <p:spPr>
          <a:xfrm>
            <a:off x="6899223" y="2337703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 to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96D5D-48F5-4482-93B3-C26490F7DBFD}"/>
              </a:ext>
            </a:extLst>
          </p:cNvPr>
          <p:cNvSpPr txBox="1"/>
          <p:nvPr/>
        </p:nvSpPr>
        <p:spPr>
          <a:xfrm>
            <a:off x="2325974" y="3842371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409962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2116</TotalTime>
  <Words>455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About Me</vt:lpstr>
      <vt:lpstr>Description</vt:lpstr>
      <vt:lpstr>Environment</vt:lpstr>
      <vt:lpstr>Technologies used:</vt:lpstr>
      <vt:lpstr>Technologies used:</vt:lpstr>
      <vt:lpstr>Technologies used:</vt:lpstr>
      <vt:lpstr>Technologies used:</vt:lpstr>
      <vt:lpstr>Database </vt:lpstr>
      <vt:lpstr>Onto the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Moraa Onwonga</dc:creator>
  <cp:lastModifiedBy>Moraa Onwonga</cp:lastModifiedBy>
  <cp:revision>13</cp:revision>
  <dcterms:created xsi:type="dcterms:W3CDTF">2020-11-17T07:37:40Z</dcterms:created>
  <dcterms:modified xsi:type="dcterms:W3CDTF">2020-11-18T18:54:36Z</dcterms:modified>
</cp:coreProperties>
</file>