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fd1fea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fd1fea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afd1fea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afd1fea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afd1fea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afd1fea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afd1fea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afd1fea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fd1feac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fd1fea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fd1fea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fd1fea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afd1fea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afd1fea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afd1fea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afd1fea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afd1fea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afd1fea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afd1fea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afd1fea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fd1fea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afd1fea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afd1fea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afd1fea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fd1fea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fd1fea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0" l="129" r="129" t="0"/>
          <a:stretch/>
        </p:blipFill>
        <p:spPr>
          <a:xfrm>
            <a:off x="152400" y="152400"/>
            <a:ext cx="8602138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 b="0" l="1215" r="0" t="0"/>
          <a:stretch/>
        </p:blipFill>
        <p:spPr>
          <a:xfrm>
            <a:off x="438925" y="195000"/>
            <a:ext cx="8369475" cy="4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>
            <a:off x="6126450" y="3947125"/>
            <a:ext cx="2132700" cy="800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