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97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2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922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3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71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952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26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255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67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1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6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86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64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93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5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8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28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CEDE-39A4-4A42-A445-76337E5DBBAA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E2DDA-27F5-47C5-BD0A-C952C2F2D5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22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EF634-66D6-4353-B316-AFA0D443F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  </a:t>
            </a:r>
            <a:r>
              <a:rPr lang="en-US" sz="5400" b="1" dirty="0" err="1">
                <a:solidFill>
                  <a:srgbClr val="FFFF00"/>
                </a:solidFill>
              </a:rPr>
              <a:t>Davlatlarga</a:t>
            </a:r>
            <a:r>
              <a:rPr lang="en-US" sz="5400" b="1" dirty="0">
                <a:solidFill>
                  <a:srgbClr val="FFFF00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</a:rPr>
              <a:t>sayohat</a:t>
            </a:r>
            <a:endParaRPr lang="ru-RU" sz="5400" b="1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9AB9AF-C4AB-46AC-837F-ACE3A2FF2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     </a:t>
            </a:r>
            <a:r>
              <a:rPr lang="en-US" sz="4000" b="1" dirty="0" err="1">
                <a:solidFill>
                  <a:srgbClr val="00B0F0"/>
                </a:solidFill>
              </a:rPr>
              <a:t>Jahon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davlatlariga</a:t>
            </a:r>
            <a:r>
              <a:rPr lang="en-US" sz="4000" b="1" dirty="0">
                <a:solidFill>
                  <a:srgbClr val="00B0F0"/>
                </a:solidFill>
              </a:rPr>
              <a:t> </a:t>
            </a:r>
            <a:r>
              <a:rPr lang="en-US" sz="4000" b="1" dirty="0" err="1">
                <a:solidFill>
                  <a:srgbClr val="00B0F0"/>
                </a:solidFill>
              </a:rPr>
              <a:t>sayohat</a:t>
            </a:r>
            <a:endParaRPr lang="ru-RU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96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965A9-BB7E-4049-A8B0-82AFDDA0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8728" y="639315"/>
            <a:ext cx="8610600" cy="1293028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Osmonga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parvoz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F0011D-3107-4C4D-B29E-5E383181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1.Geografik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o`rin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2.Sayohat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yo`nalishi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Taasurotlarim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1033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D4239-81F9-4693-9198-5A55E80B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054" y="639315"/>
            <a:ext cx="6924964" cy="129302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Geografik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O`rin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nima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00FF00"/>
                </a:highlight>
              </a:rPr>
              <a:t>?</a:t>
            </a:r>
            <a:endParaRPr lang="ru-RU" b="1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A111A-B5CB-45E6-9736-862C8942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sz="2800" dirty="0" err="1">
                <a:solidFill>
                  <a:srgbClr val="FFFF00"/>
                </a:solidFill>
              </a:rPr>
              <a:t>Yer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Yuzasining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betakror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ko`rinishi</a:t>
            </a:r>
            <a:endParaRPr lang="en-US" sz="2800" dirty="0">
              <a:solidFill>
                <a:srgbClr val="FFFF00"/>
              </a:solidFill>
            </a:endParaRPr>
          </a:p>
          <a:p>
            <a:endParaRPr lang="en-US" dirty="0"/>
          </a:p>
          <a:p>
            <a:r>
              <a:rPr lang="en-US" sz="2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Geografik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o`rin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3 </a:t>
            </a:r>
            <a:r>
              <a:rPr lang="en-US" sz="2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xil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ko`rinishga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ega</a:t>
            </a:r>
            <a:endParaRPr lang="en-US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1.Tabiiy </a:t>
            </a:r>
            <a:r>
              <a:rPr lang="en-US" dirty="0" err="1"/>
              <a:t>geografik</a:t>
            </a:r>
            <a:r>
              <a:rPr lang="en-US" dirty="0"/>
              <a:t> </a:t>
            </a:r>
            <a:r>
              <a:rPr lang="en-US" dirty="0" err="1"/>
              <a:t>o`rin</a:t>
            </a:r>
            <a:endParaRPr lang="en-US" dirty="0"/>
          </a:p>
          <a:p>
            <a:r>
              <a:rPr lang="en-US" dirty="0"/>
              <a:t>2.Siyosiy </a:t>
            </a:r>
            <a:r>
              <a:rPr lang="en-US" dirty="0" err="1"/>
              <a:t>geografik</a:t>
            </a:r>
            <a:r>
              <a:rPr lang="en-US" dirty="0"/>
              <a:t> </a:t>
            </a:r>
            <a:r>
              <a:rPr lang="en-US" dirty="0" err="1"/>
              <a:t>o`rin</a:t>
            </a:r>
            <a:endParaRPr lang="en-US" dirty="0"/>
          </a:p>
          <a:p>
            <a:r>
              <a:rPr lang="en-US" dirty="0"/>
              <a:t>3.Iqtisodiy </a:t>
            </a:r>
            <a:r>
              <a:rPr lang="en-US" dirty="0" err="1"/>
              <a:t>geografik</a:t>
            </a:r>
            <a:r>
              <a:rPr lang="en-US" dirty="0"/>
              <a:t> </a:t>
            </a:r>
            <a:r>
              <a:rPr lang="en-US" dirty="0" err="1"/>
              <a:t>o`rin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7771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FAF55F8-FB65-49B6-801F-E6E19D507759}"/>
              </a:ext>
            </a:extLst>
          </p:cNvPr>
          <p:cNvSpPr/>
          <p:nvPr/>
        </p:nvSpPr>
        <p:spPr>
          <a:xfrm>
            <a:off x="1764530" y="2967335"/>
            <a:ext cx="8662949" cy="923330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E’tiboringiz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uchun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rahmat</a:t>
            </a:r>
            <a:endParaRPr lang="ru-RU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66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69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След самолета</vt:lpstr>
      <vt:lpstr>  Davlatlarga sayohat</vt:lpstr>
      <vt:lpstr>Osmonga parvoz</vt:lpstr>
      <vt:lpstr>Geografik O`rin nima?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Davlatlarga sayohat</dc:title>
  <dc:creator>VEYMAY</dc:creator>
  <cp:lastModifiedBy>VEYMAY</cp:lastModifiedBy>
  <cp:revision>9</cp:revision>
  <dcterms:created xsi:type="dcterms:W3CDTF">2023-02-18T09:34:58Z</dcterms:created>
  <dcterms:modified xsi:type="dcterms:W3CDTF">2023-02-18T10:51:34Z</dcterms:modified>
</cp:coreProperties>
</file>