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B733-F1BF-40C2-A468-1EAEBB691AA8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C62-C890-4ABE-94DA-D0F7411F0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3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B733-F1BF-40C2-A468-1EAEBB691AA8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C62-C890-4ABE-94DA-D0F7411F0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0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B733-F1BF-40C2-A468-1EAEBB691AA8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C62-C890-4ABE-94DA-D0F7411F0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45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B733-F1BF-40C2-A468-1EAEBB691AA8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C62-C890-4ABE-94DA-D0F7411F0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3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B733-F1BF-40C2-A468-1EAEBB691AA8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C62-C890-4ABE-94DA-D0F7411F0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2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B733-F1BF-40C2-A468-1EAEBB691AA8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C62-C890-4ABE-94DA-D0F7411F0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73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B733-F1BF-40C2-A468-1EAEBB691AA8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C62-C890-4ABE-94DA-D0F7411F0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0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B733-F1BF-40C2-A468-1EAEBB691AA8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C62-C890-4ABE-94DA-D0F7411F0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59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B733-F1BF-40C2-A468-1EAEBB691AA8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C62-C890-4ABE-94DA-D0F7411F0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87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B733-F1BF-40C2-A468-1EAEBB691AA8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C62-C890-4ABE-94DA-D0F7411F0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8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B733-F1BF-40C2-A468-1EAEBB691AA8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C62-C890-4ABE-94DA-D0F7411F0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67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BB733-F1BF-40C2-A468-1EAEBB691AA8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BBC62-C890-4ABE-94DA-D0F7411F0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07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WWW.YR SILKCENTER.COM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SABINA TABBASUM</a:t>
            </a:r>
          </a:p>
          <a:p>
            <a:r>
              <a:rPr lang="en-US" dirty="0" smtClean="0"/>
              <a:t>EDUREKA INTERN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563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WWW.YR SILK CENTER.COM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45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YR SILK CENTER is a clothing website.</a:t>
            </a:r>
          </a:p>
          <a:p>
            <a:pPr marL="0" indent="0">
              <a:buNone/>
            </a:pPr>
            <a:r>
              <a:rPr lang="en-US" dirty="0" smtClean="0"/>
              <a:t>It connects YR SILK CENTER with the customers</a:t>
            </a:r>
          </a:p>
          <a:p>
            <a:pPr marL="0" indent="0">
              <a:buNone/>
            </a:pPr>
            <a:r>
              <a:rPr lang="en-US" dirty="0" smtClean="0"/>
              <a:t>Where customer can select the dress place the order.</a:t>
            </a:r>
          </a:p>
          <a:p>
            <a:pPr marL="0" indent="0">
              <a:buNone/>
            </a:pPr>
            <a:r>
              <a:rPr lang="en-US" dirty="0" smtClean="0"/>
              <a:t>It  gives all the clothes variety which are available in the </a:t>
            </a:r>
            <a:r>
              <a:rPr lang="en-US" dirty="0" err="1" smtClean="0"/>
              <a:t>yr</a:t>
            </a:r>
            <a:r>
              <a:rPr lang="en-US" dirty="0" smtClean="0"/>
              <a:t> silk center shop.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406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YR SILK CENTER</a:t>
            </a:r>
            <a:br>
              <a:rPr lang="en-US" dirty="0" smtClean="0"/>
            </a:br>
            <a:r>
              <a:rPr lang="en-US" sz="3600" dirty="0" smtClean="0"/>
              <a:t>specialist in </a:t>
            </a:r>
            <a:r>
              <a:rPr lang="en-US" sz="3600" dirty="0" err="1" smtClean="0"/>
              <a:t>khada</a:t>
            </a:r>
            <a:r>
              <a:rPr lang="en-US" sz="3600" dirty="0" smtClean="0"/>
              <a:t> </a:t>
            </a:r>
            <a:r>
              <a:rPr lang="en-US" sz="3600" dirty="0" err="1" smtClean="0"/>
              <a:t>dupatta</a:t>
            </a:r>
            <a:r>
              <a:rPr lang="en-US" sz="3600" dirty="0" smtClean="0"/>
              <a:t> ,bridal gowns.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</a:p>
          <a:p>
            <a:r>
              <a:rPr lang="en-US" dirty="0" smtClean="0"/>
              <a:t>QUICK SEARCH</a:t>
            </a:r>
          </a:p>
          <a:p>
            <a:r>
              <a:rPr lang="en-US" dirty="0" smtClean="0"/>
              <a:t>CONTACT US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059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AND QUICK 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BRIDAL KHADADUPATTA’S</a:t>
            </a:r>
          </a:p>
          <a:p>
            <a:r>
              <a:rPr lang="en-US" dirty="0" smtClean="0"/>
              <a:t>BRIDAL GOWN’S</a:t>
            </a:r>
          </a:p>
          <a:p>
            <a:r>
              <a:rPr lang="en-US" dirty="0" smtClean="0"/>
              <a:t>PURE SILK SAREES</a:t>
            </a:r>
          </a:p>
          <a:p>
            <a:r>
              <a:rPr lang="en-US" dirty="0" smtClean="0"/>
              <a:t>GHARARA</a:t>
            </a:r>
          </a:p>
          <a:p>
            <a:r>
              <a:rPr lang="en-US" dirty="0" smtClean="0"/>
              <a:t>CASAUL DRESSES</a:t>
            </a:r>
          </a:p>
          <a:p>
            <a:r>
              <a:rPr lang="en-US" dirty="0" smtClean="0"/>
              <a:t>PARTY WEAR DRESSES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95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 CAN PLACE THE ORDER.</a:t>
            </a:r>
          </a:p>
          <a:p>
            <a:r>
              <a:rPr lang="en-US" dirty="0" smtClean="0"/>
              <a:t>CUSTOMER CAN CONTACT YR SILK CENTER</a:t>
            </a:r>
          </a:p>
          <a:p>
            <a:r>
              <a:rPr lang="en-US" dirty="0" smtClean="0"/>
              <a:t>CUSTOMER CAN GO TO THE  YRSILK CENTER</a:t>
            </a:r>
          </a:p>
          <a:p>
            <a:r>
              <a:rPr lang="en-US" dirty="0" smtClean="0"/>
              <a:t>BY USING THE GOOGLE MAP.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900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4400" smtClean="0"/>
              <a:t>THANKING YOU</a:t>
            </a:r>
            <a:endParaRPr lang="en-US" sz="440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835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109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WWW.YR SILKCENTER.COM</vt:lpstr>
      <vt:lpstr>WWW.YR SILK CENTER.COM</vt:lpstr>
      <vt:lpstr>INTRODUCTION</vt:lpstr>
      <vt:lpstr>YR SILK CENTER specialist in khada dupatta ,bridal gowns.</vt:lpstr>
      <vt:lpstr>SEARCH AND QUICK SEARCH</vt:lpstr>
      <vt:lpstr>ADVANTAGES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WWW.YR SILKCENTER.COM</dc:title>
  <dc:creator>Dell</dc:creator>
  <cp:lastModifiedBy>Dell</cp:lastModifiedBy>
  <cp:revision>7</cp:revision>
  <dcterms:created xsi:type="dcterms:W3CDTF">2022-08-24T15:01:53Z</dcterms:created>
  <dcterms:modified xsi:type="dcterms:W3CDTF">2022-08-24T16:11:02Z</dcterms:modified>
</cp:coreProperties>
</file>