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eg"/>
  <Override PartName="/ppt/media/image12.jpg" ContentType="image/jpeg"/>
  <Override PartName="/ppt/media/image13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87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S.ABINAYA</a:t>
            </a:r>
          </a:p>
          <a:p>
            <a:r>
              <a:rPr lang="en-US" sz="2400" dirty="0"/>
              <a:t>REGISTER NO AND NMID: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COMPUTER SCIENCE</a:t>
            </a:r>
          </a:p>
          <a:p>
            <a:r>
              <a:rPr lang="en-US" sz="2400" dirty="0"/>
              <a:t>COLLEGE: E.S ARTS AND SCIENCE COLLEGE , ANNAMALAI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805952" y="330881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0" y="269049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CF1995-E6F9-48CC-AC93-483E552C746E}"/>
              </a:ext>
            </a:extLst>
          </p:cNvPr>
          <p:cNvSpPr txBox="1"/>
          <p:nvPr/>
        </p:nvSpPr>
        <p:spPr>
          <a:xfrm>
            <a:off x="533400" y="1075093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quiz successfully runs in a browser.</a:t>
            </a:r>
            <a:endParaRPr lang="en-IN" sz="20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5A7594A-490B-4854-8818-010D4F034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398" y="1719337"/>
            <a:ext cx="3714750" cy="243266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D4BAF2E-95A1-40AE-845F-F5265523C7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695450"/>
            <a:ext cx="3058845" cy="243266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B04F27-F3BE-451D-9F36-9F7F6DE53C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295" y="4221634"/>
            <a:ext cx="3775810" cy="219477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A01EB9-C642-40DA-9C79-C662E11EA8AC}"/>
              </a:ext>
            </a:extLst>
          </p:cNvPr>
          <p:cNvSpPr txBox="1"/>
          <p:nvPr/>
        </p:nvSpPr>
        <p:spPr>
          <a:xfrm>
            <a:off x="990600" y="2500253"/>
            <a:ext cx="762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/>
              <a:t>The AI Quiz App is a lightweight, interactive, and engaging learning tool.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/>
              <a:t>It enhances student participation by making assessments fun.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/>
              <a:t>Provides instant feedback for better understanding of AI concepts.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/>
              <a:t>Can be expanded into a full e-learning system with database integration, authentication, and advanced features.</a:t>
            </a:r>
            <a:endParaRPr lang="en-I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20792E-D002-4EDD-8B10-2085987C7A97}"/>
              </a:ext>
            </a:extLst>
          </p:cNvPr>
          <p:cNvSpPr txBox="1"/>
          <p:nvPr/>
        </p:nvSpPr>
        <p:spPr>
          <a:xfrm>
            <a:off x="1938274" y="2633539"/>
            <a:ext cx="690357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 Application</a:t>
            </a:r>
          </a:p>
          <a:p>
            <a:br>
              <a:rPr lang="en-GB" dirty="0"/>
            </a:br>
            <a:r>
              <a:rPr lang="en-GB" sz="2400" dirty="0"/>
              <a:t>A web-based interactive quiz system with </a:t>
            </a:r>
            <a:r>
              <a:rPr lang="en-GB" sz="2400" b="1" dirty="0"/>
              <a:t>HTML, CSS, and JavaScript</a:t>
            </a:r>
            <a:r>
              <a:rPr lang="en-GB" sz="2400" dirty="0"/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A2DC0B-AEB2-4C6E-83B7-30B0335FBCCB}"/>
              </a:ext>
            </a:extLst>
          </p:cNvPr>
          <p:cNvSpPr txBox="1"/>
          <p:nvPr/>
        </p:nvSpPr>
        <p:spPr>
          <a:xfrm>
            <a:off x="834072" y="2341900"/>
            <a:ext cx="700087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/>
              <a:t>Students often lack interactive learning tools for Artificial Intelligence.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/>
              <a:t>Traditional quizzes are static, paper-based, or unengaging, offering little instant feedback.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/>
              <a:t>Lack of motivation and interactivity leads to reduced learning efficiency.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/>
              <a:t>There is a need for a lightweight, browser-based quiz application that provides instant results and engaging UI.</a:t>
            </a: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BDF735-6295-4199-AA8C-AFC41D9094F2}"/>
              </a:ext>
            </a:extLst>
          </p:cNvPr>
          <p:cNvSpPr txBox="1"/>
          <p:nvPr/>
        </p:nvSpPr>
        <p:spPr>
          <a:xfrm>
            <a:off x="739774" y="2133600"/>
            <a:ext cx="82518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/>
              <a:t>The AI Quiz App is a simple, user-friendly platform to practice AI knowledge.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/>
              <a:t>Students enter their Name and Register Number before starting.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/>
              <a:t>The app displays 10 multiple-choice questions with four options each.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/>
              <a:t>After completion, it shows the score along with a thank-you message.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/>
              <a:t>Designed with a clean blue-themed interface for clarity and professionalism.</a:t>
            </a:r>
            <a:endParaRPr lang="en-IN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B0956-CA4C-4C8E-AD5E-0ADB43961DDF}"/>
              </a:ext>
            </a:extLst>
          </p:cNvPr>
          <p:cNvSpPr txBox="1"/>
          <p:nvPr/>
        </p:nvSpPr>
        <p:spPr>
          <a:xfrm>
            <a:off x="699452" y="2286000"/>
            <a:ext cx="70729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b="1" dirty="0"/>
              <a:t>Students – </a:t>
            </a:r>
            <a:r>
              <a:rPr lang="en-GB" sz="2000" dirty="0"/>
              <a:t>To practice AI concepts in an interactive way.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b="1" dirty="0"/>
              <a:t>Teachers – </a:t>
            </a:r>
            <a:r>
              <a:rPr lang="en-GB" sz="2000" dirty="0"/>
              <a:t>To conduct quick and engaging assessments.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b="1" dirty="0"/>
              <a:t>Institutions – </a:t>
            </a:r>
            <a:r>
              <a:rPr lang="en-GB" sz="2000" dirty="0"/>
              <a:t>For classroom quizzes and learning modules.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b="1" dirty="0"/>
              <a:t>Self-learners – </a:t>
            </a:r>
            <a:r>
              <a:rPr lang="en-GB" sz="2000" dirty="0"/>
              <a:t>To revise and evaluate their knowledge of AI.</a:t>
            </a:r>
            <a:endParaRPr lang="en-I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0B23B7-0BED-4845-938D-3286C4A60095}"/>
              </a:ext>
            </a:extLst>
          </p:cNvPr>
          <p:cNvSpPr txBox="1"/>
          <p:nvPr/>
        </p:nvSpPr>
        <p:spPr>
          <a:xfrm>
            <a:off x="3276600" y="2224405"/>
            <a:ext cx="5105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HTML → Structures quiz content (questions, inputs, results).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CSS → Provides styling, gradients, layouts, and button designs.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JavaScript → Manages quiz logic, scoring, and interactive flow.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Browser-based → Lightweight, portable, requires no installation.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F26C15-8D15-47B8-BCE3-DC381F82BBC4}"/>
              </a:ext>
            </a:extLst>
          </p:cNvPr>
          <p:cNvSpPr txBox="1"/>
          <p:nvPr/>
        </p:nvSpPr>
        <p:spPr>
          <a:xfrm>
            <a:off x="852261" y="1752600"/>
            <a:ext cx="78708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b="1" dirty="0"/>
              <a:t>User Input Page – </a:t>
            </a:r>
            <a:r>
              <a:rPr lang="en-GB" sz="2000" dirty="0"/>
              <a:t>Collects Name and Register Number.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b="1" dirty="0"/>
              <a:t>Quiz Section – </a:t>
            </a:r>
            <a:r>
              <a:rPr lang="en-GB" sz="2000" dirty="0"/>
              <a:t>Displays one question at a time with four clear answer buttons.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b="1" dirty="0"/>
              <a:t>Result Page – </a:t>
            </a:r>
            <a:r>
              <a:rPr lang="en-GB" sz="2000" dirty="0"/>
              <a:t>Shows Name, Register Number, score, and a thank-you note.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b="1" dirty="0"/>
              <a:t>UI Theme – </a:t>
            </a:r>
            <a:r>
              <a:rPr lang="en-GB" sz="2000" dirty="0"/>
              <a:t>White container with blue gradient background for a professional and modern look.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b="1" dirty="0"/>
              <a:t>Responsive Layout – </a:t>
            </a:r>
            <a:r>
              <a:rPr lang="en-GB" sz="2000" dirty="0"/>
              <a:t>Works on desktop and mobile browsers.</a:t>
            </a:r>
            <a:endParaRPr lang="en-I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D81F32-CDB9-4ADD-954F-10265EB01085}"/>
              </a:ext>
            </a:extLst>
          </p:cNvPr>
          <p:cNvSpPr txBox="1"/>
          <p:nvPr/>
        </p:nvSpPr>
        <p:spPr>
          <a:xfrm>
            <a:off x="755332" y="1600200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/>
              <a:t>Capture student details before starting.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/>
              <a:t>10 AI-based MCQs with four options each.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/>
              <a:t>Dynamic scoring system to calculate results instantly.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/>
              <a:t>Interactive buttons with white text and blue background for readability.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/>
              <a:t>Thank-you message at the end for a professional finish.</a:t>
            </a:r>
          </a:p>
          <a:p>
            <a:endParaRPr lang="en-GB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b="1" dirty="0"/>
              <a:t>Can be enhanced with:</a:t>
            </a:r>
          </a:p>
          <a:p>
            <a:endParaRPr lang="en-GB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/>
              <a:t>Timer for each quiz.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/>
              <a:t>Green/Red feedback for correct and wrong answers.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/>
              <a:t>Integration with database for storing results.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</TotalTime>
  <Words>514</Words>
  <Application>Microsoft Office PowerPoint</Application>
  <PresentationFormat>Widescreen</PresentationFormat>
  <Paragraphs>103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Rajesh Rajesh</cp:lastModifiedBy>
  <cp:revision>24</cp:revision>
  <dcterms:created xsi:type="dcterms:W3CDTF">2024-03-29T15:07:22Z</dcterms:created>
  <dcterms:modified xsi:type="dcterms:W3CDTF">2025-09-26T10:58:49Z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