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2C34-18E3-4725-8695-7962C7EF7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F31D1-6EED-4394-B374-4C422F59E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9A28-D87C-49C2-9D32-FF56BE73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E2E-8572-486C-95E7-1381CBDA62D2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F068-8F2E-4B51-9B47-FD109872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5E69-B880-4054-A534-776BAF04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AF0C-70F3-4A20-B52B-6627FE9B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4857-2F93-4DBD-A8B7-2D3445C6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B6B0B-494F-464F-BB4D-8DE887D4D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3819-6EAF-400E-BEDE-163F8BA0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E2E-8572-486C-95E7-1381CBDA62D2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021A-36C1-4339-AD25-66F7BB13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CF8A-B4C9-4196-A11C-2921E68B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AF0C-70F3-4A20-B52B-6627FE9B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9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5E32D-3D88-4165-8691-7EAE1C58C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095E0-60F1-44F0-A6C5-F0058DB61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69C09-02A1-4290-A8AE-67DC11A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E2E-8572-486C-95E7-1381CBDA62D2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16363-98B0-4249-9D18-F3F3298C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7B1A4-1329-4F88-B633-AA0DF4E1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AF0C-70F3-4A20-B52B-6627FE9B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4B03-7C2B-4634-96A2-A553274D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236D-0C0A-44FB-A8A8-3352572B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F38F-1027-40EE-A883-DFFE0021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E2E-8572-486C-95E7-1381CBDA62D2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2838-98B8-4FE6-B96D-AFE5D373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1DE6-8281-403D-9602-B3FF942A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AF0C-70F3-4A20-B52B-6627FE9B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1C29-C184-4C8A-8942-3C5BAF1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1B0B-E302-4AD5-8122-0B3FDC4A9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C473-E1AB-4886-BDA3-3235F6DF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E2E-8572-486C-95E7-1381CBDA62D2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7DA7-0AA4-4B69-BB9E-636A26AB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EEA0-9525-4C8C-9838-38F62377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AF0C-70F3-4A20-B52B-6627FE9B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2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B7D7-5205-445B-AD28-6C4393B7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7C53-3CDA-431E-BAAF-D82F07157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3EA9-8CB2-4396-B96A-16376A831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1114-1B42-468A-AE59-726E54F0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E2E-8572-486C-95E7-1381CBDA62D2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A66B-95B5-4863-82F0-9D698C62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298AB-BE35-42F1-A152-0AE3449D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AF0C-70F3-4A20-B52B-6627FE9B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3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8DD-916E-4C5A-9D53-B460E551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F01E2-2150-4143-A33F-197137C2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A2413-7E7D-46F4-8B87-A57FA4F5D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DC4A5-E5FF-438C-AA02-358FBBB1B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22E07-D634-4C2B-A733-F229F1C44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2AE6B-3E2B-4B4A-894F-6BF52ECB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E2E-8572-486C-95E7-1381CBDA62D2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387EC-D2D1-4739-89F0-5F25250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DB250-8755-4636-8ADC-EA76FF09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AF0C-70F3-4A20-B52B-6627FE9B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3B36-BC42-4488-AD0F-2CF27323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368BA-1D8B-4525-A1BA-1A931ACC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E2E-8572-486C-95E7-1381CBDA62D2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9A4BF-9496-4708-8AC8-B071F424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C5A50-7A1D-4DB0-A101-69FA512F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AF0C-70F3-4A20-B52B-6627FE9B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9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762B3-5566-4183-B2D9-36658DFF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E2E-8572-486C-95E7-1381CBDA62D2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30D3C-D6DF-4693-80AC-E337A5A8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77410-E5FB-4DF5-8E6A-DB081E5B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AF0C-70F3-4A20-B52B-6627FE9B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9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BC5A-32BF-4765-BE28-2027BBEE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AD1CD-EE43-46E1-AB89-3EF32681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88CD7-994A-4BEC-9754-3BA388A8A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A447A-2D6B-455F-9227-283E0A92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E2E-8572-486C-95E7-1381CBDA62D2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526E1-A378-49A1-9824-FC5D3633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4B7E8-9B16-46DD-8D76-F150A0DD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AF0C-70F3-4A20-B52B-6627FE9B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FA20-22B2-41DB-A440-137EFAD9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82A70-07EB-4A15-8134-038A7F47D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6FE7C-D8BF-424C-8A1A-CB71EA66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F7D27-B9E2-4112-8752-7D72655D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AE2E-8572-486C-95E7-1381CBDA62D2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048C2-E52A-4884-AF9D-67425879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819A-2128-4B6F-97E7-87EFA7D6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AF0C-70F3-4A20-B52B-6627FE9B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63372-FEFC-4F66-92B3-9D5F0314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5BAC6-2FC8-4546-AB17-6430A267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70AD1-AA7B-445B-B153-77514104B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AE2E-8572-486C-95E7-1381CBDA62D2}" type="datetimeFigureOut">
              <a:rPr lang="en-US" smtClean="0"/>
              <a:t>11-Feb-19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5AFC-392D-49ED-8B26-EB6DA3AD2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AAEB-A984-4FA9-835B-40FC4FACD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AF0C-70F3-4A20-B52B-6627FE9B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E3F6-7F9A-407F-8B43-A5DBC1CC3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driving school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FF93E-EAD1-4D90-9548-7D8A2EB89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Sabin Balan</a:t>
            </a:r>
          </a:p>
        </p:txBody>
      </p:sp>
    </p:spTree>
    <p:extLst>
      <p:ext uri="{BB962C8B-B14F-4D97-AF65-F5344CB8AC3E}">
        <p14:creationId xmlns:p14="http://schemas.microsoft.com/office/powerpoint/2010/main" val="229357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driving school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driving school </dc:title>
  <dc:creator>sabin balan</dc:creator>
  <cp:lastModifiedBy>sabin balan</cp:lastModifiedBy>
  <cp:revision>1</cp:revision>
  <dcterms:created xsi:type="dcterms:W3CDTF">2019-02-10T23:01:15Z</dcterms:created>
  <dcterms:modified xsi:type="dcterms:W3CDTF">2019-02-10T23:01:29Z</dcterms:modified>
</cp:coreProperties>
</file>