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8958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467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70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3938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79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98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79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03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95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461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83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EF70-9400-4D4F-ABBD-B2AC116FCFE2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F2A0-F946-4F96-A9E2-BC66831DCC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281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flipV="1">
            <a:off x="395536" y="476672"/>
            <a:ext cx="0" cy="3636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H="1">
            <a:off x="395536" y="476672"/>
            <a:ext cx="73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8892480" y="404664"/>
            <a:ext cx="0" cy="18722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85464" y="2185569"/>
            <a:ext cx="108012" cy="2182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11 Rectángulo"/>
          <p:cNvSpPr/>
          <p:nvPr/>
        </p:nvSpPr>
        <p:spPr>
          <a:xfrm>
            <a:off x="1480566" y="492711"/>
            <a:ext cx="288032" cy="10801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12 Rectángulo"/>
          <p:cNvSpPr/>
          <p:nvPr/>
        </p:nvSpPr>
        <p:spPr>
          <a:xfrm>
            <a:off x="3293778" y="496871"/>
            <a:ext cx="252028" cy="1080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13 Rectángulo"/>
          <p:cNvSpPr/>
          <p:nvPr/>
        </p:nvSpPr>
        <p:spPr>
          <a:xfrm>
            <a:off x="6839391" y="476672"/>
            <a:ext cx="255061" cy="10806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15" name="14 Rectángulo"/>
          <p:cNvSpPr/>
          <p:nvPr/>
        </p:nvSpPr>
        <p:spPr>
          <a:xfrm>
            <a:off x="5021970" y="490799"/>
            <a:ext cx="252028" cy="10801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15 Rectángulo redondeado"/>
          <p:cNvSpPr/>
          <p:nvPr/>
        </p:nvSpPr>
        <p:spPr>
          <a:xfrm>
            <a:off x="904582" y="712895"/>
            <a:ext cx="144000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1m</a:t>
            </a:r>
            <a:endParaRPr lang="es-GT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602193" y="1642090"/>
            <a:ext cx="432000" cy="144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8" name="27 Rectángulo redondeado"/>
          <p:cNvSpPr/>
          <p:nvPr/>
        </p:nvSpPr>
        <p:spPr>
          <a:xfrm>
            <a:off x="2699792" y="712895"/>
            <a:ext cx="144000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28 Rectángulo redondeado"/>
          <p:cNvSpPr/>
          <p:nvPr/>
        </p:nvSpPr>
        <p:spPr>
          <a:xfrm>
            <a:off x="4427984" y="727414"/>
            <a:ext cx="144000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0" name="29 Rectángulo redondeado"/>
          <p:cNvSpPr/>
          <p:nvPr/>
        </p:nvSpPr>
        <p:spPr>
          <a:xfrm>
            <a:off x="6195293" y="727414"/>
            <a:ext cx="1440000" cy="4320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31 Pentágono"/>
          <p:cNvSpPr/>
          <p:nvPr/>
        </p:nvSpPr>
        <p:spPr>
          <a:xfrm>
            <a:off x="1121065" y="1818980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3" name="32 Pentágono"/>
          <p:cNvSpPr/>
          <p:nvPr/>
        </p:nvSpPr>
        <p:spPr>
          <a:xfrm>
            <a:off x="1120093" y="2564904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4" name="33 Pentágono"/>
          <p:cNvSpPr/>
          <p:nvPr/>
        </p:nvSpPr>
        <p:spPr>
          <a:xfrm rot="5400000">
            <a:off x="1739959" y="1243343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34 Pentágono"/>
          <p:cNvSpPr/>
          <p:nvPr/>
        </p:nvSpPr>
        <p:spPr>
          <a:xfrm rot="5400000">
            <a:off x="1065405" y="1243342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6" name="35 Pentágono"/>
          <p:cNvSpPr/>
          <p:nvPr/>
        </p:nvSpPr>
        <p:spPr>
          <a:xfrm rot="5400000">
            <a:off x="3533704" y="1243344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7" name="36 Pentágono"/>
          <p:cNvSpPr/>
          <p:nvPr/>
        </p:nvSpPr>
        <p:spPr>
          <a:xfrm rot="5400000">
            <a:off x="2859150" y="1243343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8" name="37 Pentágono"/>
          <p:cNvSpPr/>
          <p:nvPr/>
        </p:nvSpPr>
        <p:spPr>
          <a:xfrm rot="5400000">
            <a:off x="5261896" y="1244386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38 Pentágono"/>
          <p:cNvSpPr/>
          <p:nvPr/>
        </p:nvSpPr>
        <p:spPr>
          <a:xfrm rot="5400000">
            <a:off x="4587342" y="1244385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0" name="39 Pentágono"/>
          <p:cNvSpPr/>
          <p:nvPr/>
        </p:nvSpPr>
        <p:spPr>
          <a:xfrm rot="5400000">
            <a:off x="7080178" y="1242403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1" name="40 Pentágono"/>
          <p:cNvSpPr/>
          <p:nvPr/>
        </p:nvSpPr>
        <p:spPr>
          <a:xfrm rot="5400000">
            <a:off x="6405624" y="1242402"/>
            <a:ext cx="364950" cy="340745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41 Rectángulo redondeado"/>
          <p:cNvSpPr/>
          <p:nvPr/>
        </p:nvSpPr>
        <p:spPr>
          <a:xfrm>
            <a:off x="2944857" y="871430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3" name="42 Rectángulo redondeado"/>
          <p:cNvSpPr/>
          <p:nvPr/>
        </p:nvSpPr>
        <p:spPr>
          <a:xfrm>
            <a:off x="3545806" y="856911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5" name="44 Rectángulo redondeado"/>
          <p:cNvSpPr/>
          <p:nvPr/>
        </p:nvSpPr>
        <p:spPr>
          <a:xfrm>
            <a:off x="4681224" y="851231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6" name="45 Rectángulo redondeado"/>
          <p:cNvSpPr/>
          <p:nvPr/>
        </p:nvSpPr>
        <p:spPr>
          <a:xfrm>
            <a:off x="5286569" y="871430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7" name="46 Rectángulo redondeado"/>
          <p:cNvSpPr/>
          <p:nvPr/>
        </p:nvSpPr>
        <p:spPr>
          <a:xfrm>
            <a:off x="6540681" y="868516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8" name="47 Rectángulo redondeado"/>
          <p:cNvSpPr/>
          <p:nvPr/>
        </p:nvSpPr>
        <p:spPr>
          <a:xfrm>
            <a:off x="7094452" y="868525"/>
            <a:ext cx="340746" cy="1440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9" name="48 Rectángulo redondeado"/>
          <p:cNvSpPr/>
          <p:nvPr/>
        </p:nvSpPr>
        <p:spPr>
          <a:xfrm>
            <a:off x="725383" y="1844824"/>
            <a:ext cx="134625" cy="340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0" name="49 Rectángulo redondeado"/>
          <p:cNvSpPr/>
          <p:nvPr/>
        </p:nvSpPr>
        <p:spPr>
          <a:xfrm>
            <a:off x="743158" y="2403775"/>
            <a:ext cx="134625" cy="3407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2" name="51 Forma libre"/>
          <p:cNvSpPr/>
          <p:nvPr/>
        </p:nvSpPr>
        <p:spPr>
          <a:xfrm>
            <a:off x="3571336" y="560717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3" name="52 Forma libre"/>
          <p:cNvSpPr/>
          <p:nvPr/>
        </p:nvSpPr>
        <p:spPr>
          <a:xfrm>
            <a:off x="5286569" y="563663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4" name="53 Forma libre"/>
          <p:cNvSpPr/>
          <p:nvPr/>
        </p:nvSpPr>
        <p:spPr>
          <a:xfrm>
            <a:off x="7102263" y="552574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5" name="54 Forma libre"/>
          <p:cNvSpPr/>
          <p:nvPr/>
        </p:nvSpPr>
        <p:spPr>
          <a:xfrm flipH="1">
            <a:off x="2802187" y="557547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6" name="55 Forma libre"/>
          <p:cNvSpPr/>
          <p:nvPr/>
        </p:nvSpPr>
        <p:spPr>
          <a:xfrm flipH="1">
            <a:off x="4572584" y="540509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7" name="56 Forma libre"/>
          <p:cNvSpPr/>
          <p:nvPr/>
        </p:nvSpPr>
        <p:spPr>
          <a:xfrm flipH="1">
            <a:off x="6417726" y="546717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9" name="58 Elipse"/>
          <p:cNvSpPr/>
          <p:nvPr/>
        </p:nvSpPr>
        <p:spPr>
          <a:xfrm>
            <a:off x="5706176" y="910917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0" name="59 Elipse"/>
          <p:cNvSpPr/>
          <p:nvPr/>
        </p:nvSpPr>
        <p:spPr>
          <a:xfrm>
            <a:off x="5039344" y="905237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1" name="60 Elipse"/>
          <p:cNvSpPr/>
          <p:nvPr/>
        </p:nvSpPr>
        <p:spPr>
          <a:xfrm>
            <a:off x="7494303" y="883297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61 Elipse"/>
          <p:cNvSpPr/>
          <p:nvPr/>
        </p:nvSpPr>
        <p:spPr>
          <a:xfrm>
            <a:off x="6880875" y="877617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3" name="62 Elipse"/>
          <p:cNvSpPr/>
          <p:nvPr/>
        </p:nvSpPr>
        <p:spPr>
          <a:xfrm>
            <a:off x="3977984" y="905571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4" name="63 Elipse"/>
          <p:cNvSpPr/>
          <p:nvPr/>
        </p:nvSpPr>
        <p:spPr>
          <a:xfrm>
            <a:off x="3311152" y="899891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64 Elipse"/>
          <p:cNvSpPr/>
          <p:nvPr/>
        </p:nvSpPr>
        <p:spPr>
          <a:xfrm rot="16200000">
            <a:off x="805688" y="2243106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6" name="65 Elipse"/>
          <p:cNvSpPr/>
          <p:nvPr/>
        </p:nvSpPr>
        <p:spPr>
          <a:xfrm rot="16200000">
            <a:off x="823463" y="1674650"/>
            <a:ext cx="108640" cy="1800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66 Forma libre"/>
          <p:cNvSpPr/>
          <p:nvPr/>
        </p:nvSpPr>
        <p:spPr>
          <a:xfrm rot="16200000">
            <a:off x="429481" y="1749914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8" name="67 Forma libre"/>
          <p:cNvSpPr/>
          <p:nvPr/>
        </p:nvSpPr>
        <p:spPr>
          <a:xfrm rot="5400000" flipV="1">
            <a:off x="429481" y="2455792"/>
            <a:ext cx="419607" cy="400015"/>
          </a:xfrm>
          <a:custGeom>
            <a:avLst/>
            <a:gdLst>
              <a:gd name="connsiteX0" fmla="*/ 0 w 419607"/>
              <a:gd name="connsiteY0" fmla="*/ 0 h 400015"/>
              <a:gd name="connsiteX1" fmla="*/ 284672 w 419607"/>
              <a:gd name="connsiteY1" fmla="*/ 51758 h 400015"/>
              <a:gd name="connsiteX2" fmla="*/ 129396 w 419607"/>
              <a:gd name="connsiteY2" fmla="*/ 198408 h 400015"/>
              <a:gd name="connsiteX3" fmla="*/ 414068 w 419607"/>
              <a:gd name="connsiteY3" fmla="*/ 215660 h 400015"/>
              <a:gd name="connsiteX4" fmla="*/ 319177 w 419607"/>
              <a:gd name="connsiteY4" fmla="*/ 388189 h 400015"/>
              <a:gd name="connsiteX5" fmla="*/ 336430 w 419607"/>
              <a:gd name="connsiteY5" fmla="*/ 370936 h 40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607" h="400015">
                <a:moveTo>
                  <a:pt x="0" y="0"/>
                </a:moveTo>
                <a:cubicBezTo>
                  <a:pt x="131553" y="9345"/>
                  <a:pt x="263106" y="18690"/>
                  <a:pt x="284672" y="51758"/>
                </a:cubicBezTo>
                <a:cubicBezTo>
                  <a:pt x="306238" y="84826"/>
                  <a:pt x="107830" y="171091"/>
                  <a:pt x="129396" y="198408"/>
                </a:cubicBezTo>
                <a:cubicBezTo>
                  <a:pt x="150962" y="225725"/>
                  <a:pt x="382438" y="184030"/>
                  <a:pt x="414068" y="215660"/>
                </a:cubicBezTo>
                <a:cubicBezTo>
                  <a:pt x="445698" y="247290"/>
                  <a:pt x="332117" y="362310"/>
                  <a:pt x="319177" y="388189"/>
                </a:cubicBezTo>
                <a:cubicBezTo>
                  <a:pt x="306237" y="414068"/>
                  <a:pt x="321333" y="392502"/>
                  <a:pt x="336430" y="370936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68 Flecha izquierda y derecha"/>
          <p:cNvSpPr/>
          <p:nvPr/>
        </p:nvSpPr>
        <p:spPr>
          <a:xfrm>
            <a:off x="385465" y="116632"/>
            <a:ext cx="7354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4.80 m</a:t>
            </a:r>
            <a:endParaRPr lang="es-GT" dirty="0"/>
          </a:p>
        </p:txBody>
      </p:sp>
      <p:sp>
        <p:nvSpPr>
          <p:cNvPr id="70" name="69 Flecha izquierda y derecha"/>
          <p:cNvSpPr/>
          <p:nvPr/>
        </p:nvSpPr>
        <p:spPr>
          <a:xfrm rot="16200000">
            <a:off x="-1631177" y="2082341"/>
            <a:ext cx="3636002" cy="4246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2.10 m</a:t>
            </a:r>
            <a:endParaRPr lang="es-GT" dirty="0"/>
          </a:p>
        </p:txBody>
      </p:sp>
      <p:sp>
        <p:nvSpPr>
          <p:cNvPr id="71" name="70 Rectángulo"/>
          <p:cNvSpPr/>
          <p:nvPr/>
        </p:nvSpPr>
        <p:spPr>
          <a:xfrm>
            <a:off x="439470" y="3933056"/>
            <a:ext cx="868573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2" name="71 Rectángulo"/>
          <p:cNvSpPr/>
          <p:nvPr/>
        </p:nvSpPr>
        <p:spPr>
          <a:xfrm>
            <a:off x="493477" y="4221088"/>
            <a:ext cx="754403" cy="432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72 Forma libre"/>
          <p:cNvSpPr/>
          <p:nvPr/>
        </p:nvSpPr>
        <p:spPr>
          <a:xfrm>
            <a:off x="247374" y="4108833"/>
            <a:ext cx="162201" cy="337765"/>
          </a:xfrm>
          <a:custGeom>
            <a:avLst/>
            <a:gdLst>
              <a:gd name="connsiteX0" fmla="*/ 162201 w 162201"/>
              <a:gd name="connsiteY0" fmla="*/ 282192 h 337765"/>
              <a:gd name="connsiteX1" fmla="*/ 276 w 162201"/>
              <a:gd name="connsiteY1" fmla="*/ 320292 h 337765"/>
              <a:gd name="connsiteX2" fmla="*/ 124101 w 162201"/>
              <a:gd name="connsiteY2" fmla="*/ 34542 h 337765"/>
              <a:gd name="connsiteX3" fmla="*/ 152676 w 162201"/>
              <a:gd name="connsiteY3" fmla="*/ 15492 h 33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201" h="337765">
                <a:moveTo>
                  <a:pt x="162201" y="282192"/>
                </a:moveTo>
                <a:cubicBezTo>
                  <a:pt x="84413" y="321879"/>
                  <a:pt x="6626" y="361567"/>
                  <a:pt x="276" y="320292"/>
                </a:cubicBezTo>
                <a:cubicBezTo>
                  <a:pt x="-6074" y="279017"/>
                  <a:pt x="98701" y="85342"/>
                  <a:pt x="124101" y="34542"/>
                </a:cubicBezTo>
                <a:cubicBezTo>
                  <a:pt x="149501" y="-16258"/>
                  <a:pt x="151088" y="-383"/>
                  <a:pt x="152676" y="15492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4" name="73 Rectángulo"/>
          <p:cNvSpPr/>
          <p:nvPr/>
        </p:nvSpPr>
        <p:spPr>
          <a:xfrm>
            <a:off x="2398904" y="1740119"/>
            <a:ext cx="5611794" cy="305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b="1" dirty="0" smtClean="0"/>
              <a:t>Materiales para instalación de red –Laboratorio de computación ITSO- </a:t>
            </a:r>
          </a:p>
          <a:p>
            <a:r>
              <a:rPr lang="es-GT" sz="1600" dirty="0" smtClean="0"/>
              <a:t>Tubo </a:t>
            </a:r>
            <a:r>
              <a:rPr lang="es-GT" sz="1600" dirty="0" err="1" smtClean="0"/>
              <a:t>pbc</a:t>
            </a:r>
            <a:r>
              <a:rPr lang="es-GT" sz="1600" dirty="0" smtClean="0"/>
              <a:t> 1 pulgada caben 6 cables mejor si son de 2 Jack rj45 Q 38.95</a:t>
            </a:r>
          </a:p>
          <a:p>
            <a:r>
              <a:rPr lang="es-GT" sz="1600" dirty="0" smtClean="0"/>
              <a:t>Rosetas para rj45 Q 45.00</a:t>
            </a:r>
          </a:p>
          <a:p>
            <a:r>
              <a:rPr lang="es-GT" sz="1600" dirty="0" err="1" smtClean="0"/>
              <a:t>Swithc</a:t>
            </a:r>
            <a:r>
              <a:rPr lang="es-GT" sz="1600" dirty="0" smtClean="0"/>
              <a:t> Q14.00</a:t>
            </a:r>
          </a:p>
          <a:p>
            <a:r>
              <a:rPr lang="es-GT" sz="1600" dirty="0" err="1" smtClean="0"/>
              <a:t>Utp</a:t>
            </a:r>
            <a:r>
              <a:rPr lang="es-GT" sz="1600" dirty="0" smtClean="0"/>
              <a:t> categoría 6 Q 19.00</a:t>
            </a:r>
          </a:p>
          <a:p>
            <a:r>
              <a:rPr lang="es-GT" sz="1600" dirty="0" smtClean="0"/>
              <a:t>Conectores a rj45 Q45.00</a:t>
            </a:r>
          </a:p>
          <a:p>
            <a:r>
              <a:rPr lang="es-GT" sz="1600" dirty="0" smtClean="0"/>
              <a:t>Conectores hembra de tubo </a:t>
            </a:r>
            <a:r>
              <a:rPr lang="es-GT" sz="1600" dirty="0" err="1" smtClean="0"/>
              <a:t>pbc</a:t>
            </a:r>
            <a:r>
              <a:rPr lang="es-GT" sz="1600" dirty="0" smtClean="0"/>
              <a:t> Q 3.75</a:t>
            </a:r>
          </a:p>
          <a:p>
            <a:r>
              <a:rPr lang="es-GT" sz="1600" dirty="0" smtClean="0"/>
              <a:t>Codo </a:t>
            </a:r>
            <a:r>
              <a:rPr lang="es-GT" sz="1600" dirty="0" err="1" smtClean="0"/>
              <a:t>pbc</a:t>
            </a:r>
            <a:r>
              <a:rPr lang="es-GT" sz="1600" dirty="0" smtClean="0"/>
              <a:t> Q 5.00 </a:t>
            </a:r>
          </a:p>
          <a:p>
            <a:r>
              <a:rPr lang="es-GT" sz="1600" dirty="0" smtClean="0"/>
              <a:t>Abrazaderas de tubo </a:t>
            </a:r>
            <a:r>
              <a:rPr lang="es-GT" sz="1600" dirty="0" err="1" smtClean="0"/>
              <a:t>pbc</a:t>
            </a:r>
            <a:r>
              <a:rPr lang="es-GT" sz="1600" dirty="0" smtClean="0"/>
              <a:t> Q 6.00</a:t>
            </a:r>
          </a:p>
          <a:p>
            <a:endParaRPr lang="es-GT" dirty="0"/>
          </a:p>
        </p:txBody>
      </p:sp>
      <p:sp>
        <p:nvSpPr>
          <p:cNvPr id="2" name="1 Rectángulo"/>
          <p:cNvSpPr/>
          <p:nvPr/>
        </p:nvSpPr>
        <p:spPr>
          <a:xfrm>
            <a:off x="1342624" y="4859950"/>
            <a:ext cx="6976505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Integrantes: </a:t>
            </a:r>
          </a:p>
          <a:p>
            <a:pPr algn="ctr"/>
            <a:r>
              <a:rPr lang="es-GT" dirty="0" smtClean="0"/>
              <a:t>Lorénmary Raquel Itzep Coj </a:t>
            </a:r>
          </a:p>
          <a:p>
            <a:pPr algn="ctr"/>
            <a:r>
              <a:rPr lang="es-GT" dirty="0" err="1" smtClean="0"/>
              <a:t>Mercy</a:t>
            </a:r>
            <a:r>
              <a:rPr lang="es-GT" dirty="0" smtClean="0"/>
              <a:t> Elizabeth </a:t>
            </a:r>
            <a:r>
              <a:rPr lang="es-GT" dirty="0" err="1" smtClean="0"/>
              <a:t>Velasquez</a:t>
            </a:r>
            <a:r>
              <a:rPr lang="es-GT" dirty="0" smtClean="0"/>
              <a:t> </a:t>
            </a:r>
            <a:r>
              <a:rPr lang="es-GT" dirty="0" err="1" smtClean="0"/>
              <a:t>Baldeti</a:t>
            </a:r>
            <a:r>
              <a:rPr lang="es-GT" dirty="0" smtClean="0"/>
              <a:t> </a:t>
            </a:r>
          </a:p>
          <a:p>
            <a:pPr algn="ctr"/>
            <a:r>
              <a:rPr lang="es-GT" dirty="0" err="1" smtClean="0"/>
              <a:t>Stefany</a:t>
            </a:r>
            <a:r>
              <a:rPr lang="es-GT" dirty="0" smtClean="0"/>
              <a:t> Liliana </a:t>
            </a:r>
            <a:r>
              <a:rPr lang="es-GT" dirty="0" err="1" smtClean="0"/>
              <a:t>Sanches</a:t>
            </a:r>
            <a:r>
              <a:rPr lang="es-GT" dirty="0" smtClean="0"/>
              <a:t> </a:t>
            </a:r>
            <a:r>
              <a:rPr lang="es-GT" dirty="0" err="1" smtClean="0"/>
              <a:t>Alvizurez</a:t>
            </a:r>
            <a:endParaRPr lang="es-GT" dirty="0" smtClean="0"/>
          </a:p>
          <a:p>
            <a:pPr algn="ctr"/>
            <a:r>
              <a:rPr lang="es-GT" dirty="0" err="1" smtClean="0"/>
              <a:t>Nataly</a:t>
            </a:r>
            <a:r>
              <a:rPr lang="es-GT" dirty="0" smtClean="0"/>
              <a:t> Alejandra Ayala Barrera </a:t>
            </a:r>
          </a:p>
          <a:p>
            <a:pPr algn="ctr"/>
            <a:r>
              <a:rPr lang="es-GT" dirty="0" err="1" smtClean="0"/>
              <a:t>Sabune</a:t>
            </a:r>
            <a:r>
              <a:rPr lang="es-GT" dirty="0" smtClean="0"/>
              <a:t> </a:t>
            </a:r>
            <a:r>
              <a:rPr lang="es-GT" dirty="0" err="1" smtClean="0"/>
              <a:t>Mishel</a:t>
            </a:r>
            <a:r>
              <a:rPr lang="es-GT" dirty="0" smtClean="0"/>
              <a:t> Barrios </a:t>
            </a:r>
            <a:r>
              <a:rPr lang="es-GT" dirty="0" err="1" smtClean="0"/>
              <a:t>Alay</a:t>
            </a:r>
            <a:r>
              <a:rPr lang="es-GT" dirty="0" smtClean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2280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86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LorénMary</dc:creator>
  <cp:lastModifiedBy>LorénMary</cp:lastModifiedBy>
  <cp:revision>11</cp:revision>
  <dcterms:created xsi:type="dcterms:W3CDTF">2024-07-09T15:06:46Z</dcterms:created>
  <dcterms:modified xsi:type="dcterms:W3CDTF">2024-07-09T19:36:14Z</dcterms:modified>
</cp:coreProperties>
</file>