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393691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RESOURCE MANGEMENT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68" y="4749611"/>
            <a:ext cx="6400800" cy="194733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nni\Desktop\code karma\Sequence 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345" y="0"/>
            <a:ext cx="7120926" cy="6858000"/>
          </a:xfrm>
          <a:prstGeom prst="rect">
            <a:avLst/>
          </a:prstGeom>
          <a:noFill/>
        </p:spPr>
      </p:pic>
      <p:pic>
        <p:nvPicPr>
          <p:cNvPr id="5123" name="Picture 3" descr="C:\Users\Anni\Desktop\code karma\Sequence Diagram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22" y="693682"/>
            <a:ext cx="5864454" cy="5349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Tiles</a:t>
            </a:r>
            <a:endParaRPr lang="en-US" dirty="0" smtClean="0"/>
          </a:p>
          <a:p>
            <a:r>
              <a:rPr lang="en-US" dirty="0" smtClean="0"/>
              <a:t>Image upload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AJAX [AJAJ] – </a:t>
            </a:r>
            <a:r>
              <a:rPr lang="en-US" dirty="0" err="1" smtClean="0"/>
              <a:t>RESTful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Security </a:t>
            </a:r>
          </a:p>
          <a:p>
            <a:r>
              <a:rPr lang="en-US" dirty="0" smtClean="0"/>
              <a:t>Exception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Human Resources too.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9646" y="2847372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166"/>
            <a:ext cx="8534400" cy="4132901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TEAM : CODE KARMA</a:t>
            </a:r>
          </a:p>
          <a:p>
            <a:r>
              <a:rPr lang="en-US" dirty="0" smtClean="0"/>
              <a:t>SLOGAN : BE GOOD… CODE GOOD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nni\Desktop\code karma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2987" y="873465"/>
            <a:ext cx="1934778" cy="18465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98785" y="3825766"/>
            <a:ext cx="5644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0B0F0"/>
                </a:solidFill>
              </a:rPr>
              <a:t>MEMBERS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SUBIN DONGOL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BIKASH BISHWAKARMA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SABIN KARKI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BINAY DESAR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TOOLS AND TECHNOLOGIES USED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UML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ENHANCEMENT</a:t>
            </a:r>
          </a:p>
          <a:p>
            <a:r>
              <a:rPr lang="en-US" dirty="0" smtClean="0"/>
              <a:t>QUESTIONS AND ANSWERS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MANAGEMENT is the process of deploying resources in company in efficient and effective way.</a:t>
            </a:r>
          </a:p>
          <a:p>
            <a:r>
              <a:rPr lang="en-US" dirty="0" smtClean="0"/>
              <a:t>Resources may be intangible like goods or substances and human resources. </a:t>
            </a:r>
          </a:p>
          <a:p>
            <a:r>
              <a:rPr lang="en-US" dirty="0" smtClean="0"/>
              <a:t>RESOURCE MANAGEMENT SYSTEM helps to manage resources to the employees of a company dealing with </a:t>
            </a:r>
            <a:r>
              <a:rPr lang="en-US" dirty="0" smtClean="0"/>
              <a:t>resources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application is to help the employees to assign the required resources easily and efficiently.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TOOL SUIT (STS)/ ECLIPSE</a:t>
            </a:r>
          </a:p>
          <a:p>
            <a:r>
              <a:rPr lang="en-US" dirty="0" smtClean="0"/>
              <a:t>DATABASE 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VISUAL PARADIGM / ARGO UML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68" y="5603181"/>
            <a:ext cx="8534400" cy="1507067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nni\Desktop\code karma\use-case-diagram-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4250" y="290807"/>
            <a:ext cx="4340771" cy="5193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64" y="5613691"/>
            <a:ext cx="8534400" cy="1507067"/>
          </a:xfrm>
        </p:spPr>
        <p:txBody>
          <a:bodyPr>
            <a:normAutofit/>
          </a:bodyPr>
          <a:lstStyle/>
          <a:p>
            <a:r>
              <a:rPr lang="en-US" sz="2000" smtClean="0"/>
              <a:t>Use CASE DIAGRAM (contd</a:t>
            </a:r>
            <a:r>
              <a:rPr lang="en-US" sz="1600" smtClean="0"/>
              <a:t>…)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nni\Desktop\code karma\use-case-diagram-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4345" y="176822"/>
            <a:ext cx="5304002" cy="6352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nni\Desktop\code karma\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97" y="0"/>
            <a:ext cx="1025371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168</Words>
  <Application>Microsoft Office PowerPoint</Application>
  <PresentationFormat>Custom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RESOURCE MANGEMENT SYSTEM</vt:lpstr>
      <vt:lpstr>Slide 2</vt:lpstr>
      <vt:lpstr>OVERVIEW</vt:lpstr>
      <vt:lpstr>INTRODUCTION</vt:lpstr>
      <vt:lpstr>PURPOSE</vt:lpstr>
      <vt:lpstr>TOOLS AND TECHNOLOGIES USED</vt:lpstr>
      <vt:lpstr>USE CASE DIAGRAM</vt:lpstr>
      <vt:lpstr>Use CASE DIAGRAM (contd…)</vt:lpstr>
      <vt:lpstr>uml diagram</vt:lpstr>
      <vt:lpstr>Sequence diagram</vt:lpstr>
      <vt:lpstr>demo</vt:lpstr>
      <vt:lpstr>Future enhancements</vt:lpstr>
      <vt:lpstr>Any questions??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Binay Desar</dc:creator>
  <cp:lastModifiedBy>Bikash Bishwokarma</cp:lastModifiedBy>
  <cp:revision>28</cp:revision>
  <dcterms:created xsi:type="dcterms:W3CDTF">2014-09-12T02:12:56Z</dcterms:created>
  <dcterms:modified xsi:type="dcterms:W3CDTF">2015-08-13T17:35:20Z</dcterms:modified>
</cp:coreProperties>
</file>