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Montserrat"/>
      <p:regular r:id="rId17"/>
      <p:bold r:id="rId18"/>
      <p:italic r:id="rId19"/>
      <p:boldItalic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Montserrat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4c324ff6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4c324ff6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4c324ff65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4c324ff65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4c324ff65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4c324ff65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4c324ff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4c324ff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4c324ff6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4c324ff6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4c324ff6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4c324ff6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4286250" y="0"/>
            <a:ext cx="72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358475" y="0"/>
            <a:ext cx="3853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6800"/>
              <a:buFont typeface="Playfair Display"/>
              <a:buNone/>
              <a:defRPr b="1" sz="6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ontserrat"/>
              <a:buNone/>
              <a:defRPr b="1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999925"/>
            <a:ext cx="8520600" cy="214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Font typeface="Montserrat"/>
              <a:buNone/>
              <a:defRPr sz="140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4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rot="5400000">
            <a:off x="4550700" y="-498600"/>
            <a:ext cx="42600" cy="845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Font typeface="Playfair Display"/>
              <a:buNone/>
              <a:defRPr b="1" sz="4800"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234050"/>
            <a:ext cx="39999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Playfair Display"/>
              <a:buNone/>
              <a:defRPr sz="54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0816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highlight>
                  <a:schemeClr val="dk1"/>
                </a:highlight>
              </a:defRPr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op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layfair Display"/>
              <a:buChar char="●"/>
              <a:defRPr sz="18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●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○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layfair Display"/>
              <a:buChar char="■"/>
              <a:defRPr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420"/>
              <a:t>Deteksi Kecepatan Pergerakan Pemain Bola</a:t>
            </a:r>
            <a:endParaRPr sz="4420"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44250" y="3550650"/>
            <a:ext cx="49101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Sabiqun Bil Khoir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Latar Belakang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Sepak bola merupakan olahraga yang sangat populer di seluruh dunia, dengan jutaan penggemar dan pemain dari berbagai kalangan. </a:t>
            </a:r>
            <a:r>
              <a:rPr lang="en">
                <a:solidFill>
                  <a:schemeClr val="lt1"/>
                </a:solidFill>
              </a:rPr>
              <a:t>Seiring dengan perkembangan teknologi, analisis pertandingan sepak bola telah mengalami transformasi signifikan,</a:t>
            </a:r>
            <a:r>
              <a:rPr lang="en">
                <a:solidFill>
                  <a:schemeClr val="lt1"/>
                </a:solidFill>
              </a:rPr>
              <a:t> terutama dengan adopsi teknologi Artificial Intelligence (AI) dan computer vision. Teknologi ini memungkinkan analisis yang lebih mendalam dan objektif terhadap permainan, yang lebih kompleks menggunakan teknologi</a:t>
            </a:r>
            <a:endParaRPr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Tujuan</a:t>
            </a:r>
            <a:endParaRPr/>
          </a:p>
        </p:txBody>
      </p:sp>
      <p:sp>
        <p:nvSpPr>
          <p:cNvPr id="71" name="Google Shape;71;p15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Mendeteksi keberadaan pemain, wasit dan bola dalam layar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Mendeteksi kecepatan pergerakan pemain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Mendeteksi possession penguasaan bola tiap tim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Mendeteksi jarak ditempuh oleh setiap pemain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44250" y="1403850"/>
            <a:ext cx="8455500" cy="21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Kebutuhan Sistem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1227488" y="467450"/>
            <a:ext cx="1564800" cy="5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49100" y="1084100"/>
            <a:ext cx="3321600" cy="5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</a:rPr>
              <a:t>https://universe.roboflow.com/roboflow-jvuqo/football-players-detection-3zvbc/dataset/1/images</a:t>
            </a:r>
            <a:endParaRPr sz="800">
              <a:solidFill>
                <a:schemeClr val="lt1"/>
              </a:solidFill>
            </a:endParaRPr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6" y="1734475"/>
            <a:ext cx="3710400" cy="32068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7"/>
          <p:cNvSpPr txBox="1"/>
          <p:nvPr/>
        </p:nvSpPr>
        <p:spPr>
          <a:xfrm>
            <a:off x="5674275" y="4376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Model deteksi objek</a:t>
            </a:r>
            <a:endParaRPr/>
          </a:p>
        </p:txBody>
      </p:sp>
      <p:sp>
        <p:nvSpPr>
          <p:cNvPr id="85" name="Google Shape;85;p17"/>
          <p:cNvSpPr txBox="1"/>
          <p:nvPr/>
        </p:nvSpPr>
        <p:spPr>
          <a:xfrm>
            <a:off x="5674275" y="1054238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Menggunakan model deteksi YOLOv5.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3513" y="1362050"/>
            <a:ext cx="1121525" cy="11215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5674275" y="2720675"/>
            <a:ext cx="30000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  <a:highlight>
                  <a:schemeClr val="dk1"/>
                </a:highlight>
                <a:latin typeface="Oswald"/>
                <a:ea typeface="Oswald"/>
                <a:cs typeface="Oswald"/>
                <a:sym typeface="Oswald"/>
              </a:rPr>
              <a:t>Bahasa yang digunakan</a:t>
            </a:r>
            <a:endParaRPr sz="2200"/>
          </a:p>
        </p:txBody>
      </p:sp>
      <p:sp>
        <p:nvSpPr>
          <p:cNvPr id="88" name="Google Shape;88;p17"/>
          <p:cNvSpPr txBox="1"/>
          <p:nvPr/>
        </p:nvSpPr>
        <p:spPr>
          <a:xfrm>
            <a:off x="5674275" y="3337313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800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Python</a:t>
            </a:r>
            <a:endParaRPr sz="800">
              <a:solidFill>
                <a:schemeClr val="lt1"/>
              </a:solidFill>
              <a:latin typeface="Playfair Display"/>
              <a:ea typeface="Playfair Display"/>
              <a:cs typeface="Playfair Display"/>
              <a:sym typeface="Playfair Display"/>
            </a:endParaRPr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17600" y="3230150"/>
            <a:ext cx="1913351" cy="191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Proses Implementasi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Persiapan dataset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Perancangan dan pelatihan model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Pemrosesan setelah deteksi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Pengujian deteksi</a:t>
            </a:r>
            <a:endParaRPr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lang="en">
                <a:solidFill>
                  <a:schemeClr val="lt1"/>
                </a:solidFill>
              </a:rPr>
              <a:t>Pembangunan sistem dan integrasi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Output yang diharapkan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234075"/>
            <a:ext cx="8520600" cy="33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</a:rPr>
              <a:t>Output </a:t>
            </a:r>
            <a:r>
              <a:rPr lang="en" sz="1500">
                <a:solidFill>
                  <a:schemeClr val="lt1"/>
                </a:solidFill>
              </a:rPr>
              <a:t>yang diharapkan dari projek ini adalah sebuah sistem yang mampu mendeteksi pemain antar tim, wasit, bola, kecepatan pemain dan penguasaan bola dari sebuah video.</a:t>
            </a:r>
            <a:endParaRPr sz="1500">
              <a:solidFill>
                <a:schemeClr val="lt1"/>
              </a:solidFill>
            </a:endParaRPr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500" y="1983050"/>
            <a:ext cx="5395975" cy="3055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p">
  <a:themeElements>
    <a:clrScheme name="Pop">
      <a:dk1>
        <a:srgbClr val="F8E71C"/>
      </a:dk1>
      <a:lt1>
        <a:srgbClr val="FFFFFF"/>
      </a:lt1>
      <a:dk2>
        <a:srgbClr val="000000"/>
      </a:dk2>
      <a:lt2>
        <a:srgbClr val="D9D9D9"/>
      </a:lt2>
      <a:accent1>
        <a:srgbClr val="666666"/>
      </a:accent1>
      <a:accent2>
        <a:srgbClr val="483165"/>
      </a:accent2>
      <a:accent3>
        <a:srgbClr val="EB1E95"/>
      </a:accent3>
      <a:accent4>
        <a:srgbClr val="01AFD1"/>
      </a:accent4>
      <a:accent5>
        <a:srgbClr val="0F9D58"/>
      </a:accent5>
      <a:accent6>
        <a:srgbClr val="9C27B0"/>
      </a:accent6>
      <a:hlink>
        <a:srgbClr val="0F9D58"/>
      </a:hlink>
      <a:folHlink>
        <a:srgbClr val="0F9D5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