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Montserrat"/>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Italic.fntdata"/><Relationship Id="rId25" Type="http://schemas.openxmlformats.org/officeDocument/2006/relationships/font" Target="fonts/Montserrat-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2e5611b723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2e5611b723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2e5611b723_0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2e5611b723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2e5611b723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2e5611b723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2e5611b723_0_4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2e5611b723_0_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2e5611b723_0_4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2e5611b723_0_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2e5611b723_0_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2e5611b723_0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2e5611b723_0_4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2e5611b723_0_4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2e5611b723_0_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2e5611b723_0_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2e5611b723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2e5611b723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2e5611b723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2e5611b723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2e5611b723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2e5611b723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2e5611b723_0_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2e5611b723_0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2e5611b723_0_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2e5611b723_0_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2e5611b723_0_4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2e5611b723_0_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2e5611b723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2e5611b723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2e5611b723_0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2e5611b723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670725"/>
            <a:ext cx="5237100" cy="178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3000"/>
              <a:t>COURIER MANAGEMENT SYSTEM</a:t>
            </a:r>
            <a:endParaRPr sz="3000"/>
          </a:p>
        </p:txBody>
      </p:sp>
      <p:sp>
        <p:nvSpPr>
          <p:cNvPr id="135" name="Google Shape;135;p13"/>
          <p:cNvSpPr txBox="1"/>
          <p:nvPr>
            <p:ph idx="1" type="subTitle"/>
          </p:nvPr>
        </p:nvSpPr>
        <p:spPr>
          <a:xfrm>
            <a:off x="5364100" y="4328325"/>
            <a:ext cx="3470700" cy="501300"/>
          </a:xfrm>
          <a:prstGeom prst="rect">
            <a:avLst/>
          </a:prstGeom>
        </p:spPr>
        <p:txBody>
          <a:bodyPr anchorCtr="0" anchor="t" bIns="91425" lIns="91425" spcFirstLastPara="1" rIns="91425" wrap="square" tIns="91425">
            <a:normAutofit fontScale="62500"/>
          </a:bodyPr>
          <a:lstStyle/>
          <a:p>
            <a:pPr indent="0" lvl="0" marL="0" rtl="0" algn="l">
              <a:spcBef>
                <a:spcPts val="0"/>
              </a:spcBef>
              <a:spcAft>
                <a:spcPts val="0"/>
              </a:spcAft>
              <a:buNone/>
            </a:pPr>
            <a:r>
              <a:rPr lang="en"/>
              <a:t>PRESENTED BY MANJUNATH PAT</a:t>
            </a:r>
            <a:r>
              <a:rPr lang="en"/>
              <a:t>IL,MAHMDASABIR DHARWAD</a:t>
            </a:r>
            <a:endParaRPr/>
          </a:p>
          <a:p>
            <a:pPr indent="0" lvl="0" marL="0" rtl="0" algn="l">
              <a:spcBef>
                <a:spcPts val="0"/>
              </a:spcBef>
              <a:spcAft>
                <a:spcPts val="0"/>
              </a:spcAft>
              <a:buNone/>
            </a:pPr>
            <a:r>
              <a:rPr lang="en"/>
              <a:t>		        </a:t>
            </a:r>
            <a:r>
              <a:rPr lang="en"/>
              <a:t>BSC CS 6TH SEMESTER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000"/>
                                        <p:tgtEl>
                                          <p:spTgt spid="1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000"/>
                                        <p:tgtEl>
                                          <p:spTgt spid="1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MOCKUPS</a:t>
            </a:r>
            <a:endParaRPr/>
          </a:p>
        </p:txBody>
      </p:sp>
      <p:sp>
        <p:nvSpPr>
          <p:cNvPr id="193" name="Google Shape;193;p22"/>
          <p:cNvSpPr txBox="1"/>
          <p:nvPr>
            <p:ph idx="1" type="body"/>
          </p:nvPr>
        </p:nvSpPr>
        <p:spPr>
          <a:xfrm>
            <a:off x="1297500" y="1074500"/>
            <a:ext cx="7038900" cy="7074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2400"/>
              <a:t>TRACKING PAGE</a:t>
            </a:r>
            <a:endParaRPr sz="2400"/>
          </a:p>
        </p:txBody>
      </p:sp>
      <p:pic>
        <p:nvPicPr>
          <p:cNvPr id="194" name="Google Shape;194;p22"/>
          <p:cNvPicPr preferRelativeResize="0"/>
          <p:nvPr/>
        </p:nvPicPr>
        <p:blipFill>
          <a:blip r:embed="rId3">
            <a:alphaModFix/>
          </a:blip>
          <a:stretch>
            <a:fillRect/>
          </a:stretch>
        </p:blipFill>
        <p:spPr>
          <a:xfrm>
            <a:off x="1753438" y="1911900"/>
            <a:ext cx="5838825" cy="25336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000"/>
                                        <p:tgtEl>
                                          <p:spTgt spid="1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1000"/>
                                        <p:tgtEl>
                                          <p:spTgt spid="1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000"/>
                                        <p:tgtEl>
                                          <p:spTgt spid="1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MOCKUPS</a:t>
            </a:r>
            <a:endParaRPr/>
          </a:p>
        </p:txBody>
      </p:sp>
      <p:sp>
        <p:nvSpPr>
          <p:cNvPr id="200" name="Google Shape;200;p23"/>
          <p:cNvSpPr txBox="1"/>
          <p:nvPr>
            <p:ph idx="1" type="body"/>
          </p:nvPr>
        </p:nvSpPr>
        <p:spPr>
          <a:xfrm>
            <a:off x="1297500" y="1029675"/>
            <a:ext cx="7038900" cy="6063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2400"/>
              <a:t>SHIPMENT DETAILS</a:t>
            </a:r>
            <a:endParaRPr sz="2400"/>
          </a:p>
        </p:txBody>
      </p:sp>
      <p:pic>
        <p:nvPicPr>
          <p:cNvPr id="201" name="Google Shape;201;p23"/>
          <p:cNvPicPr preferRelativeResize="0"/>
          <p:nvPr/>
        </p:nvPicPr>
        <p:blipFill>
          <a:blip r:embed="rId3">
            <a:alphaModFix/>
          </a:blip>
          <a:stretch>
            <a:fillRect/>
          </a:stretch>
        </p:blipFill>
        <p:spPr>
          <a:xfrm>
            <a:off x="2920250" y="1687525"/>
            <a:ext cx="3640805" cy="320272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000"/>
                                        <p:tgtEl>
                                          <p:spTgt spid="1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000"/>
                                        <p:tgtEl>
                                          <p:spTgt spid="2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000"/>
                                        <p:tgtEl>
                                          <p:spTgt spid="2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HARDWARE REQUIREMENTS</a:t>
            </a:r>
            <a:endParaRPr/>
          </a:p>
        </p:txBody>
      </p:sp>
      <p:sp>
        <p:nvSpPr>
          <p:cNvPr id="207" name="Google Shape;207;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b="1" lang="en" sz="1500"/>
              <a:t>Processor : core intel i3 or M1 Chip</a:t>
            </a:r>
            <a:endParaRPr b="1" sz="1500"/>
          </a:p>
          <a:p>
            <a:pPr indent="-323850" lvl="0" marL="457200" rtl="0" algn="l">
              <a:spcBef>
                <a:spcPts val="0"/>
              </a:spcBef>
              <a:spcAft>
                <a:spcPts val="0"/>
              </a:spcAft>
              <a:buSzPts val="1500"/>
              <a:buChar char="●"/>
            </a:pPr>
            <a:r>
              <a:rPr b="1" lang="en" sz="1500"/>
              <a:t>RAM : 4GB and More</a:t>
            </a:r>
            <a:endParaRPr b="1" sz="1500"/>
          </a:p>
          <a:p>
            <a:pPr indent="-323850" lvl="0" marL="457200" rtl="0" algn="l">
              <a:spcBef>
                <a:spcPts val="0"/>
              </a:spcBef>
              <a:spcAft>
                <a:spcPts val="0"/>
              </a:spcAft>
              <a:buSzPts val="1500"/>
              <a:buChar char="●"/>
            </a:pPr>
            <a:r>
              <a:rPr b="1" lang="en" sz="1500"/>
              <a:t>Hard Disk : 120GB and More</a:t>
            </a:r>
            <a:endParaRPr b="1" sz="1500"/>
          </a:p>
          <a:p>
            <a:pPr indent="-323850" lvl="0" marL="457200" rtl="0" algn="l">
              <a:spcBef>
                <a:spcPts val="0"/>
              </a:spcBef>
              <a:spcAft>
                <a:spcPts val="0"/>
              </a:spcAft>
              <a:buSzPts val="1500"/>
              <a:buChar char="●"/>
            </a:pPr>
            <a:r>
              <a:rPr b="1" lang="en" sz="1500"/>
              <a:t>Operating System : Windows 7 or Mac os</a:t>
            </a:r>
            <a:endParaRPr b="1" sz="15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000"/>
                                        <p:tgtEl>
                                          <p:spTgt spid="2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000"/>
                                        <p:tgtEl>
                                          <p:spTgt spid="2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SOFTWARE REQUIREMENTS</a:t>
            </a:r>
            <a:endParaRPr/>
          </a:p>
          <a:p>
            <a:pPr indent="0" lvl="0" marL="0" rtl="0" algn="l">
              <a:spcBef>
                <a:spcPts val="0"/>
              </a:spcBef>
              <a:spcAft>
                <a:spcPts val="0"/>
              </a:spcAft>
              <a:buNone/>
            </a:pPr>
            <a:r>
              <a:t/>
            </a:r>
            <a:endParaRPr/>
          </a:p>
        </p:txBody>
      </p:sp>
      <p:sp>
        <p:nvSpPr>
          <p:cNvPr id="213" name="Google Shape;213;p2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sz="1500"/>
              <a:t>FRONTEND:</a:t>
            </a:r>
            <a:endParaRPr sz="1500"/>
          </a:p>
          <a:p>
            <a:pPr indent="457200" lvl="0" marL="457200" rtl="0" algn="l">
              <a:spcBef>
                <a:spcPts val="1200"/>
              </a:spcBef>
              <a:spcAft>
                <a:spcPts val="0"/>
              </a:spcAft>
              <a:buNone/>
            </a:pPr>
            <a:r>
              <a:rPr lang="en" sz="1500"/>
              <a:t>      </a:t>
            </a:r>
            <a:r>
              <a:rPr lang="en" sz="1500"/>
              <a:t>    HTML , CSS </a:t>
            </a:r>
            <a:endParaRPr sz="1500"/>
          </a:p>
          <a:p>
            <a:pPr indent="0" lvl="0" marL="457200" rtl="0" algn="l">
              <a:spcBef>
                <a:spcPts val="1200"/>
              </a:spcBef>
              <a:spcAft>
                <a:spcPts val="0"/>
              </a:spcAft>
              <a:buNone/>
            </a:pPr>
            <a:r>
              <a:rPr lang="en" sz="1500"/>
              <a:t>MIDDLE WARE: </a:t>
            </a:r>
            <a:endParaRPr sz="1500"/>
          </a:p>
          <a:p>
            <a:pPr indent="0" lvl="0" marL="457200" rtl="0" algn="l">
              <a:spcBef>
                <a:spcPts val="1200"/>
              </a:spcBef>
              <a:spcAft>
                <a:spcPts val="0"/>
              </a:spcAft>
              <a:buNone/>
            </a:pPr>
            <a:r>
              <a:rPr lang="en" sz="1500"/>
              <a:t>                      PHP , JAVASCRIPT</a:t>
            </a:r>
            <a:endParaRPr sz="1500"/>
          </a:p>
          <a:p>
            <a:pPr indent="0" lvl="0" marL="457200" rtl="0" algn="l">
              <a:spcBef>
                <a:spcPts val="1200"/>
              </a:spcBef>
              <a:spcAft>
                <a:spcPts val="0"/>
              </a:spcAft>
              <a:buNone/>
            </a:pPr>
            <a:r>
              <a:rPr lang="en" sz="1500"/>
              <a:t>BACKEND:</a:t>
            </a:r>
            <a:endParaRPr sz="1500"/>
          </a:p>
          <a:p>
            <a:pPr indent="0" lvl="0" marL="457200" rtl="0" algn="l">
              <a:spcBef>
                <a:spcPts val="1200"/>
              </a:spcBef>
              <a:spcAft>
                <a:spcPts val="0"/>
              </a:spcAft>
              <a:buNone/>
            </a:pPr>
            <a:r>
              <a:rPr lang="en" sz="1500"/>
              <a:t>                      MYSQL</a:t>
            </a:r>
            <a:endParaRPr sz="1500"/>
          </a:p>
          <a:p>
            <a:pPr indent="0" lvl="0" marL="0" rtl="0" algn="l">
              <a:spcBef>
                <a:spcPts val="1200"/>
              </a:spcBef>
              <a:spcAft>
                <a:spcPts val="1200"/>
              </a:spcAft>
              <a:buNone/>
            </a:pPr>
            <a:r>
              <a:t/>
            </a:r>
            <a:endParaRPr sz="15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1000"/>
                                        <p:tgtEl>
                                          <p:spTgt spid="2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1000"/>
                                        <p:tgtEl>
                                          <p:spTgt spid="2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TOOLS AND PLATFORM</a:t>
            </a:r>
            <a:endParaRPr/>
          </a:p>
        </p:txBody>
      </p:sp>
      <p:sp>
        <p:nvSpPr>
          <p:cNvPr id="219" name="Google Shape;219;p26"/>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WEB SERVER:</a:t>
            </a:r>
            <a:endParaRPr/>
          </a:p>
          <a:p>
            <a:pPr indent="0" lvl="0" marL="0" rtl="0" algn="l">
              <a:spcBef>
                <a:spcPts val="1200"/>
              </a:spcBef>
              <a:spcAft>
                <a:spcPts val="0"/>
              </a:spcAft>
              <a:buNone/>
            </a:pPr>
            <a:r>
              <a:rPr lang="en"/>
              <a:t>                    XAMPP</a:t>
            </a:r>
            <a:endParaRPr/>
          </a:p>
          <a:p>
            <a:pPr indent="0" lvl="0" marL="0" rtl="0" algn="l">
              <a:spcBef>
                <a:spcPts val="1200"/>
              </a:spcBef>
              <a:spcAft>
                <a:spcPts val="0"/>
              </a:spcAft>
              <a:buNone/>
            </a:pPr>
            <a:r>
              <a:rPr lang="en"/>
              <a:t>BROWSER:</a:t>
            </a:r>
            <a:endParaRPr/>
          </a:p>
          <a:p>
            <a:pPr indent="0" lvl="0" marL="0" rtl="0" algn="l">
              <a:spcBef>
                <a:spcPts val="1200"/>
              </a:spcBef>
              <a:spcAft>
                <a:spcPts val="0"/>
              </a:spcAft>
              <a:buNone/>
            </a:pPr>
            <a:r>
              <a:rPr lang="en"/>
              <a:t>                  GOOGLE CHROME</a:t>
            </a:r>
            <a:endParaRPr/>
          </a:p>
          <a:p>
            <a:pPr indent="0" lvl="0" marL="0" rtl="0" algn="l">
              <a:spcBef>
                <a:spcPts val="1200"/>
              </a:spcBef>
              <a:spcAft>
                <a:spcPts val="0"/>
              </a:spcAft>
              <a:buNone/>
            </a:pPr>
            <a:r>
              <a:rPr lang="en"/>
              <a:t>PLATFORM :</a:t>
            </a:r>
            <a:endParaRPr/>
          </a:p>
          <a:p>
            <a:pPr indent="0" lvl="0" marL="0" rtl="0" algn="l">
              <a:spcBef>
                <a:spcPts val="1200"/>
              </a:spcBef>
              <a:spcAft>
                <a:spcPts val="1200"/>
              </a:spcAft>
              <a:buNone/>
            </a:pPr>
            <a:r>
              <a:rPr lang="en"/>
              <a:t>                 VISUAL STUDIO CODE (IDE)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000"/>
                                        <p:tgtEl>
                                          <p:spTgt spid="2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LIMITATIONS OF THE PROJECT</a:t>
            </a:r>
            <a:endParaRPr/>
          </a:p>
        </p:txBody>
      </p:sp>
      <p:sp>
        <p:nvSpPr>
          <p:cNvPr id="225" name="Google Shape;225;p2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0"/>
              </a:spcBef>
              <a:spcAft>
                <a:spcPts val="0"/>
              </a:spcAft>
              <a:buSzPts val="1500"/>
              <a:buChar char="●"/>
            </a:pPr>
            <a:r>
              <a:rPr b="1" lang="en" sz="1500"/>
              <a:t>General limitations of a project, including time, costs and risks. </a:t>
            </a:r>
            <a:endParaRPr b="1" sz="1500"/>
          </a:p>
          <a:p>
            <a:pPr indent="-323850" lvl="0" marL="457200" rtl="0" algn="l">
              <a:lnSpc>
                <a:spcPct val="150000"/>
              </a:lnSpc>
              <a:spcBef>
                <a:spcPts val="0"/>
              </a:spcBef>
              <a:spcAft>
                <a:spcPts val="0"/>
              </a:spcAft>
              <a:buSzPts val="1500"/>
              <a:buChar char="●"/>
            </a:pPr>
            <a:r>
              <a:rPr b="1" lang="en" sz="1500"/>
              <a:t>At present the website is not able to provide online payments.</a:t>
            </a:r>
            <a:endParaRPr b="1" sz="1500"/>
          </a:p>
          <a:p>
            <a:pPr indent="-323850" lvl="0" marL="457200" rtl="0" algn="l">
              <a:lnSpc>
                <a:spcPct val="150000"/>
              </a:lnSpc>
              <a:spcBef>
                <a:spcPts val="0"/>
              </a:spcBef>
              <a:spcAft>
                <a:spcPts val="0"/>
              </a:spcAft>
              <a:buSzPts val="1500"/>
              <a:buChar char="●"/>
            </a:pPr>
            <a:r>
              <a:rPr b="1" lang="en" sz="1500"/>
              <a:t>Optional route measure are  not  available now.</a:t>
            </a:r>
            <a:endParaRPr b="1" sz="1500"/>
          </a:p>
          <a:p>
            <a:pPr indent="-323850" lvl="0" marL="457200" rtl="0" algn="l">
              <a:lnSpc>
                <a:spcPct val="150000"/>
              </a:lnSpc>
              <a:spcBef>
                <a:spcPts val="0"/>
              </a:spcBef>
              <a:spcAft>
                <a:spcPts val="0"/>
              </a:spcAft>
              <a:buSzPts val="1500"/>
              <a:buChar char="●"/>
            </a:pPr>
            <a:r>
              <a:rPr b="1" lang="en" sz="1500"/>
              <a:t>Sometimes there is slow page loading problem.</a:t>
            </a:r>
            <a:endParaRPr b="1" sz="1500"/>
          </a:p>
          <a:p>
            <a:pPr indent="0" lvl="0" marL="457200" rtl="0" algn="l">
              <a:lnSpc>
                <a:spcPct val="150000"/>
              </a:lnSpc>
              <a:spcBef>
                <a:spcPts val="1200"/>
              </a:spcBef>
              <a:spcAft>
                <a:spcPts val="1200"/>
              </a:spcAft>
              <a:buNone/>
            </a:pPr>
            <a:r>
              <a:t/>
            </a:r>
            <a:endParaRPr b="1" sz="15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1000"/>
                                        <p:tgtEl>
                                          <p:spTgt spid="2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000"/>
                                        <p:tgtEl>
                                          <p:spTgt spid="2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SCOPE/FUTURE APPLICATION</a:t>
            </a:r>
            <a:endParaRPr/>
          </a:p>
        </p:txBody>
      </p:sp>
      <p:sp>
        <p:nvSpPr>
          <p:cNvPr id="231" name="Google Shape;231;p2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0"/>
              </a:spcBef>
              <a:spcAft>
                <a:spcPts val="0"/>
              </a:spcAft>
              <a:buSzPts val="1500"/>
              <a:buChar char="●"/>
            </a:pPr>
            <a:r>
              <a:rPr b="1" lang="en" sz="1500"/>
              <a:t>Online payments will be available.</a:t>
            </a:r>
            <a:endParaRPr b="1" sz="1500"/>
          </a:p>
          <a:p>
            <a:pPr indent="-323850" lvl="0" marL="457200" rtl="0" algn="l">
              <a:lnSpc>
                <a:spcPct val="150000"/>
              </a:lnSpc>
              <a:spcBef>
                <a:spcPts val="0"/>
              </a:spcBef>
              <a:spcAft>
                <a:spcPts val="0"/>
              </a:spcAft>
              <a:buSzPts val="1500"/>
              <a:buChar char="●"/>
            </a:pPr>
            <a:r>
              <a:rPr b="1" lang="en" sz="1500"/>
              <a:t>The page loading error will be resolved.</a:t>
            </a:r>
            <a:endParaRPr b="1" sz="1500"/>
          </a:p>
          <a:p>
            <a:pPr indent="-323850" lvl="0" marL="457200" rtl="0" algn="l">
              <a:lnSpc>
                <a:spcPct val="150000"/>
              </a:lnSpc>
              <a:spcBef>
                <a:spcPts val="0"/>
              </a:spcBef>
              <a:spcAft>
                <a:spcPts val="0"/>
              </a:spcAft>
              <a:buSzPts val="1500"/>
              <a:buChar char="●"/>
            </a:pPr>
            <a:r>
              <a:rPr b="1" lang="en" sz="1500"/>
              <a:t>Optional route measure will be provided.</a:t>
            </a:r>
            <a:endParaRPr b="1" sz="1500"/>
          </a:p>
          <a:p>
            <a:pPr indent="0" lvl="0" marL="457200" rtl="0" algn="l">
              <a:lnSpc>
                <a:spcPct val="150000"/>
              </a:lnSpc>
              <a:spcBef>
                <a:spcPts val="1200"/>
              </a:spcBef>
              <a:spcAft>
                <a:spcPts val="1200"/>
              </a:spcAft>
              <a:buNone/>
            </a:pPr>
            <a:r>
              <a:t/>
            </a:r>
            <a:endParaRPr b="1" sz="15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1000"/>
                                        <p:tgtEl>
                                          <p:spTgt spid="2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1000"/>
                                        <p:tgtEl>
                                          <p:spTgt spid="2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37" name="Google Shape;237;p2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PROBLEM DEFINITION OF THE EXISTING SYSTEM</a:t>
            </a:r>
            <a:endParaRPr/>
          </a:p>
        </p:txBody>
      </p:sp>
      <p:sp>
        <p:nvSpPr>
          <p:cNvPr id="141" name="Google Shape;141;p14"/>
          <p:cNvSpPr txBox="1"/>
          <p:nvPr>
            <p:ph idx="1" type="body"/>
          </p:nvPr>
        </p:nvSpPr>
        <p:spPr>
          <a:xfrm>
            <a:off x="1297500" y="1567550"/>
            <a:ext cx="6591600" cy="3082800"/>
          </a:xfrm>
          <a:prstGeom prst="rect">
            <a:avLst/>
          </a:prstGeom>
          <a:solidFill>
            <a:schemeClr val="dk1"/>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852"/>
              <a:buNone/>
            </a:pPr>
            <a:r>
              <a:rPr lang="en" sz="1052">
                <a:latin typeface="Arial"/>
                <a:ea typeface="Arial"/>
                <a:cs typeface="Arial"/>
                <a:sym typeface="Arial"/>
              </a:rPr>
              <a:t>					</a:t>
            </a:r>
            <a:endParaRPr sz="1052">
              <a:latin typeface="Arial"/>
              <a:ea typeface="Arial"/>
              <a:cs typeface="Arial"/>
              <a:sym typeface="Arial"/>
            </a:endParaRPr>
          </a:p>
          <a:p>
            <a:pPr indent="0" lvl="0" marL="0" rtl="0" algn="l">
              <a:lnSpc>
                <a:spcPct val="150000"/>
              </a:lnSpc>
              <a:spcBef>
                <a:spcPts val="1200"/>
              </a:spcBef>
              <a:spcAft>
                <a:spcPts val="0"/>
              </a:spcAft>
              <a:buSzPts val="852"/>
              <a:buNone/>
            </a:pPr>
            <a:r>
              <a:rPr b="1" lang="en" sz="1530"/>
              <a:t>People when transfer their products using any courier service wants to know whether their product has been shifted to their right place or not, if not then by what time it will be shifted and where it is now. Taking all this information manually is very difficult and time taking process. To handle all these activities include various processes and paper  work from the management side also.</a:t>
            </a:r>
            <a:r>
              <a:rPr lang="en" sz="1530">
                <a:latin typeface="Arial"/>
                <a:ea typeface="Arial"/>
                <a:cs typeface="Arial"/>
                <a:sym typeface="Arial"/>
              </a:rPr>
              <a:t> </a:t>
            </a:r>
            <a:endParaRPr sz="1530">
              <a:latin typeface="Arial"/>
              <a:ea typeface="Arial"/>
              <a:cs typeface="Arial"/>
              <a:sym typeface="Arial"/>
            </a:endParaRPr>
          </a:p>
          <a:p>
            <a:pPr indent="0" lvl="0" marL="0" rtl="0" algn="l">
              <a:lnSpc>
                <a:spcPct val="105000"/>
              </a:lnSpc>
              <a:spcBef>
                <a:spcPts val="1200"/>
              </a:spcBef>
              <a:spcAft>
                <a:spcPts val="0"/>
              </a:spcAft>
              <a:buSzPts val="852"/>
              <a:buNone/>
            </a:pPr>
            <a:r>
              <a:rPr lang="en" sz="1052">
                <a:latin typeface="Arial"/>
                <a:ea typeface="Arial"/>
                <a:cs typeface="Arial"/>
                <a:sym typeface="Arial"/>
              </a:rPr>
              <a:t>				</a:t>
            </a:r>
            <a:endParaRPr sz="1052">
              <a:latin typeface="Arial"/>
              <a:ea typeface="Arial"/>
              <a:cs typeface="Arial"/>
              <a:sym typeface="Arial"/>
            </a:endParaRPr>
          </a:p>
          <a:p>
            <a:pPr indent="0" lvl="0" marL="0" rtl="0" algn="l">
              <a:lnSpc>
                <a:spcPct val="105000"/>
              </a:lnSpc>
              <a:spcBef>
                <a:spcPts val="0"/>
              </a:spcBef>
              <a:spcAft>
                <a:spcPts val="0"/>
              </a:spcAft>
              <a:buSzPts val="852"/>
              <a:buNone/>
            </a:pPr>
            <a:r>
              <a:rPr lang="en" sz="1052">
                <a:latin typeface="Arial"/>
                <a:ea typeface="Arial"/>
                <a:cs typeface="Arial"/>
                <a:sym typeface="Arial"/>
              </a:rPr>
              <a:t>			</a:t>
            </a:r>
            <a:endParaRPr sz="1052">
              <a:latin typeface="Arial"/>
              <a:ea typeface="Arial"/>
              <a:cs typeface="Arial"/>
              <a:sym typeface="Arial"/>
            </a:endParaRPr>
          </a:p>
          <a:p>
            <a:pPr indent="0" lvl="0" marL="0" rtl="0" algn="l">
              <a:lnSpc>
                <a:spcPct val="105000"/>
              </a:lnSpc>
              <a:spcBef>
                <a:spcPts val="1200"/>
              </a:spcBef>
              <a:spcAft>
                <a:spcPts val="0"/>
              </a:spcAft>
              <a:buSzPts val="852"/>
              <a:buNone/>
            </a:pPr>
            <a:r>
              <a:rPr lang="en" sz="1052">
                <a:latin typeface="Arial"/>
                <a:ea typeface="Arial"/>
                <a:cs typeface="Arial"/>
                <a:sym typeface="Arial"/>
              </a:rPr>
              <a:t>		</a:t>
            </a:r>
            <a:endParaRPr sz="1052">
              <a:latin typeface="Arial"/>
              <a:ea typeface="Arial"/>
              <a:cs typeface="Arial"/>
              <a:sym typeface="Arial"/>
            </a:endParaRPr>
          </a:p>
          <a:p>
            <a:pPr indent="0" lvl="0" marL="0" rtl="0" algn="l">
              <a:lnSpc>
                <a:spcPct val="105000"/>
              </a:lnSpc>
              <a:spcBef>
                <a:spcPts val="1200"/>
              </a:spcBef>
              <a:spcAft>
                <a:spcPts val="1200"/>
              </a:spcAft>
              <a:buSzPts val="852"/>
              <a:buNone/>
            </a:pPr>
            <a:r>
              <a:t/>
            </a:r>
            <a:endParaRPr sz="1207"/>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INTRODUCTION</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1100">
                <a:solidFill>
                  <a:srgbClr val="000000"/>
                </a:solidFill>
                <a:latin typeface="Arial"/>
                <a:ea typeface="Arial"/>
                <a:cs typeface="Arial"/>
                <a:sym typeface="Arial"/>
              </a:rPr>
              <a:t>		 	 	</a:t>
            </a:r>
            <a:r>
              <a:rPr b="1" lang="en" sz="6207">
                <a:solidFill>
                  <a:srgbClr val="000000"/>
                </a:solidFill>
              </a:rPr>
              <a:t>				</a:t>
            </a:r>
            <a:endParaRPr b="1" sz="6207">
              <a:solidFill>
                <a:srgbClr val="000000"/>
              </a:solidFill>
            </a:endParaRPr>
          </a:p>
          <a:p>
            <a:pPr indent="0" lvl="0" marL="0" rtl="0" algn="l">
              <a:lnSpc>
                <a:spcPct val="150000"/>
              </a:lnSpc>
              <a:spcBef>
                <a:spcPts val="1200"/>
              </a:spcBef>
              <a:spcAft>
                <a:spcPts val="0"/>
              </a:spcAft>
              <a:buNone/>
            </a:pPr>
            <a:r>
              <a:rPr b="1" lang="en" sz="6000"/>
              <a:t>This Courier Management System Project will have different modules. The login section will have login facility for the admin and for the user who will operate this system. While taking orders from its customers, it will take all the details of its customers who is placing the orders and all the details for the recipient such as its address, name, mobile number. During billing process system will generate a tracking id for their products. Through this tracking id, customers or its recipient will able to track their products from any location using internet. It will provide status of the product after placing orders .</a:t>
            </a:r>
            <a:endParaRPr b="1" sz="6000"/>
          </a:p>
          <a:p>
            <a:pPr indent="0" lvl="0" marL="0" rtl="0" algn="l">
              <a:spcBef>
                <a:spcPts val="12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000"/>
                                        <p:tgtEl>
                                          <p:spTgt spid="1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OBJECTIVES</a:t>
            </a:r>
            <a:endParaRPr/>
          </a:p>
        </p:txBody>
      </p:sp>
      <p:sp>
        <p:nvSpPr>
          <p:cNvPr id="153" name="Google Shape;153;p16"/>
          <p:cNvSpPr txBox="1"/>
          <p:nvPr>
            <p:ph idx="1" type="body"/>
          </p:nvPr>
        </p:nvSpPr>
        <p:spPr>
          <a:xfrm>
            <a:off x="1091325" y="1394575"/>
            <a:ext cx="8792400" cy="448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200">
              <a:latin typeface="Arial"/>
              <a:ea typeface="Arial"/>
              <a:cs typeface="Arial"/>
              <a:sym typeface="Arial"/>
            </a:endParaRPr>
          </a:p>
          <a:p>
            <a:pPr indent="-311150" lvl="0" marL="457200" rtl="0" algn="l">
              <a:lnSpc>
                <a:spcPct val="150000"/>
              </a:lnSpc>
              <a:spcBef>
                <a:spcPts val="1200"/>
              </a:spcBef>
              <a:spcAft>
                <a:spcPts val="0"/>
              </a:spcAft>
              <a:buSzPts val="1300"/>
              <a:buFont typeface="Arial"/>
              <a:buChar char="●"/>
            </a:pPr>
            <a:r>
              <a:rPr b="1" lang="en" sz="1629"/>
              <a:t>Decrease the load of the person involve in existing manual system.</a:t>
            </a:r>
            <a:r>
              <a:rPr lang="en" sz="1329">
                <a:latin typeface="Arial"/>
                <a:ea typeface="Arial"/>
                <a:cs typeface="Arial"/>
                <a:sym typeface="Arial"/>
              </a:rPr>
              <a:t> </a:t>
            </a:r>
            <a:endParaRPr sz="1329">
              <a:latin typeface="Arial"/>
              <a:ea typeface="Arial"/>
              <a:cs typeface="Arial"/>
              <a:sym typeface="Arial"/>
            </a:endParaRPr>
          </a:p>
          <a:p>
            <a:pPr indent="-319343" lvl="0" marL="457200" rtl="0" algn="l">
              <a:lnSpc>
                <a:spcPct val="150000"/>
              </a:lnSpc>
              <a:spcBef>
                <a:spcPts val="0"/>
              </a:spcBef>
              <a:spcAft>
                <a:spcPts val="0"/>
              </a:spcAft>
              <a:buSzPts val="1429"/>
              <a:buFont typeface="Arial"/>
              <a:buChar char="●"/>
            </a:pPr>
            <a:r>
              <a:rPr b="1" lang="en" sz="1629"/>
              <a:t>Access of any information individually.</a:t>
            </a:r>
            <a:endParaRPr b="1" sz="1629"/>
          </a:p>
          <a:p>
            <a:pPr indent="-319343" lvl="0" marL="457200" rtl="0" algn="l">
              <a:lnSpc>
                <a:spcPct val="150000"/>
              </a:lnSpc>
              <a:spcBef>
                <a:spcPts val="0"/>
              </a:spcBef>
              <a:spcAft>
                <a:spcPts val="0"/>
              </a:spcAft>
              <a:buSzPts val="1429"/>
              <a:buFont typeface="Arial"/>
              <a:buChar char="●"/>
            </a:pPr>
            <a:r>
              <a:rPr b="1" lang="en" sz="1629"/>
              <a:t>Work becomes very speedy.</a:t>
            </a:r>
            <a:endParaRPr b="1" sz="1629"/>
          </a:p>
          <a:p>
            <a:pPr indent="-319343" lvl="0" marL="457200" rtl="0" algn="l">
              <a:lnSpc>
                <a:spcPct val="150000"/>
              </a:lnSpc>
              <a:spcBef>
                <a:spcPts val="0"/>
              </a:spcBef>
              <a:spcAft>
                <a:spcPts val="0"/>
              </a:spcAft>
              <a:buSzPts val="1429"/>
              <a:buFont typeface="Arial"/>
              <a:buChar char="●"/>
            </a:pPr>
            <a:r>
              <a:rPr b="1" lang="en" sz="1629"/>
              <a:t>Easy to update information.</a:t>
            </a:r>
            <a:endParaRPr sz="1329">
              <a:solidFill>
                <a:srgbClr val="000000"/>
              </a:solidFill>
              <a:latin typeface="Arial"/>
              <a:ea typeface="Arial"/>
              <a:cs typeface="Arial"/>
              <a:sym typeface="Arial"/>
            </a:endParaRPr>
          </a:p>
          <a:p>
            <a:pPr indent="-311150" lvl="0" marL="457200" rtl="0" algn="l">
              <a:lnSpc>
                <a:spcPct val="150000"/>
              </a:lnSpc>
              <a:spcBef>
                <a:spcPts val="0"/>
              </a:spcBef>
              <a:spcAft>
                <a:spcPts val="0"/>
              </a:spcAft>
              <a:buSzPts val="1300"/>
              <a:buFont typeface="Arial"/>
              <a:buChar char="●"/>
            </a:pPr>
            <a:r>
              <a:rPr b="1" lang="en" sz="1629"/>
              <a:t>It contains better storage capacity.</a:t>
            </a:r>
            <a:r>
              <a:rPr lang="en" sz="1229">
                <a:solidFill>
                  <a:srgbClr val="000000"/>
                </a:solidFill>
                <a:latin typeface="Arial"/>
                <a:ea typeface="Arial"/>
                <a:cs typeface="Arial"/>
                <a:sym typeface="Arial"/>
              </a:rPr>
              <a:t> </a:t>
            </a:r>
            <a:endParaRPr sz="1229">
              <a:solidFill>
                <a:srgbClr val="000000"/>
              </a:solidFill>
              <a:latin typeface="Arial"/>
              <a:ea typeface="Arial"/>
              <a:cs typeface="Arial"/>
              <a:sym typeface="Arial"/>
            </a:endParaRPr>
          </a:p>
          <a:p>
            <a:pPr indent="-311150" lvl="0" marL="457200" rtl="0" algn="l">
              <a:lnSpc>
                <a:spcPct val="150000"/>
              </a:lnSpc>
              <a:spcBef>
                <a:spcPts val="0"/>
              </a:spcBef>
              <a:spcAft>
                <a:spcPts val="0"/>
              </a:spcAft>
              <a:buSzPts val="1300"/>
              <a:buFont typeface="Arial"/>
              <a:buChar char="●"/>
            </a:pPr>
            <a:r>
              <a:rPr b="1" lang="en" sz="1629"/>
              <a:t>Well designed reports.</a:t>
            </a:r>
            <a:r>
              <a:rPr lang="en" sz="1229">
                <a:solidFill>
                  <a:srgbClr val="000000"/>
                </a:solidFill>
                <a:latin typeface="Arial"/>
                <a:ea typeface="Arial"/>
                <a:cs typeface="Arial"/>
                <a:sym typeface="Arial"/>
              </a:rPr>
              <a:t>		</a:t>
            </a: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457200" rtl="0" algn="l">
              <a:spcBef>
                <a:spcPts val="120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INPUT                               OUTPUT</a:t>
            </a:r>
            <a:endParaRPr/>
          </a:p>
        </p:txBody>
      </p:sp>
      <p:sp>
        <p:nvSpPr>
          <p:cNvPr id="159" name="Google Shape;159;p17"/>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0"/>
              </a:spcBef>
              <a:spcAft>
                <a:spcPts val="0"/>
              </a:spcAft>
              <a:buSzPts val="1500"/>
              <a:buChar char="●"/>
            </a:pPr>
            <a:r>
              <a:rPr lang="en" sz="1500"/>
              <a:t>ADMIN DETAILS</a:t>
            </a:r>
            <a:endParaRPr sz="1500"/>
          </a:p>
          <a:p>
            <a:pPr indent="-323850" lvl="0" marL="457200" rtl="0" algn="l">
              <a:lnSpc>
                <a:spcPct val="150000"/>
              </a:lnSpc>
              <a:spcBef>
                <a:spcPts val="0"/>
              </a:spcBef>
              <a:spcAft>
                <a:spcPts val="0"/>
              </a:spcAft>
              <a:buSzPts val="1500"/>
              <a:buChar char="●"/>
            </a:pPr>
            <a:r>
              <a:rPr lang="en" sz="1500"/>
              <a:t>CUSTOMER DETAILS</a:t>
            </a:r>
            <a:endParaRPr sz="1500"/>
          </a:p>
          <a:p>
            <a:pPr indent="-323850" lvl="0" marL="457200" rtl="0" algn="l">
              <a:lnSpc>
                <a:spcPct val="150000"/>
              </a:lnSpc>
              <a:spcBef>
                <a:spcPts val="0"/>
              </a:spcBef>
              <a:spcAft>
                <a:spcPts val="0"/>
              </a:spcAft>
              <a:buSzPts val="1500"/>
              <a:buChar char="●"/>
            </a:pPr>
            <a:r>
              <a:rPr lang="en" sz="1500"/>
              <a:t>SHIPPING DETAILS</a:t>
            </a:r>
            <a:endParaRPr sz="1500"/>
          </a:p>
        </p:txBody>
      </p:sp>
      <p:sp>
        <p:nvSpPr>
          <p:cNvPr id="160" name="Google Shape;160;p17"/>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0"/>
              </a:spcBef>
              <a:spcAft>
                <a:spcPts val="0"/>
              </a:spcAft>
              <a:buSzPts val="1500"/>
              <a:buChar char="●"/>
            </a:pPr>
            <a:r>
              <a:rPr lang="en" sz="1500"/>
              <a:t>ADMIN PROFILE</a:t>
            </a:r>
            <a:endParaRPr sz="1500"/>
          </a:p>
          <a:p>
            <a:pPr indent="-323850" lvl="0" marL="457200" rtl="0" algn="l">
              <a:lnSpc>
                <a:spcPct val="150000"/>
              </a:lnSpc>
              <a:spcBef>
                <a:spcPts val="0"/>
              </a:spcBef>
              <a:spcAft>
                <a:spcPts val="0"/>
              </a:spcAft>
              <a:buSzPts val="1500"/>
              <a:buChar char="●"/>
            </a:pPr>
            <a:r>
              <a:rPr lang="en" sz="1500"/>
              <a:t>CUSTOMER PROFILE</a:t>
            </a:r>
            <a:endParaRPr sz="1500"/>
          </a:p>
          <a:p>
            <a:pPr indent="-323850" lvl="0" marL="457200" rtl="0" algn="l">
              <a:lnSpc>
                <a:spcPct val="150000"/>
              </a:lnSpc>
              <a:spcBef>
                <a:spcPts val="0"/>
              </a:spcBef>
              <a:spcAft>
                <a:spcPts val="0"/>
              </a:spcAft>
              <a:buSzPts val="1500"/>
              <a:buChar char="●"/>
            </a:pPr>
            <a:r>
              <a:rPr lang="en" sz="1500"/>
              <a:t>PARCEL DETAILS</a:t>
            </a:r>
            <a:endParaRPr sz="1500"/>
          </a:p>
          <a:p>
            <a:pPr indent="-323850" lvl="0" marL="457200" rtl="0" algn="l">
              <a:lnSpc>
                <a:spcPct val="150000"/>
              </a:lnSpc>
              <a:spcBef>
                <a:spcPts val="0"/>
              </a:spcBef>
              <a:spcAft>
                <a:spcPts val="0"/>
              </a:spcAft>
              <a:buSzPts val="1500"/>
              <a:buChar char="●"/>
            </a:pPr>
            <a:r>
              <a:rPr lang="en" sz="1500"/>
              <a:t>TRANSACTION REPORTS</a:t>
            </a:r>
            <a:endParaRPr sz="1500"/>
          </a:p>
          <a:p>
            <a:pPr indent="-323850" lvl="0" marL="457200" rtl="0" algn="l">
              <a:lnSpc>
                <a:spcPct val="150000"/>
              </a:lnSpc>
              <a:spcBef>
                <a:spcPts val="0"/>
              </a:spcBef>
              <a:spcAft>
                <a:spcPts val="0"/>
              </a:spcAft>
              <a:buSzPts val="1500"/>
              <a:buChar char="●"/>
            </a:pPr>
            <a:r>
              <a:rPr lang="en" sz="1500"/>
              <a:t>BILLING REPORTS</a:t>
            </a:r>
            <a:endParaRPr sz="15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BASIC MODULES</a:t>
            </a:r>
            <a:endParaRPr/>
          </a:p>
        </p:txBody>
      </p:sp>
      <p:sp>
        <p:nvSpPr>
          <p:cNvPr id="166" name="Google Shape;166;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0"/>
              </a:spcBef>
              <a:spcAft>
                <a:spcPts val="0"/>
              </a:spcAft>
              <a:buSzPts val="1500"/>
              <a:buChar char="●"/>
            </a:pPr>
            <a:r>
              <a:rPr b="1" lang="en" sz="1500"/>
              <a:t>Admin Management</a:t>
            </a:r>
            <a:endParaRPr b="1" sz="1500"/>
          </a:p>
          <a:p>
            <a:pPr indent="-323850" lvl="0" marL="457200" rtl="0" algn="l">
              <a:lnSpc>
                <a:spcPct val="150000"/>
              </a:lnSpc>
              <a:spcBef>
                <a:spcPts val="0"/>
              </a:spcBef>
              <a:spcAft>
                <a:spcPts val="0"/>
              </a:spcAft>
              <a:buSzPts val="1500"/>
              <a:buChar char="●"/>
            </a:pPr>
            <a:r>
              <a:rPr b="1" lang="en" sz="1500"/>
              <a:t>Customer Management</a:t>
            </a:r>
            <a:endParaRPr b="1" sz="1500"/>
          </a:p>
          <a:p>
            <a:pPr indent="-323850" lvl="0" marL="457200" rtl="0" algn="l">
              <a:lnSpc>
                <a:spcPct val="150000"/>
              </a:lnSpc>
              <a:spcBef>
                <a:spcPts val="0"/>
              </a:spcBef>
              <a:spcAft>
                <a:spcPts val="0"/>
              </a:spcAft>
              <a:buSzPts val="1500"/>
              <a:buChar char="●"/>
            </a:pPr>
            <a:r>
              <a:rPr b="1" lang="en" sz="1500"/>
              <a:t>Parcel Management</a:t>
            </a:r>
            <a:endParaRPr b="1" sz="1500"/>
          </a:p>
          <a:p>
            <a:pPr indent="-323850" lvl="0" marL="457200" rtl="0" algn="l">
              <a:lnSpc>
                <a:spcPct val="150000"/>
              </a:lnSpc>
              <a:spcBef>
                <a:spcPts val="0"/>
              </a:spcBef>
              <a:spcAft>
                <a:spcPts val="0"/>
              </a:spcAft>
              <a:buSzPts val="1500"/>
              <a:buChar char="●"/>
            </a:pPr>
            <a:r>
              <a:rPr b="1" lang="en" sz="1500"/>
              <a:t>Goods Management</a:t>
            </a:r>
            <a:endParaRPr b="1" sz="1500"/>
          </a:p>
          <a:p>
            <a:pPr indent="-323850" lvl="0" marL="457200" rtl="0" algn="l">
              <a:lnSpc>
                <a:spcPct val="150000"/>
              </a:lnSpc>
              <a:spcBef>
                <a:spcPts val="0"/>
              </a:spcBef>
              <a:spcAft>
                <a:spcPts val="0"/>
              </a:spcAft>
              <a:buSzPts val="1500"/>
              <a:buChar char="●"/>
            </a:pPr>
            <a:r>
              <a:rPr b="1" lang="en" sz="1500"/>
              <a:t>Tracking Management</a:t>
            </a:r>
            <a:endParaRPr b="1" sz="15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000"/>
                                        <p:tgtEl>
                                          <p:spTgt spid="1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219050" y="180825"/>
            <a:ext cx="7038900" cy="603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PROCESS LOGIC</a:t>
            </a:r>
            <a:endParaRPr/>
          </a:p>
        </p:txBody>
      </p:sp>
      <p:sp>
        <p:nvSpPr>
          <p:cNvPr id="172" name="Google Shape;172;p19"/>
          <p:cNvSpPr txBox="1"/>
          <p:nvPr>
            <p:ph idx="1" type="body"/>
          </p:nvPr>
        </p:nvSpPr>
        <p:spPr>
          <a:xfrm>
            <a:off x="1263900" y="715925"/>
            <a:ext cx="3476100" cy="6036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SzPts val="523"/>
              <a:buNone/>
            </a:pPr>
            <a:r>
              <a:rPr lang="en" sz="2130"/>
              <a:t>CONTEXT LEVEL </a:t>
            </a:r>
            <a:r>
              <a:rPr lang="en" sz="2130"/>
              <a:t>DFD</a:t>
            </a:r>
            <a:endParaRPr sz="2130"/>
          </a:p>
        </p:txBody>
      </p:sp>
      <p:pic>
        <p:nvPicPr>
          <p:cNvPr id="173" name="Google Shape;173;p19"/>
          <p:cNvPicPr preferRelativeResize="0"/>
          <p:nvPr/>
        </p:nvPicPr>
        <p:blipFill>
          <a:blip r:embed="rId3">
            <a:alphaModFix/>
          </a:blip>
          <a:stretch>
            <a:fillRect/>
          </a:stretch>
        </p:blipFill>
        <p:spPr>
          <a:xfrm>
            <a:off x="2779062" y="1307850"/>
            <a:ext cx="3585875" cy="369727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000"/>
                                        <p:tgtEl>
                                          <p:spTgt spid="1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1297500" y="304100"/>
            <a:ext cx="7038900" cy="591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MOCKUPS</a:t>
            </a:r>
            <a:endParaRPr/>
          </a:p>
        </p:txBody>
      </p:sp>
      <p:sp>
        <p:nvSpPr>
          <p:cNvPr id="179" name="Google Shape;179;p20"/>
          <p:cNvSpPr txBox="1"/>
          <p:nvPr>
            <p:ph idx="1" type="body"/>
          </p:nvPr>
        </p:nvSpPr>
        <p:spPr>
          <a:xfrm>
            <a:off x="1297500" y="984850"/>
            <a:ext cx="7038900" cy="5466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1200"/>
              </a:spcAft>
              <a:buNone/>
            </a:pPr>
            <a:r>
              <a:rPr lang="en" sz="2400"/>
              <a:t>ADMIN LOGIN </a:t>
            </a:r>
            <a:endParaRPr sz="2400"/>
          </a:p>
        </p:txBody>
      </p:sp>
      <p:pic>
        <p:nvPicPr>
          <p:cNvPr id="180" name="Google Shape;180;p20"/>
          <p:cNvPicPr preferRelativeResize="0"/>
          <p:nvPr/>
        </p:nvPicPr>
        <p:blipFill>
          <a:blip r:embed="rId3">
            <a:alphaModFix/>
          </a:blip>
          <a:stretch>
            <a:fillRect/>
          </a:stretch>
        </p:blipFill>
        <p:spPr>
          <a:xfrm>
            <a:off x="1902850" y="1628775"/>
            <a:ext cx="5581650" cy="34099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000"/>
                                        <p:tgtEl>
                                          <p:spTgt spid="1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1000"/>
                                        <p:tgtEl>
                                          <p:spTgt spid="1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000"/>
                                        <p:tgtEl>
                                          <p:spTgt spid="1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MOCKUPS</a:t>
            </a:r>
            <a:endParaRPr/>
          </a:p>
        </p:txBody>
      </p:sp>
      <p:sp>
        <p:nvSpPr>
          <p:cNvPr id="186" name="Google Shape;186;p21"/>
          <p:cNvSpPr txBox="1"/>
          <p:nvPr>
            <p:ph idx="1" type="body"/>
          </p:nvPr>
        </p:nvSpPr>
        <p:spPr>
          <a:xfrm>
            <a:off x="1706100" y="1029650"/>
            <a:ext cx="6221700" cy="12228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n" sz="2400"/>
              <a:t>DASHBOARD</a:t>
            </a:r>
            <a:endParaRPr b="1" sz="2400"/>
          </a:p>
        </p:txBody>
      </p:sp>
      <p:pic>
        <p:nvPicPr>
          <p:cNvPr id="187" name="Google Shape;187;p21"/>
          <p:cNvPicPr preferRelativeResize="0"/>
          <p:nvPr/>
        </p:nvPicPr>
        <p:blipFill>
          <a:blip r:embed="rId3">
            <a:alphaModFix/>
          </a:blip>
          <a:stretch>
            <a:fillRect/>
          </a:stretch>
        </p:blipFill>
        <p:spPr>
          <a:xfrm>
            <a:off x="1297500" y="1867738"/>
            <a:ext cx="6762750" cy="27527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000"/>
                                        <p:tgtEl>
                                          <p:spTgt spid="1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000"/>
                                        <p:tgtEl>
                                          <p:spTgt spid="1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