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2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1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1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0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0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2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3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4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6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5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6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S</a:t>
            </a:r>
            <a:r>
              <a:rPr dirty="0" sz="2400" lang="en-US"/>
              <a:t>A</a:t>
            </a:r>
            <a:r>
              <a:rPr dirty="0" sz="2400" lang="en-US"/>
              <a:t>B</a:t>
            </a:r>
            <a:r>
              <a:rPr dirty="0" sz="2400" lang="en-US"/>
              <a:t>I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U</a:t>
            </a:r>
            <a:r>
              <a:rPr dirty="0" sz="2400" lang="en-US"/>
              <a:t>.</a:t>
            </a:r>
            <a:r>
              <a:rPr dirty="0" sz="2400" lang="en-US"/>
              <a:t>K</a:t>
            </a:r>
            <a:endParaRPr altLang="en-US" lang="zh-CN"/>
          </a:p>
          <a:p>
            <a:r>
              <a:rPr dirty="0" sz="2400" lang="en-US"/>
              <a:t>REGISTER NO AND NMID: 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c</a:t>
            </a:r>
            <a:r>
              <a:rPr dirty="0" sz="2400" lang="en-US"/>
              <a:t>e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dirty="0" sz="2400" lang="en-US"/>
              <a:t>:</a:t>
            </a:r>
            <a:r>
              <a:rPr dirty="0" sz="2400" lang="en-US"/>
              <a:t>s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j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c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0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0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758953" y="1722742"/>
            <a:ext cx="6627269" cy="4741386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0" name=""/>
          <p:cNvSpPr txBox="1"/>
          <p:nvPr/>
        </p:nvSpPr>
        <p:spPr>
          <a:xfrm>
            <a:off x="1213356" y="2219398"/>
            <a:ext cx="10292462" cy="4053841"/>
          </a:xfrm>
          <a:prstGeom prst="rect"/>
        </p:spPr>
        <p:txBody>
          <a:bodyPr rtlCol="0" wrap="square">
            <a:spAutoFit/>
          </a:bodyPr>
          <a:p>
            <a:r>
              <a:rPr sz="2000" lang="en-IN">
                <a:solidFill>
                  <a:srgbClr val="000000"/>
                </a:solidFill>
              </a:rPr>
              <a:t>A responsive personal portfolio website was successfully developed.
It provides a professional platform to showcase skills, projects, and achievements.
The design ensures user-friendly navigation and works seamlessly across devices.
This project enhances personal branding and can be used fo opportunities.
+
WPS AI
Future improvements can include adding a blog section, dark mode, and animations.</a:t>
            </a:r>
            <a:endParaRPr sz="20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33011" y="-452755"/>
            <a:ext cx="4752975" cy="6863080"/>
            <a:chOff x="7443849" y="0"/>
            <a:chExt cx="4752975" cy="6863080"/>
          </a:xfrm>
        </p:grpSpPr>
        <p:sp>
          <p:nvSpPr>
            <p:cNvPr id="104863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solidFill>
              <a:srgbClr val="02A5E3"/>
            </a:solidFill>
            <a:prstDash val="solid"/>
          </a:ln>
        </p:spPr>
        <p:txBody>
          <a:bodyPr bIns="0" lIns="0" rIns="0" rtlCol="0" tIns="0" wrap="square"/>
          <a:p>
            <a:endParaRPr b="0" i="0">
              <a:effectLst/>
            </a:endParaRPr>
          </a:p>
        </p:txBody>
      </p:sp>
      <p:sp>
        <p:nvSpPr>
          <p:cNvPr id="104864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5" name=""/>
          <p:cNvSpPr txBox="1"/>
          <p:nvPr/>
        </p:nvSpPr>
        <p:spPr>
          <a:xfrm>
            <a:off x="4005474" y="3219450"/>
            <a:ext cx="4090526" cy="1767839"/>
          </a:xfrm>
          <a:prstGeom prst="rect"/>
        </p:spPr>
        <p:txBody>
          <a:bodyPr rtlCol="0" wrap="square">
            <a:spAutoFit/>
          </a:bodyPr>
          <a:p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h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w</a:t>
            </a:r>
            <a:r>
              <a:rPr b="1" sz="2800" i="0" lang="en-US">
                <a:solidFill>
                  <a:srgbClr val="000000"/>
                </a:solidFill>
              </a:rPr>
              <a:t>c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n</a:t>
            </a:r>
            <a:r>
              <a:rPr b="1" sz="2800" i="0" lang="en-US">
                <a:solidFill>
                  <a:srgbClr val="000000"/>
                </a:solidFill>
              </a:rPr>
              <a:t>g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k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t</a:t>
            </a:r>
            <a:r>
              <a:rPr b="1" sz="2800" i="0" lang="en-US">
                <a:solidFill>
                  <a:srgbClr val="000000"/>
                </a:solidFill>
              </a:rPr>
              <a:t>h</a:t>
            </a:r>
            <a:r>
              <a:rPr b="1" sz="2800" i="0" lang="en-US">
                <a:solidFill>
                  <a:srgbClr val="000000"/>
                </a:solidFill>
              </a:rPr>
              <a:t>r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u</a:t>
            </a:r>
            <a:r>
              <a:rPr b="1" sz="2800" i="0" lang="en-US">
                <a:solidFill>
                  <a:srgbClr val="000000"/>
                </a:solidFill>
              </a:rPr>
              <a:t>g</a:t>
            </a:r>
            <a:r>
              <a:rPr b="1" sz="2800" i="0" lang="en-US">
                <a:solidFill>
                  <a:srgbClr val="000000"/>
                </a:solidFill>
              </a:rPr>
              <a:t>h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responsible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p</a:t>
            </a:r>
            <a:r>
              <a:rPr b="1" sz="2800" i="0" lang="en-US">
                <a:solidFill>
                  <a:srgbClr val="000000"/>
                </a:solidFill>
              </a:rPr>
              <a:t>e</a:t>
            </a:r>
            <a:r>
              <a:rPr b="1" sz="2800" i="0" lang="en-US">
                <a:solidFill>
                  <a:srgbClr val="000000"/>
                </a:solidFill>
              </a:rPr>
              <a:t>r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n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p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r</a:t>
            </a:r>
            <a:r>
              <a:rPr b="1" sz="2800" i="0" lang="en-US">
                <a:solidFill>
                  <a:srgbClr val="000000"/>
                </a:solidFill>
              </a:rPr>
              <a:t>f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w</a:t>
            </a:r>
            <a:r>
              <a:rPr b="1" sz="2800" i="0" lang="en-US">
                <a:solidFill>
                  <a:srgbClr val="000000"/>
                </a:solidFill>
              </a:rPr>
              <a:t>e</a:t>
            </a:r>
            <a:r>
              <a:rPr b="1" sz="2800" i="0" lang="en-US">
                <a:solidFill>
                  <a:srgbClr val="000000"/>
                </a:solidFill>
              </a:rPr>
              <a:t>b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t</a:t>
            </a:r>
            <a:r>
              <a:rPr b="1" sz="2800" i="0" lang="en-US">
                <a:solidFill>
                  <a:srgbClr val="000000"/>
                </a:solidFill>
              </a:rPr>
              <a:t>e</a:t>
            </a:r>
            <a:endParaRPr b="1" sz="2800" i="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5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9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0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1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348152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837964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68" name=""/>
          <p:cNvSpPr txBox="1"/>
          <p:nvPr/>
        </p:nvSpPr>
        <p:spPr>
          <a:xfrm>
            <a:off x="315946" y="1857375"/>
            <a:ext cx="11324419" cy="4358640"/>
          </a:xfrm>
          <a:prstGeom prst="rect"/>
        </p:spPr>
        <p:txBody>
          <a:bodyPr rtlCol="0" wrap="square">
            <a:spAutoFit/>
          </a:bodyPr>
          <a:p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today's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ent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effectively</a:t>
            </a:r>
            <a:r>
              <a:rPr sz="2400" lang="en-US">
                <a:solidFill>
                  <a:srgbClr val="000000"/>
                </a:solidFill>
              </a:rPr>
              <a:t> 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skills projects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men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professional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,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b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k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tunities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k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,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b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ible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portfolio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b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one's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k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j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ievements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.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endParaRPr sz="2400" lang="en-IN">
              <a:solidFill>
                <a:srgbClr val="000000"/>
              </a:solidFill>
            </a:endParaRPr>
          </a:p>
        </p:txBody>
      </p:sp>
      <p:sp>
        <p:nvSpPr>
          <p:cNvPr id="1048669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5" name=""/>
          <p:cNvSpPr txBox="1"/>
          <p:nvPr/>
        </p:nvSpPr>
        <p:spPr>
          <a:xfrm>
            <a:off x="242804" y="1695450"/>
            <a:ext cx="11058884" cy="4003040"/>
          </a:xfrm>
          <a:prstGeom prst="rect"/>
        </p:spPr>
        <p:txBody>
          <a:bodyPr rtlCol="0" wrap="square">
            <a:spAutoFit/>
          </a:bodyPr>
          <a:p>
            <a:r>
              <a:rPr sz="2400" lang="en-US">
                <a:solidFill>
                  <a:srgbClr val="000000"/>
                </a:solidFill>
              </a:rPr>
              <a:t>The project focuses on developing a responsive personal portfolio website to showcase an individual's skills, projects, and achievements in a professional and creative way.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IN">
                <a:solidFill>
                  <a:srgbClr val="000000"/>
                </a:solidFill>
              </a:rPr>
              <a:t>The website will serve as a digital resume and portfolio, highlighting technical expertise, creativity, and personal branding.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IN">
                <a:solidFill>
                  <a:srgbClr val="000000"/>
                </a:solidFill>
              </a:rPr>
              <a:t>It will be designed with a user-friendly interface and responsive layout to ensure compatibility across devices (desktop, tablet, and mobile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IN">
                <a:solidFill>
                  <a:srgbClr val="000000"/>
                </a:solidFill>
              </a:rPr>
              <a:t>The portfolio will include key sections such as About Me, Skills, Projects Resume, and Contact Information.</a:t>
            </a:r>
            <a:endParaRPr sz="24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1" name=""/>
          <p:cNvSpPr txBox="1"/>
          <p:nvPr/>
        </p:nvSpPr>
        <p:spPr>
          <a:xfrm>
            <a:off x="354579" y="2032634"/>
            <a:ext cx="11482843" cy="38633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Definition: End users are the final audience or customers who interact directly with the outcome of your project.
Role: They are not necessarily the buyers or decision-makers, but the people who actually operate, experience, or benefit from what's delivered.
Importance: Understanding end users ensures the project meets real needs, is user-friendly, and provides value.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82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88" name=""/>
          <p:cNvSpPr txBox="1"/>
          <p:nvPr/>
        </p:nvSpPr>
        <p:spPr>
          <a:xfrm>
            <a:off x="1636999" y="1404620"/>
            <a:ext cx="10555001" cy="55397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Research tools and techniques (e.g., surveys, interviews, data analysis methods)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
</a:t>
            </a:r>
            <a:r>
              <a:rPr sz="2800" lang="en-IN">
                <a:solidFill>
                  <a:srgbClr val="000000"/>
                </a:solidFill>
              </a:rPr>
              <a:t>Project management tools and techniques (e.g., Agile, Gantt charts, Jira, Trello</a:t>
            </a:r>
            <a:r>
              <a:rPr sz="2800" lang="en-US">
                <a:solidFill>
                  <a:srgbClr val="000000"/>
                </a:solidFill>
              </a:rPr>
              <a:t>)</a:t>
            </a:r>
            <a:r>
              <a:rPr sz="2800" lang="en-IN">
                <a:solidFill>
                  <a:srgbClr val="000000"/>
                </a:solidFill>
              </a:rPr>
              <a:t>
Teaching/learning tools and techniques (e.g., digital tools, active learning methods)
Problem-solving tools and techniques (e.g., brainstorming, root cause analysis, mind mapping)</a:t>
            </a:r>
            <a:r>
              <a:rPr sz="2800" lang="en-IN">
                <a:solidFill>
                  <a:srgbClr val="000000"/>
                </a:solidFill>
              </a:rPr>
              <a:t>
Technical tools and techniques in a specific field (like software development, engineering, art, etc.)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1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7" name="object 8"/>
          <p:cNvSpPr txBox="1"/>
          <p:nvPr/>
        </p:nvSpPr>
        <p:spPr>
          <a:xfrm>
            <a:off x="1449306" y="439232"/>
            <a:ext cx="8837693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18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9" name=""/>
          <p:cNvSpPr txBox="1"/>
          <p:nvPr/>
        </p:nvSpPr>
        <p:spPr>
          <a:xfrm rot="21568220">
            <a:off x="410688" y="1250668"/>
            <a:ext cx="11370625" cy="5069841"/>
          </a:xfrm>
          <a:prstGeom prst="rect"/>
        </p:spPr>
        <p:txBody>
          <a:bodyPr rtlCol="0" wrap="square">
            <a:spAutoFit/>
          </a:bodyPr>
          <a:p>
            <a:r>
              <a:rPr sz="2400" lang="en-IN">
                <a:solidFill>
                  <a:srgbClr val="000000"/>
                </a:solidFill>
              </a:rPr>
              <a:t>Clean Title Slide - Include your name, role, and a simple background for a professional look.
About Me Section - Short intro with photo, education, and skills using icons or infographics.
Skills Showcase - Display technical and soft skills with progress bars, charts, or visuals.
Projects/Portfolio Grid - Highlight your best works with screenshots, tools used, and short descriptions.
Contact/Thank You Slide - Provide your email, LinkedIn, GitHub, and a QR code for easy access.</a:t>
            </a:r>
            <a:endParaRPr sz="24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09" name=""/>
          <p:cNvSpPr txBox="1"/>
          <p:nvPr/>
        </p:nvSpPr>
        <p:spPr>
          <a:xfrm>
            <a:off x="718836" y="1318261"/>
            <a:ext cx="10894520" cy="5539739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Responsive Design - Works smoothly on desktop, tablet, and mobile devices.
Interactive UI - Clean navigation with animations and hover effects.
Project Showcase - Dedicated sections with images, descriptions, and live/demo links.
About Me Section - Profile, skills, and background details.
Contact Form Easy way for users to reach out via email/message.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2024-03-23T16:07:22Z</dcterms:created>
  <dcterms:modified xsi:type="dcterms:W3CDTF">2025-09-12T03:49:59Z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935edc2d2a7b4367bc7c59515e92eca9</vt:lpwstr>
  </property>
</Properties>
</file>