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theme/theme3.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4.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5.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6.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48" r:id="rId2"/>
    <p:sldMasterId id="2147483670" r:id="rId3"/>
    <p:sldMasterId id="2147483660" r:id="rId4"/>
    <p:sldMasterId id="2147483672" r:id="rId5"/>
    <p:sldMasterId id="2147483674" r:id="rId6"/>
    <p:sldMasterId id="2147485026" r:id="rId7"/>
  </p:sldMasterIdLst>
  <p:notesMasterIdLst>
    <p:notesMasterId r:id="rId97"/>
  </p:notesMasterIdLst>
  <p:sldIdLst>
    <p:sldId id="387" r:id="rId8"/>
    <p:sldId id="426" r:id="rId9"/>
    <p:sldId id="427" r:id="rId10"/>
    <p:sldId id="428" r:id="rId11"/>
    <p:sldId id="429" r:id="rId12"/>
    <p:sldId id="430" r:id="rId13"/>
    <p:sldId id="431" r:id="rId14"/>
    <p:sldId id="432" r:id="rId15"/>
    <p:sldId id="433" r:id="rId16"/>
    <p:sldId id="434" r:id="rId17"/>
    <p:sldId id="435" r:id="rId18"/>
    <p:sldId id="436" r:id="rId19"/>
    <p:sldId id="437" r:id="rId20"/>
    <p:sldId id="438" r:id="rId21"/>
    <p:sldId id="439" r:id="rId22"/>
    <p:sldId id="440" r:id="rId23"/>
    <p:sldId id="441" r:id="rId24"/>
    <p:sldId id="442" r:id="rId25"/>
    <p:sldId id="443" r:id="rId26"/>
    <p:sldId id="444" r:id="rId27"/>
    <p:sldId id="445" r:id="rId28"/>
    <p:sldId id="446" r:id="rId29"/>
    <p:sldId id="447" r:id="rId30"/>
    <p:sldId id="448" r:id="rId31"/>
    <p:sldId id="450" r:id="rId32"/>
    <p:sldId id="449" r:id="rId33"/>
    <p:sldId id="451" r:id="rId34"/>
    <p:sldId id="452" r:id="rId35"/>
    <p:sldId id="453" r:id="rId36"/>
    <p:sldId id="454" r:id="rId37"/>
    <p:sldId id="455" r:id="rId38"/>
    <p:sldId id="456" r:id="rId39"/>
    <p:sldId id="457" r:id="rId40"/>
    <p:sldId id="458" r:id="rId41"/>
    <p:sldId id="459" r:id="rId42"/>
    <p:sldId id="460" r:id="rId43"/>
    <p:sldId id="461" r:id="rId44"/>
    <p:sldId id="462" r:id="rId45"/>
    <p:sldId id="463" r:id="rId46"/>
    <p:sldId id="464" r:id="rId47"/>
    <p:sldId id="465" r:id="rId48"/>
    <p:sldId id="466" r:id="rId49"/>
    <p:sldId id="467" r:id="rId50"/>
    <p:sldId id="468" r:id="rId51"/>
    <p:sldId id="469" r:id="rId52"/>
    <p:sldId id="470" r:id="rId53"/>
    <p:sldId id="471" r:id="rId54"/>
    <p:sldId id="472" r:id="rId55"/>
    <p:sldId id="473" r:id="rId56"/>
    <p:sldId id="474" r:id="rId57"/>
    <p:sldId id="475" r:id="rId58"/>
    <p:sldId id="476" r:id="rId59"/>
    <p:sldId id="477" r:id="rId60"/>
    <p:sldId id="478" r:id="rId61"/>
    <p:sldId id="479" r:id="rId62"/>
    <p:sldId id="480" r:id="rId63"/>
    <p:sldId id="481" r:id="rId64"/>
    <p:sldId id="483" r:id="rId65"/>
    <p:sldId id="482" r:id="rId66"/>
    <p:sldId id="484" r:id="rId67"/>
    <p:sldId id="485" r:id="rId68"/>
    <p:sldId id="486" r:id="rId69"/>
    <p:sldId id="487" r:id="rId70"/>
    <p:sldId id="488" r:id="rId71"/>
    <p:sldId id="489" r:id="rId72"/>
    <p:sldId id="490" r:id="rId73"/>
    <p:sldId id="491" r:id="rId74"/>
    <p:sldId id="492" r:id="rId75"/>
    <p:sldId id="493" r:id="rId76"/>
    <p:sldId id="494" r:id="rId77"/>
    <p:sldId id="496" r:id="rId78"/>
    <p:sldId id="497" r:id="rId79"/>
    <p:sldId id="498" r:id="rId80"/>
    <p:sldId id="499" r:id="rId81"/>
    <p:sldId id="500" r:id="rId82"/>
    <p:sldId id="501" r:id="rId83"/>
    <p:sldId id="502" r:id="rId84"/>
    <p:sldId id="503" r:id="rId85"/>
    <p:sldId id="504" r:id="rId86"/>
    <p:sldId id="505" r:id="rId87"/>
    <p:sldId id="506" r:id="rId88"/>
    <p:sldId id="507" r:id="rId89"/>
    <p:sldId id="508" r:id="rId90"/>
    <p:sldId id="509" r:id="rId91"/>
    <p:sldId id="510" r:id="rId92"/>
    <p:sldId id="511" r:id="rId93"/>
    <p:sldId id="512" r:id="rId94"/>
    <p:sldId id="513" r:id="rId95"/>
    <p:sldId id="514" r:id="rId96"/>
  </p:sldIdLst>
  <p:sldSz cx="9144000" cy="6858000" type="screen4x3"/>
  <p:notesSz cx="6858000" cy="9144000"/>
  <p:custDataLst>
    <p:tags r:id="rId98"/>
  </p:custDataLst>
  <p:defaultTextStyle>
    <a:defPPr>
      <a:defRPr lang="tr-TR"/>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5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94638" autoAdjust="0"/>
  </p:normalViewPr>
  <p:slideViewPr>
    <p:cSldViewPr>
      <p:cViewPr varScale="1">
        <p:scale>
          <a:sx n="93" d="100"/>
          <a:sy n="93" d="100"/>
        </p:scale>
        <p:origin x="274" y="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5" d="100"/>
          <a:sy n="65" d="100"/>
        </p:scale>
        <p:origin x="3154" y="53"/>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21" Type="http://schemas.openxmlformats.org/officeDocument/2006/relationships/slide" Target="slides/slide14.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slide" Target="slides/slide56.xml"/><Relationship Id="rId68" Type="http://schemas.openxmlformats.org/officeDocument/2006/relationships/slide" Target="slides/slide61.xml"/><Relationship Id="rId84" Type="http://schemas.openxmlformats.org/officeDocument/2006/relationships/slide" Target="slides/slide77.xml"/><Relationship Id="rId89" Type="http://schemas.openxmlformats.org/officeDocument/2006/relationships/slide" Target="slides/slide82.xml"/><Relationship Id="rId16" Type="http://schemas.openxmlformats.org/officeDocument/2006/relationships/slide" Target="slides/slide9.xml"/><Relationship Id="rId11" Type="http://schemas.openxmlformats.org/officeDocument/2006/relationships/slide" Target="slides/slide4.xml"/><Relationship Id="rId32" Type="http://schemas.openxmlformats.org/officeDocument/2006/relationships/slide" Target="slides/slide25.xml"/><Relationship Id="rId37" Type="http://schemas.openxmlformats.org/officeDocument/2006/relationships/slide" Target="slides/slide30.xml"/><Relationship Id="rId53" Type="http://schemas.openxmlformats.org/officeDocument/2006/relationships/slide" Target="slides/slide46.xml"/><Relationship Id="rId58" Type="http://schemas.openxmlformats.org/officeDocument/2006/relationships/slide" Target="slides/slide51.xml"/><Relationship Id="rId74" Type="http://schemas.openxmlformats.org/officeDocument/2006/relationships/slide" Target="slides/slide67.xml"/><Relationship Id="rId79" Type="http://schemas.openxmlformats.org/officeDocument/2006/relationships/slide" Target="slides/slide72.xml"/><Relationship Id="rId102" Type="http://schemas.openxmlformats.org/officeDocument/2006/relationships/tableStyles" Target="tableStyles.xml"/><Relationship Id="rId5" Type="http://schemas.openxmlformats.org/officeDocument/2006/relationships/slideMaster" Target="slideMasters/slideMaster5.xml"/><Relationship Id="rId90" Type="http://schemas.openxmlformats.org/officeDocument/2006/relationships/slide" Target="slides/slide83.xml"/><Relationship Id="rId95" Type="http://schemas.openxmlformats.org/officeDocument/2006/relationships/slide" Target="slides/slide88.xml"/><Relationship Id="rId22" Type="http://schemas.openxmlformats.org/officeDocument/2006/relationships/slide" Target="slides/slide15.xml"/><Relationship Id="rId27" Type="http://schemas.openxmlformats.org/officeDocument/2006/relationships/slide" Target="slides/slide20.xml"/><Relationship Id="rId43" Type="http://schemas.openxmlformats.org/officeDocument/2006/relationships/slide" Target="slides/slide36.xml"/><Relationship Id="rId48" Type="http://schemas.openxmlformats.org/officeDocument/2006/relationships/slide" Target="slides/slide41.xml"/><Relationship Id="rId64" Type="http://schemas.openxmlformats.org/officeDocument/2006/relationships/slide" Target="slides/slide57.xml"/><Relationship Id="rId69" Type="http://schemas.openxmlformats.org/officeDocument/2006/relationships/slide" Target="slides/slide62.xml"/><Relationship Id="rId80" Type="http://schemas.openxmlformats.org/officeDocument/2006/relationships/slide" Target="slides/slide73.xml"/><Relationship Id="rId85" Type="http://schemas.openxmlformats.org/officeDocument/2006/relationships/slide" Target="slides/slide78.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slide" Target="slides/slide63.xml"/><Relationship Id="rId75" Type="http://schemas.openxmlformats.org/officeDocument/2006/relationships/slide" Target="slides/slide68.xml"/><Relationship Id="rId83" Type="http://schemas.openxmlformats.org/officeDocument/2006/relationships/slide" Target="slides/slide76.xml"/><Relationship Id="rId88" Type="http://schemas.openxmlformats.org/officeDocument/2006/relationships/slide" Target="slides/slide81.xml"/><Relationship Id="rId91" Type="http://schemas.openxmlformats.org/officeDocument/2006/relationships/slide" Target="slides/slide84.xml"/><Relationship Id="rId96" Type="http://schemas.openxmlformats.org/officeDocument/2006/relationships/slide" Target="slides/slide89.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slide" Target="slides/slide66.xml"/><Relationship Id="rId78" Type="http://schemas.openxmlformats.org/officeDocument/2006/relationships/slide" Target="slides/slide71.xml"/><Relationship Id="rId81" Type="http://schemas.openxmlformats.org/officeDocument/2006/relationships/slide" Target="slides/slide74.xml"/><Relationship Id="rId86" Type="http://schemas.openxmlformats.org/officeDocument/2006/relationships/slide" Target="slides/slide79.xml"/><Relationship Id="rId94" Type="http://schemas.openxmlformats.org/officeDocument/2006/relationships/slide" Target="slides/slide87.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6" Type="http://schemas.openxmlformats.org/officeDocument/2006/relationships/slide" Target="slides/slide69.xml"/><Relationship Id="rId97" Type="http://schemas.openxmlformats.org/officeDocument/2006/relationships/notesMaster" Target="notesMasters/notesMaster1.xml"/><Relationship Id="rId7" Type="http://schemas.openxmlformats.org/officeDocument/2006/relationships/slideMaster" Target="slideMasters/slideMaster7.xml"/><Relationship Id="rId71" Type="http://schemas.openxmlformats.org/officeDocument/2006/relationships/slide" Target="slides/slide64.xml"/><Relationship Id="rId92" Type="http://schemas.openxmlformats.org/officeDocument/2006/relationships/slide" Target="slides/slide85.xml"/><Relationship Id="rId2" Type="http://schemas.openxmlformats.org/officeDocument/2006/relationships/slideMaster" Target="slideMasters/slideMaster2.xml"/><Relationship Id="rId29" Type="http://schemas.openxmlformats.org/officeDocument/2006/relationships/slide" Target="slides/slide22.xml"/><Relationship Id="rId24" Type="http://schemas.openxmlformats.org/officeDocument/2006/relationships/slide" Target="slides/slide17.xml"/><Relationship Id="rId40" Type="http://schemas.openxmlformats.org/officeDocument/2006/relationships/slide" Target="slides/slide33.xml"/><Relationship Id="rId45" Type="http://schemas.openxmlformats.org/officeDocument/2006/relationships/slide" Target="slides/slide38.xml"/><Relationship Id="rId66" Type="http://schemas.openxmlformats.org/officeDocument/2006/relationships/slide" Target="slides/slide59.xml"/><Relationship Id="rId87" Type="http://schemas.openxmlformats.org/officeDocument/2006/relationships/slide" Target="slides/slide80.xml"/><Relationship Id="rId61" Type="http://schemas.openxmlformats.org/officeDocument/2006/relationships/slide" Target="slides/slide54.xml"/><Relationship Id="rId82" Type="http://schemas.openxmlformats.org/officeDocument/2006/relationships/slide" Target="slides/slide75.xml"/><Relationship Id="rId19" Type="http://schemas.openxmlformats.org/officeDocument/2006/relationships/slide" Target="slides/slide12.xml"/><Relationship Id="rId14" Type="http://schemas.openxmlformats.org/officeDocument/2006/relationships/slide" Target="slides/slide7.xml"/><Relationship Id="rId30" Type="http://schemas.openxmlformats.org/officeDocument/2006/relationships/slide" Target="slides/slide23.xml"/><Relationship Id="rId35" Type="http://schemas.openxmlformats.org/officeDocument/2006/relationships/slide" Target="slides/slide28.xml"/><Relationship Id="rId56" Type="http://schemas.openxmlformats.org/officeDocument/2006/relationships/slide" Target="slides/slide49.xml"/><Relationship Id="rId77" Type="http://schemas.openxmlformats.org/officeDocument/2006/relationships/slide" Target="slides/slide70.xml"/><Relationship Id="rId100" Type="http://schemas.openxmlformats.org/officeDocument/2006/relationships/viewProps" Target="viewProps.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93" Type="http://schemas.openxmlformats.org/officeDocument/2006/relationships/slide" Target="slides/slide86.xml"/><Relationship Id="rId98" Type="http://schemas.openxmlformats.org/officeDocument/2006/relationships/tags" Target="tags/tag1.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5504B3D2-DE5B-43D2-8172-3D9B267F0885}" type="datetimeFigureOut">
              <a:rPr lang="tr-TR"/>
              <a:pPr>
                <a:defRPr/>
              </a:pPr>
              <a:t>15.10.2024</a:t>
            </a:fld>
            <a:endParaRPr lang="tr-T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Giriş">
    <p:spTree>
      <p:nvGrpSpPr>
        <p:cNvPr id="1" name=""/>
        <p:cNvGrpSpPr/>
        <p:nvPr/>
      </p:nvGrpSpPr>
      <p:grpSpPr>
        <a:xfrm>
          <a:off x="0" y="0"/>
          <a:ext cx="0" cy="0"/>
          <a:chOff x="0" y="0"/>
          <a:chExt cx="0" cy="0"/>
        </a:xfrm>
      </p:grpSpPr>
      <p:cxnSp>
        <p:nvCxnSpPr>
          <p:cNvPr id="5" name="Straight Connector 5"/>
          <p:cNvCxnSpPr/>
          <p:nvPr userDrawn="1"/>
        </p:nvCxnSpPr>
        <p:spPr>
          <a:xfrm>
            <a:off x="539750" y="3141663"/>
            <a:ext cx="8064500"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6" name="Picture 6" descr="Picture1.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50" y="4292600"/>
            <a:ext cx="1763713"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deuzem logo-01.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312025" y="4292600"/>
            <a:ext cx="1292225" cy="162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 Placeholder 31"/>
          <p:cNvSpPr>
            <a:spLocks noGrp="1"/>
          </p:cNvSpPr>
          <p:nvPr>
            <p:ph type="body" sz="quarter" idx="10"/>
          </p:nvPr>
        </p:nvSpPr>
        <p:spPr>
          <a:xfrm>
            <a:off x="539552" y="2276872"/>
            <a:ext cx="8064500" cy="647452"/>
          </a:xfrm>
          <a:prstGeom prst="rect">
            <a:avLst/>
          </a:prstGeom>
        </p:spPr>
        <p:txBody>
          <a:bodyPr/>
          <a:lstStyle>
            <a:lvl1pPr algn="ctr">
              <a:buNone/>
              <a:defRPr sz="3200" b="1">
                <a:latin typeface="Verdana" pitchFamily="34" charset="0"/>
                <a:ea typeface="Verdana" pitchFamily="34" charset="0"/>
                <a:cs typeface="Verdana" pitchFamily="34" charset="0"/>
              </a:defRPr>
            </a:lvl1pPr>
          </a:lstStyle>
          <a:p>
            <a:pPr lvl="0"/>
            <a:r>
              <a:rPr lang="en-US"/>
              <a:t>Click to edit Master text styles</a:t>
            </a:r>
          </a:p>
        </p:txBody>
      </p:sp>
      <p:sp>
        <p:nvSpPr>
          <p:cNvPr id="33" name="Text Placeholder 31"/>
          <p:cNvSpPr>
            <a:spLocks noGrp="1"/>
          </p:cNvSpPr>
          <p:nvPr>
            <p:ph type="body" sz="quarter" idx="11"/>
          </p:nvPr>
        </p:nvSpPr>
        <p:spPr>
          <a:xfrm>
            <a:off x="539552" y="3429000"/>
            <a:ext cx="8064500" cy="647452"/>
          </a:xfrm>
          <a:prstGeom prst="rect">
            <a:avLst/>
          </a:prstGeom>
        </p:spPr>
        <p:txBody>
          <a:bodyPr/>
          <a:lstStyle>
            <a:lvl1pPr algn="ctr">
              <a:buNone/>
              <a:defRPr sz="2400" b="0">
                <a:latin typeface="Verdana" pitchFamily="34" charset="0"/>
                <a:ea typeface="Verdana" pitchFamily="34" charset="0"/>
                <a:cs typeface="Verdana" pitchFamily="34" charset="0"/>
              </a:defRPr>
            </a:lvl1pPr>
          </a:lstStyle>
          <a:p>
            <a:pPr lvl="0"/>
            <a:r>
              <a:rPr lang="en-US"/>
              <a:t>Click to edit Master text styles</a:t>
            </a:r>
          </a:p>
        </p:txBody>
      </p:sp>
      <p:sp>
        <p:nvSpPr>
          <p:cNvPr id="13" name="Text Placeholder 31"/>
          <p:cNvSpPr>
            <a:spLocks noGrp="1"/>
          </p:cNvSpPr>
          <p:nvPr>
            <p:ph type="body" sz="quarter" idx="12"/>
          </p:nvPr>
        </p:nvSpPr>
        <p:spPr>
          <a:xfrm>
            <a:off x="168626" y="6420678"/>
            <a:ext cx="1008112" cy="216024"/>
          </a:xfrm>
          <a:prstGeom prst="rect">
            <a:avLst/>
          </a:prstGeom>
        </p:spPr>
        <p:txBody>
          <a:bodyPr anchor="ctr"/>
          <a:lstStyle>
            <a:lvl1pPr algn="ctr">
              <a:buNone/>
              <a:defRPr sz="1100" b="0">
                <a:latin typeface="Verdana" pitchFamily="34" charset="0"/>
                <a:ea typeface="Verdana" pitchFamily="34" charset="0"/>
                <a:cs typeface="Verdana" pitchFamily="34" charset="0"/>
              </a:defRPr>
            </a:lvl1pPr>
          </a:lstStyle>
          <a:p>
            <a:pPr lvl="0"/>
            <a:r>
              <a:rPr lang="en-US"/>
              <a:t>Click to edit Master text styles</a:t>
            </a:r>
          </a:p>
        </p:txBody>
      </p:sp>
    </p:spTree>
    <p:extLst>
      <p:ext uri="{BB962C8B-B14F-4D97-AF65-F5344CB8AC3E}">
        <p14:creationId xmlns:p14="http://schemas.microsoft.com/office/powerpoint/2010/main" val="3014877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o">
    <p:spTree>
      <p:nvGrpSpPr>
        <p:cNvPr id="1" name=""/>
        <p:cNvGrpSpPr/>
        <p:nvPr/>
      </p:nvGrpSpPr>
      <p:grpSpPr>
        <a:xfrm>
          <a:off x="0" y="0"/>
          <a:ext cx="0" cy="0"/>
          <a:chOff x="0" y="0"/>
          <a:chExt cx="0" cy="0"/>
        </a:xfrm>
      </p:grpSpPr>
      <p:cxnSp>
        <p:nvCxnSpPr>
          <p:cNvPr id="7" name="Straight Connector 6"/>
          <p:cNvCxnSpPr/>
          <p:nvPr userDrawn="1"/>
        </p:nvCxnSpPr>
        <p:spPr>
          <a:xfrm>
            <a:off x="323850" y="1196975"/>
            <a:ext cx="84963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1" name="Text Placeholder 40"/>
          <p:cNvSpPr>
            <a:spLocks noGrp="1"/>
          </p:cNvSpPr>
          <p:nvPr>
            <p:ph type="body" sz="quarter" idx="10"/>
          </p:nvPr>
        </p:nvSpPr>
        <p:spPr>
          <a:xfrm>
            <a:off x="323528" y="477143"/>
            <a:ext cx="8496944" cy="647601"/>
          </a:xfrm>
          <a:prstGeom prst="rect">
            <a:avLst/>
          </a:prstGeom>
        </p:spPr>
        <p:txBody>
          <a:bodyPr/>
          <a:lstStyle>
            <a:lvl1pPr>
              <a:buNone/>
              <a:defRPr b="1">
                <a:latin typeface="Verdana" pitchFamily="34" charset="0"/>
                <a:ea typeface="Verdana" pitchFamily="34" charset="0"/>
                <a:cs typeface="Verdana" pitchFamily="34" charset="0"/>
              </a:defRPr>
            </a:lvl1pPr>
          </a:lstStyle>
          <a:p>
            <a:pPr lvl="0"/>
            <a:r>
              <a:rPr lang="en-US"/>
              <a:t>Click to edit Master text styles</a:t>
            </a:r>
          </a:p>
        </p:txBody>
      </p:sp>
      <p:sp>
        <p:nvSpPr>
          <p:cNvPr id="6" name="Table Placeholder 5"/>
          <p:cNvSpPr>
            <a:spLocks noGrp="1"/>
          </p:cNvSpPr>
          <p:nvPr>
            <p:ph type="tbl" sz="quarter" idx="12"/>
          </p:nvPr>
        </p:nvSpPr>
        <p:spPr>
          <a:xfrm>
            <a:off x="323850" y="1341438"/>
            <a:ext cx="8496300" cy="4895850"/>
          </a:xfrm>
          <a:prstGeom prst="rect">
            <a:avLst/>
          </a:prstGeom>
        </p:spPr>
        <p:txBody>
          <a:bodyPr/>
          <a:lstStyle>
            <a:lvl1pPr>
              <a:defRPr>
                <a:latin typeface="Verdana" pitchFamily="34" charset="0"/>
                <a:ea typeface="Verdana" pitchFamily="34" charset="0"/>
                <a:cs typeface="Verdana" pitchFamily="34" charset="0"/>
              </a:defRPr>
            </a:lvl1pPr>
          </a:lstStyle>
          <a:p>
            <a:pPr lvl="0"/>
            <a:endParaRPr lang="tr-TR" noProof="0"/>
          </a:p>
        </p:txBody>
      </p:sp>
      <p:sp>
        <p:nvSpPr>
          <p:cNvPr id="5" name="Text Placeholder 40"/>
          <p:cNvSpPr>
            <a:spLocks noGrp="1"/>
          </p:cNvSpPr>
          <p:nvPr>
            <p:ph type="body" sz="quarter" idx="13"/>
          </p:nvPr>
        </p:nvSpPr>
        <p:spPr>
          <a:xfrm>
            <a:off x="0" y="1"/>
            <a:ext cx="9144000" cy="188640"/>
          </a:xfrm>
          <a:prstGeom prst="rect">
            <a:avLst/>
          </a:prstGeom>
        </p:spPr>
        <p:txBody>
          <a:bodyPr/>
          <a:lstStyle>
            <a:lvl1pPr algn="ctr">
              <a:buNone/>
              <a:defRPr sz="1000" b="0" baseline="0">
                <a:solidFill>
                  <a:schemeClr val="bg1"/>
                </a:solidFill>
                <a:latin typeface="Verdana" pitchFamily="34" charset="0"/>
                <a:ea typeface="Verdana" pitchFamily="34" charset="0"/>
                <a:cs typeface="Verdana" pitchFamily="34" charset="0"/>
              </a:defRPr>
            </a:lvl1pPr>
          </a:lstStyle>
          <a:p>
            <a:pPr lvl="0"/>
            <a:r>
              <a:rPr lang="en-US"/>
              <a:t>Click to edit Master text styles</a:t>
            </a:r>
          </a:p>
        </p:txBody>
      </p:sp>
      <p:sp>
        <p:nvSpPr>
          <p:cNvPr id="8" name="Text Placeholder 31"/>
          <p:cNvSpPr>
            <a:spLocks noGrp="1"/>
          </p:cNvSpPr>
          <p:nvPr>
            <p:ph type="body" sz="quarter" idx="14"/>
          </p:nvPr>
        </p:nvSpPr>
        <p:spPr>
          <a:xfrm>
            <a:off x="168626" y="6420678"/>
            <a:ext cx="1008112" cy="216024"/>
          </a:xfrm>
          <a:prstGeom prst="rect">
            <a:avLst/>
          </a:prstGeom>
        </p:spPr>
        <p:txBody>
          <a:bodyPr anchor="ctr"/>
          <a:lstStyle>
            <a:lvl1pPr algn="ctr">
              <a:buNone/>
              <a:defRPr sz="1100" b="0">
                <a:latin typeface="Verdana" pitchFamily="34" charset="0"/>
                <a:ea typeface="Verdana" pitchFamily="34" charset="0"/>
                <a:cs typeface="Verdana" pitchFamily="34" charset="0"/>
              </a:defRPr>
            </a:lvl1pPr>
          </a:lstStyle>
          <a:p>
            <a:pPr lvl="0"/>
            <a:r>
              <a:rPr lang="en-US"/>
              <a:t>Click to edit Master text styles</a:t>
            </a:r>
          </a:p>
        </p:txBody>
      </p:sp>
    </p:spTree>
    <p:extLst>
      <p:ext uri="{BB962C8B-B14F-4D97-AF65-F5344CB8AC3E}">
        <p14:creationId xmlns:p14="http://schemas.microsoft.com/office/powerpoint/2010/main" val="40745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a:xfrm>
            <a:off x="628650" y="365126"/>
            <a:ext cx="7886700" cy="1325563"/>
          </a:xfrm>
          <a:prstGeom prst="rect">
            <a:avLst/>
          </a:prstGeom>
        </p:spPr>
        <p:txBody>
          <a:bodyPr/>
          <a:lstStyle/>
          <a:p>
            <a:r>
              <a:rPr lang="tr-TR"/>
              <a:t>Asıl başlık stili için tıklatın</a:t>
            </a:r>
          </a:p>
        </p:txBody>
      </p:sp>
      <p:sp>
        <p:nvSpPr>
          <p:cNvPr id="3" name="İçerik Yer Tutucusu 2"/>
          <p:cNvSpPr>
            <a:spLocks noGrp="1"/>
          </p:cNvSpPr>
          <p:nvPr>
            <p:ph idx="1"/>
          </p:nvPr>
        </p:nvSpPr>
        <p:spPr>
          <a:xfrm>
            <a:off x="628650" y="1825625"/>
            <a:ext cx="7886700" cy="4351338"/>
          </a:xfrm>
          <a:prstGeom prst="rect">
            <a:avLst/>
          </a:prstGeo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a:xfrm>
            <a:off x="628650" y="6356350"/>
            <a:ext cx="2057400" cy="365125"/>
          </a:xfrm>
          <a:prstGeom prst="rect">
            <a:avLst/>
          </a:prstGeom>
        </p:spPr>
        <p:txBody>
          <a:bodyPr/>
          <a:lstStyle>
            <a:lvl1pPr eaLnBrk="1" hangingPunct="1">
              <a:defRPr>
                <a:latin typeface="Arial" panose="020B0604020202020204" pitchFamily="34" charset="0"/>
                <a:cs typeface="Arial" panose="020B0604020202020204" pitchFamily="34" charset="0"/>
              </a:defRPr>
            </a:lvl1pPr>
          </a:lstStyle>
          <a:p>
            <a:pPr>
              <a:defRPr/>
            </a:pPr>
            <a:endParaRPr lang="tr-TR"/>
          </a:p>
        </p:txBody>
      </p:sp>
      <p:sp>
        <p:nvSpPr>
          <p:cNvPr id="5" name="Altbilgi Yer Tutucusu 4"/>
          <p:cNvSpPr>
            <a:spLocks noGrp="1"/>
          </p:cNvSpPr>
          <p:nvPr>
            <p:ph type="ftr" sz="quarter" idx="11"/>
          </p:nvPr>
        </p:nvSpPr>
        <p:spPr>
          <a:xfrm>
            <a:off x="3028950" y="6356350"/>
            <a:ext cx="3086100" cy="365125"/>
          </a:xfrm>
          <a:prstGeom prst="rect">
            <a:avLst/>
          </a:prstGeom>
        </p:spPr>
        <p:txBody>
          <a:bodyPr/>
          <a:lstStyle>
            <a:lvl1pPr eaLnBrk="1" hangingPunct="1">
              <a:defRPr>
                <a:latin typeface="Arial" panose="020B0604020202020204" pitchFamily="34" charset="0"/>
                <a:cs typeface="Arial" panose="020B0604020202020204" pitchFamily="34" charset="0"/>
              </a:defRPr>
            </a:lvl1pPr>
          </a:lstStyle>
          <a:p>
            <a:pPr>
              <a:defRPr/>
            </a:pPr>
            <a:endParaRPr lang="tr-TR"/>
          </a:p>
        </p:txBody>
      </p:sp>
      <p:sp>
        <p:nvSpPr>
          <p:cNvPr id="6" name="Slayt Numarası Yer Tutucusu 5"/>
          <p:cNvSpPr>
            <a:spLocks noGrp="1"/>
          </p:cNvSpPr>
          <p:nvPr>
            <p:ph type="sldNum" sz="quarter" idx="12"/>
          </p:nvPr>
        </p:nvSpPr>
        <p:spPr>
          <a:xfrm>
            <a:off x="6457950" y="6356350"/>
            <a:ext cx="20574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98A6A30E-51CB-4633-ABA8-92C8186800E7}" type="slidenum">
              <a:rPr lang="tr-TR" altLang="tr-TR"/>
              <a:pPr>
                <a:defRPr/>
              </a:pPr>
              <a:t>‹#›</a:t>
            </a:fld>
            <a:endParaRPr lang="tr-TR" altLang="tr-TR"/>
          </a:p>
        </p:txBody>
      </p:sp>
    </p:spTree>
    <p:extLst>
      <p:ext uri="{BB962C8B-B14F-4D97-AF65-F5344CB8AC3E}">
        <p14:creationId xmlns:p14="http://schemas.microsoft.com/office/powerpoint/2010/main" val="28678606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İki İçerik">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457200" y="274637"/>
            <a:ext cx="8229600" cy="1143000"/>
          </a:xfrm>
          <a:prstGeom prst="rect">
            <a:avLst/>
          </a:prstGeom>
          <a:noFill/>
          <a:ln>
            <a:noFill/>
          </a:ln>
        </p:spPr>
        <p:txBody>
          <a:bodyPr/>
          <a:lstStyle>
            <a:lvl1pPr marL="0" marR="0" lvl="0" indent="0" algn="ctr" rtl="0">
              <a:spcBef>
                <a:spcPts val="0"/>
              </a:spcBef>
              <a:spcAft>
                <a:spcPts val="0"/>
              </a:spcAft>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None/>
              <a:defRPr sz="4400" b="0" i="0" u="none" strike="noStrike" cap="none">
                <a:solidFill>
                  <a:schemeClr val="dk1"/>
                </a:solidFill>
                <a:latin typeface="Calibri"/>
                <a:ea typeface="Calibri"/>
                <a:cs typeface="Calibri"/>
                <a:sym typeface="Calibri"/>
              </a:defRPr>
            </a:lvl9pPr>
          </a:lstStyle>
          <a:p>
            <a:endParaRPr/>
          </a:p>
        </p:txBody>
      </p:sp>
      <p:sp>
        <p:nvSpPr>
          <p:cNvPr id="25" name="Shape 25"/>
          <p:cNvSpPr txBox="1">
            <a:spLocks noGrp="1"/>
          </p:cNvSpPr>
          <p:nvPr>
            <p:ph type="body" idx="1"/>
          </p:nvPr>
        </p:nvSpPr>
        <p:spPr>
          <a:xfrm>
            <a:off x="422031" y="1600201"/>
            <a:ext cx="3727938" cy="4525963"/>
          </a:xfrm>
          <a:prstGeom prst="rect">
            <a:avLst/>
          </a:prstGeom>
          <a:noFill/>
          <a:ln>
            <a:noFill/>
          </a:ln>
        </p:spPr>
        <p:txBody>
          <a:bodyPr/>
          <a:lstStyle>
            <a:lvl1pPr marL="342900" marR="0" lvl="0" indent="-165100" algn="l" rtl="0">
              <a:spcBef>
                <a:spcPts val="560"/>
              </a:spcBef>
              <a:spcAft>
                <a:spcPts val="0"/>
              </a:spcAft>
              <a:buClr>
                <a:schemeClr val="dk1"/>
              </a:buClr>
              <a:buSzPct val="100000"/>
              <a:buFont typeface="Arial"/>
              <a:buChar char="•"/>
              <a:defRPr sz="2800">
                <a:solidFill>
                  <a:schemeClr val="dk1"/>
                </a:solidFill>
                <a:latin typeface="Calibri"/>
                <a:ea typeface="Calibri"/>
                <a:cs typeface="Calibri"/>
                <a:sym typeface="Calibri"/>
              </a:defRPr>
            </a:lvl1pPr>
            <a:lvl2pPr marL="742950" marR="0" lvl="1" indent="-133350" algn="l" rtl="0">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6" name="Shape 26"/>
          <p:cNvSpPr txBox="1">
            <a:spLocks noGrp="1"/>
          </p:cNvSpPr>
          <p:nvPr>
            <p:ph type="body" idx="2"/>
          </p:nvPr>
        </p:nvSpPr>
        <p:spPr>
          <a:xfrm>
            <a:off x="4290646" y="1600201"/>
            <a:ext cx="3727938" cy="4525963"/>
          </a:xfrm>
          <a:prstGeom prst="rect">
            <a:avLst/>
          </a:prstGeom>
          <a:noFill/>
          <a:ln>
            <a:noFill/>
          </a:ln>
        </p:spPr>
        <p:txBody>
          <a:bodyPr/>
          <a:lstStyle>
            <a:lvl1pPr marL="342900" marR="0" lvl="0" indent="-165100" algn="l" rtl="0">
              <a:spcBef>
                <a:spcPts val="560"/>
              </a:spcBef>
              <a:spcAft>
                <a:spcPts val="0"/>
              </a:spcAft>
              <a:buClr>
                <a:schemeClr val="dk1"/>
              </a:buClr>
              <a:buSzPct val="100000"/>
              <a:buFont typeface="Arial"/>
              <a:buChar char="•"/>
              <a:defRPr sz="2800">
                <a:solidFill>
                  <a:schemeClr val="dk1"/>
                </a:solidFill>
                <a:latin typeface="Calibri"/>
                <a:ea typeface="Calibri"/>
                <a:cs typeface="Calibri"/>
                <a:sym typeface="Calibri"/>
              </a:defRPr>
            </a:lvl1pPr>
            <a:lvl2pPr marL="742950" marR="0" lvl="1" indent="-133350" algn="l" rtl="0">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 name="Shape 8"/>
          <p:cNvSpPr txBox="1">
            <a:spLocks noGrp="1"/>
          </p:cNvSpPr>
          <p:nvPr>
            <p:ph type="dt" idx="10"/>
          </p:nvPr>
        </p:nvSpPr>
        <p:spPr>
          <a:xfrm>
            <a:off x="457200" y="6356350"/>
            <a:ext cx="2133600" cy="365125"/>
          </a:xfrm>
          <a:prstGeom prst="rect">
            <a:avLst/>
          </a:prstGeom>
        </p:spPr>
        <p:txBody>
          <a:bodyPr/>
          <a:lstStyle>
            <a:lvl1pPr>
              <a:defRPr/>
            </a:lvl1pPr>
          </a:lstStyle>
          <a:p>
            <a:pPr>
              <a:defRPr/>
            </a:pPr>
            <a:endParaRPr lang="en-US"/>
          </a:p>
        </p:txBody>
      </p:sp>
      <p:sp>
        <p:nvSpPr>
          <p:cNvPr id="6" name="Shape 9"/>
          <p:cNvSpPr txBox="1">
            <a:spLocks noGrp="1"/>
          </p:cNvSpPr>
          <p:nvPr>
            <p:ph type="ftr" idx="11"/>
          </p:nvPr>
        </p:nvSpPr>
        <p:spPr>
          <a:xfrm>
            <a:off x="3124200" y="6356350"/>
            <a:ext cx="2895600" cy="365125"/>
          </a:xfrm>
          <a:prstGeom prst="rect">
            <a:avLst/>
          </a:prstGeom>
        </p:spPr>
        <p:txBody>
          <a:bodyPr/>
          <a:lstStyle>
            <a:lvl1pPr>
              <a:defRPr/>
            </a:lvl1pPr>
          </a:lstStyle>
          <a:p>
            <a:pPr>
              <a:defRPr/>
            </a:pPr>
            <a:endParaRPr lang="en-US"/>
          </a:p>
        </p:txBody>
      </p:sp>
      <p:sp>
        <p:nvSpPr>
          <p:cNvPr id="7" name="Shape 10"/>
          <p:cNvSpPr txBox="1">
            <a:spLocks noGrp="1"/>
          </p:cNvSpPr>
          <p:nvPr>
            <p:ph type="sldNum"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038C925B-C320-4043-B3CB-350D06A13E06}" type="slidenum">
              <a:rPr lang="en-US" altLang="tr-TR"/>
              <a:pPr>
                <a:defRPr/>
              </a:pPr>
              <a:t>‹#›</a:t>
            </a:fld>
            <a:endParaRPr lang="en-US" altLang="tr-TR"/>
          </a:p>
        </p:txBody>
      </p:sp>
    </p:spTree>
    <p:extLst>
      <p:ext uri="{BB962C8B-B14F-4D97-AF65-F5344CB8AC3E}">
        <p14:creationId xmlns:p14="http://schemas.microsoft.com/office/powerpoint/2010/main" val="10664256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Giriş">
    <p:spTree>
      <p:nvGrpSpPr>
        <p:cNvPr id="1" name=""/>
        <p:cNvGrpSpPr/>
        <p:nvPr/>
      </p:nvGrpSpPr>
      <p:grpSpPr>
        <a:xfrm>
          <a:off x="0" y="0"/>
          <a:ext cx="0" cy="0"/>
          <a:chOff x="0" y="0"/>
          <a:chExt cx="0" cy="0"/>
        </a:xfrm>
      </p:grpSpPr>
      <p:cxnSp>
        <p:nvCxnSpPr>
          <p:cNvPr id="5" name="Straight Connector 5"/>
          <p:cNvCxnSpPr/>
          <p:nvPr userDrawn="1"/>
        </p:nvCxnSpPr>
        <p:spPr>
          <a:xfrm>
            <a:off x="539750" y="3141663"/>
            <a:ext cx="8064500"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6" name="Picture 6" descr="Picture1.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50" y="4292600"/>
            <a:ext cx="1763713"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deuzem logo-01.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312025" y="4292600"/>
            <a:ext cx="1292225" cy="162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 Placeholder 31"/>
          <p:cNvSpPr>
            <a:spLocks noGrp="1"/>
          </p:cNvSpPr>
          <p:nvPr>
            <p:ph type="body" sz="quarter" idx="10"/>
          </p:nvPr>
        </p:nvSpPr>
        <p:spPr>
          <a:xfrm>
            <a:off x="539552" y="2276872"/>
            <a:ext cx="8064500" cy="647452"/>
          </a:xfrm>
          <a:prstGeom prst="rect">
            <a:avLst/>
          </a:prstGeom>
        </p:spPr>
        <p:txBody>
          <a:bodyPr/>
          <a:lstStyle>
            <a:lvl1pPr algn="ctr">
              <a:buNone/>
              <a:defRPr sz="3200" b="1">
                <a:latin typeface="Verdana" pitchFamily="34" charset="0"/>
                <a:ea typeface="Verdana" pitchFamily="34" charset="0"/>
                <a:cs typeface="Verdana" pitchFamily="34" charset="0"/>
              </a:defRPr>
            </a:lvl1pPr>
          </a:lstStyle>
          <a:p>
            <a:pPr lvl="0"/>
            <a:r>
              <a:rPr lang="en-US"/>
              <a:t>Click to edit Master text styles</a:t>
            </a:r>
          </a:p>
        </p:txBody>
      </p:sp>
      <p:sp>
        <p:nvSpPr>
          <p:cNvPr id="33" name="Text Placeholder 31"/>
          <p:cNvSpPr>
            <a:spLocks noGrp="1"/>
          </p:cNvSpPr>
          <p:nvPr>
            <p:ph type="body" sz="quarter" idx="11"/>
          </p:nvPr>
        </p:nvSpPr>
        <p:spPr>
          <a:xfrm>
            <a:off x="539552" y="3429000"/>
            <a:ext cx="8064500" cy="647452"/>
          </a:xfrm>
          <a:prstGeom prst="rect">
            <a:avLst/>
          </a:prstGeom>
        </p:spPr>
        <p:txBody>
          <a:bodyPr/>
          <a:lstStyle>
            <a:lvl1pPr algn="ctr">
              <a:buNone/>
              <a:defRPr sz="2400" b="0">
                <a:latin typeface="Verdana" pitchFamily="34" charset="0"/>
                <a:ea typeface="Verdana" pitchFamily="34" charset="0"/>
                <a:cs typeface="Verdana" pitchFamily="34" charset="0"/>
              </a:defRPr>
            </a:lvl1pPr>
          </a:lstStyle>
          <a:p>
            <a:pPr lvl="0"/>
            <a:r>
              <a:rPr lang="en-US"/>
              <a:t>Click to edit Master text styles</a:t>
            </a:r>
          </a:p>
        </p:txBody>
      </p:sp>
      <p:sp>
        <p:nvSpPr>
          <p:cNvPr id="13" name="Text Placeholder 31"/>
          <p:cNvSpPr>
            <a:spLocks noGrp="1"/>
          </p:cNvSpPr>
          <p:nvPr>
            <p:ph type="body" sz="quarter" idx="12"/>
          </p:nvPr>
        </p:nvSpPr>
        <p:spPr>
          <a:xfrm>
            <a:off x="168626" y="6420678"/>
            <a:ext cx="1008112" cy="216024"/>
          </a:xfrm>
          <a:prstGeom prst="rect">
            <a:avLst/>
          </a:prstGeom>
        </p:spPr>
        <p:txBody>
          <a:bodyPr anchor="ctr"/>
          <a:lstStyle>
            <a:lvl1pPr algn="ctr">
              <a:buNone/>
              <a:defRPr sz="1100" b="0">
                <a:latin typeface="Verdana" pitchFamily="34" charset="0"/>
                <a:ea typeface="Verdana" pitchFamily="34" charset="0"/>
                <a:cs typeface="Verdana" pitchFamily="34" charset="0"/>
              </a:defRPr>
            </a:lvl1pPr>
          </a:lstStyle>
          <a:p>
            <a:pPr lvl="0"/>
            <a:r>
              <a:rPr lang="en-US"/>
              <a:t>Click to edit Master text styles</a:t>
            </a:r>
          </a:p>
        </p:txBody>
      </p:sp>
    </p:spTree>
    <p:extLst>
      <p:ext uri="{BB962C8B-B14F-4D97-AF65-F5344CB8AC3E}">
        <p14:creationId xmlns:p14="http://schemas.microsoft.com/office/powerpoint/2010/main" val="28570584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Giriş">
    <p:spTree>
      <p:nvGrpSpPr>
        <p:cNvPr id="1" name=""/>
        <p:cNvGrpSpPr/>
        <p:nvPr/>
      </p:nvGrpSpPr>
      <p:grpSpPr>
        <a:xfrm>
          <a:off x="0" y="0"/>
          <a:ext cx="0" cy="0"/>
          <a:chOff x="0" y="0"/>
          <a:chExt cx="0" cy="0"/>
        </a:xfrm>
      </p:grpSpPr>
      <p:cxnSp>
        <p:nvCxnSpPr>
          <p:cNvPr id="5" name="Straight Connector 5"/>
          <p:cNvCxnSpPr/>
          <p:nvPr userDrawn="1"/>
        </p:nvCxnSpPr>
        <p:spPr>
          <a:xfrm>
            <a:off x="539750" y="3141663"/>
            <a:ext cx="806450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6" name="Picture 6" descr="Picture1.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50" y="4292600"/>
            <a:ext cx="1763713"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deuzem logo-01.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312025" y="4292600"/>
            <a:ext cx="1292225" cy="162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 Placeholder 31"/>
          <p:cNvSpPr>
            <a:spLocks noGrp="1"/>
          </p:cNvSpPr>
          <p:nvPr>
            <p:ph type="body" sz="quarter" idx="10"/>
          </p:nvPr>
        </p:nvSpPr>
        <p:spPr>
          <a:xfrm>
            <a:off x="539552" y="2276872"/>
            <a:ext cx="8064500" cy="647452"/>
          </a:xfrm>
          <a:prstGeom prst="rect">
            <a:avLst/>
          </a:prstGeom>
        </p:spPr>
        <p:txBody>
          <a:bodyPr/>
          <a:lstStyle>
            <a:lvl1pPr algn="ctr">
              <a:buNone/>
              <a:defRPr sz="3200" b="1">
                <a:latin typeface="Verdana" pitchFamily="34" charset="0"/>
                <a:ea typeface="Verdana" pitchFamily="34" charset="0"/>
                <a:cs typeface="Verdana" pitchFamily="34" charset="0"/>
              </a:defRPr>
            </a:lvl1pPr>
          </a:lstStyle>
          <a:p>
            <a:pPr lvl="0"/>
            <a:r>
              <a:rPr lang="en-US"/>
              <a:t>Click to edit Master text styles</a:t>
            </a:r>
          </a:p>
        </p:txBody>
      </p:sp>
      <p:sp>
        <p:nvSpPr>
          <p:cNvPr id="33" name="Text Placeholder 31"/>
          <p:cNvSpPr>
            <a:spLocks noGrp="1"/>
          </p:cNvSpPr>
          <p:nvPr>
            <p:ph type="body" sz="quarter" idx="11"/>
          </p:nvPr>
        </p:nvSpPr>
        <p:spPr>
          <a:xfrm>
            <a:off x="539552" y="3429000"/>
            <a:ext cx="8064500" cy="647452"/>
          </a:xfrm>
          <a:prstGeom prst="rect">
            <a:avLst/>
          </a:prstGeom>
        </p:spPr>
        <p:txBody>
          <a:bodyPr/>
          <a:lstStyle>
            <a:lvl1pPr algn="ctr">
              <a:buNone/>
              <a:defRPr sz="2400" b="0">
                <a:latin typeface="Verdana" pitchFamily="34" charset="0"/>
                <a:ea typeface="Verdana" pitchFamily="34" charset="0"/>
                <a:cs typeface="Verdana" pitchFamily="34" charset="0"/>
              </a:defRPr>
            </a:lvl1pPr>
          </a:lstStyle>
          <a:p>
            <a:pPr lvl="0"/>
            <a:r>
              <a:rPr lang="en-US"/>
              <a:t>Click to edit Master text styles</a:t>
            </a:r>
          </a:p>
        </p:txBody>
      </p:sp>
      <p:sp>
        <p:nvSpPr>
          <p:cNvPr id="13" name="Text Placeholder 31"/>
          <p:cNvSpPr>
            <a:spLocks noGrp="1"/>
          </p:cNvSpPr>
          <p:nvPr>
            <p:ph type="body" sz="quarter" idx="12"/>
          </p:nvPr>
        </p:nvSpPr>
        <p:spPr>
          <a:xfrm>
            <a:off x="168626" y="6420678"/>
            <a:ext cx="1008112" cy="216024"/>
          </a:xfrm>
          <a:prstGeom prst="rect">
            <a:avLst/>
          </a:prstGeom>
        </p:spPr>
        <p:txBody>
          <a:bodyPr anchor="ctr"/>
          <a:lstStyle>
            <a:lvl1pPr algn="ctr">
              <a:buNone/>
              <a:defRPr sz="1100" b="0">
                <a:latin typeface="Verdana" pitchFamily="34" charset="0"/>
                <a:ea typeface="Verdana" pitchFamily="34" charset="0"/>
                <a:cs typeface="Verdana" pitchFamily="34" charset="0"/>
              </a:defRPr>
            </a:lvl1pPr>
          </a:lstStyle>
          <a:p>
            <a:pPr lvl="0"/>
            <a:r>
              <a:rPr lang="en-US"/>
              <a:t>Click to edit Master text styles</a:t>
            </a:r>
          </a:p>
        </p:txBody>
      </p:sp>
    </p:spTree>
    <p:extLst>
      <p:ext uri="{BB962C8B-B14F-4D97-AF65-F5344CB8AC3E}">
        <p14:creationId xmlns:p14="http://schemas.microsoft.com/office/powerpoint/2010/main" val="33089985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etin">
    <p:spTree>
      <p:nvGrpSpPr>
        <p:cNvPr id="1" name=""/>
        <p:cNvGrpSpPr/>
        <p:nvPr/>
      </p:nvGrpSpPr>
      <p:grpSpPr>
        <a:xfrm>
          <a:off x="0" y="0"/>
          <a:ext cx="0" cy="0"/>
          <a:chOff x="0" y="0"/>
          <a:chExt cx="0" cy="0"/>
        </a:xfrm>
      </p:grpSpPr>
      <p:cxnSp>
        <p:nvCxnSpPr>
          <p:cNvPr id="6" name="Straight Connector 6"/>
          <p:cNvCxnSpPr/>
          <p:nvPr userDrawn="1"/>
        </p:nvCxnSpPr>
        <p:spPr>
          <a:xfrm>
            <a:off x="323850" y="1196975"/>
            <a:ext cx="849630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1" name="Text Placeholder 40"/>
          <p:cNvSpPr>
            <a:spLocks noGrp="1"/>
          </p:cNvSpPr>
          <p:nvPr>
            <p:ph type="body" sz="quarter" idx="10"/>
          </p:nvPr>
        </p:nvSpPr>
        <p:spPr>
          <a:xfrm>
            <a:off x="323528" y="477143"/>
            <a:ext cx="8496944" cy="647601"/>
          </a:xfrm>
          <a:prstGeom prst="rect">
            <a:avLst/>
          </a:prstGeom>
        </p:spPr>
        <p:txBody>
          <a:bodyPr/>
          <a:lstStyle>
            <a:lvl1pPr>
              <a:buNone/>
              <a:defRPr b="1">
                <a:latin typeface="Verdana" pitchFamily="34" charset="0"/>
                <a:ea typeface="Verdana" pitchFamily="34" charset="0"/>
                <a:cs typeface="Verdana" pitchFamily="34" charset="0"/>
              </a:defRPr>
            </a:lvl1pPr>
          </a:lstStyle>
          <a:p>
            <a:pPr lvl="0"/>
            <a:r>
              <a:rPr lang="en-US"/>
              <a:t>Click to edit Master text styles</a:t>
            </a:r>
          </a:p>
        </p:txBody>
      </p:sp>
      <p:sp>
        <p:nvSpPr>
          <p:cNvPr id="43" name="Text Placeholder 42"/>
          <p:cNvSpPr>
            <a:spLocks noGrp="1"/>
          </p:cNvSpPr>
          <p:nvPr>
            <p:ph type="body" sz="quarter" idx="11"/>
          </p:nvPr>
        </p:nvSpPr>
        <p:spPr>
          <a:xfrm>
            <a:off x="323528" y="1268761"/>
            <a:ext cx="8496622" cy="4968528"/>
          </a:xfrm>
          <a:prstGeom prst="rect">
            <a:avLst/>
          </a:prstGeom>
        </p:spPr>
        <p:txBody>
          <a:bodyPr/>
          <a:lstStyle>
            <a:lvl1pPr>
              <a:buNone/>
              <a:defRPr sz="2400">
                <a:latin typeface="Verdana" pitchFamily="34" charset="0"/>
                <a:ea typeface="Verdana" pitchFamily="34" charset="0"/>
                <a:cs typeface="Verdana" pitchFamily="34" charset="0"/>
              </a:defRPr>
            </a:lvl1pPr>
          </a:lstStyle>
          <a:p>
            <a:pPr lvl="0"/>
            <a:r>
              <a:rPr lang="en-US"/>
              <a:t>Click to edit Master text styles</a:t>
            </a:r>
          </a:p>
        </p:txBody>
      </p:sp>
      <p:sp>
        <p:nvSpPr>
          <p:cNvPr id="8" name="Text Placeholder 40"/>
          <p:cNvSpPr>
            <a:spLocks noGrp="1"/>
          </p:cNvSpPr>
          <p:nvPr>
            <p:ph type="body" sz="quarter" idx="13"/>
          </p:nvPr>
        </p:nvSpPr>
        <p:spPr>
          <a:xfrm>
            <a:off x="0" y="1"/>
            <a:ext cx="9144000" cy="188640"/>
          </a:xfrm>
          <a:prstGeom prst="rect">
            <a:avLst/>
          </a:prstGeom>
        </p:spPr>
        <p:txBody>
          <a:bodyPr/>
          <a:lstStyle>
            <a:lvl1pPr algn="ctr">
              <a:buNone/>
              <a:defRPr sz="1000" b="0" baseline="0">
                <a:solidFill>
                  <a:schemeClr val="bg1"/>
                </a:solidFill>
                <a:latin typeface="Verdana" pitchFamily="34" charset="0"/>
                <a:ea typeface="Verdana" pitchFamily="34" charset="0"/>
                <a:cs typeface="Verdana" pitchFamily="34" charset="0"/>
              </a:defRPr>
            </a:lvl1pPr>
          </a:lstStyle>
          <a:p>
            <a:pPr lvl="0"/>
            <a:r>
              <a:rPr lang="en-US"/>
              <a:t>Click to edit Master text styles</a:t>
            </a:r>
          </a:p>
        </p:txBody>
      </p:sp>
      <p:sp>
        <p:nvSpPr>
          <p:cNvPr id="10" name="Text Placeholder 31"/>
          <p:cNvSpPr>
            <a:spLocks noGrp="1"/>
          </p:cNvSpPr>
          <p:nvPr>
            <p:ph type="body" sz="quarter" idx="12"/>
          </p:nvPr>
        </p:nvSpPr>
        <p:spPr>
          <a:xfrm>
            <a:off x="168626" y="6420678"/>
            <a:ext cx="1008112" cy="216024"/>
          </a:xfrm>
          <a:prstGeom prst="rect">
            <a:avLst/>
          </a:prstGeom>
        </p:spPr>
        <p:txBody>
          <a:bodyPr anchor="ctr"/>
          <a:lstStyle>
            <a:lvl1pPr algn="ctr">
              <a:buNone/>
              <a:defRPr sz="1100" b="0">
                <a:latin typeface="Verdana" pitchFamily="34" charset="0"/>
                <a:ea typeface="Verdana" pitchFamily="34" charset="0"/>
                <a:cs typeface="Verdana" pitchFamily="34" charset="0"/>
              </a:defRPr>
            </a:lvl1pPr>
          </a:lstStyle>
          <a:p>
            <a:pPr lvl="0"/>
            <a:r>
              <a:rPr lang="en-US"/>
              <a:t>Click to edit Master text styles</a:t>
            </a:r>
          </a:p>
        </p:txBody>
      </p:sp>
    </p:spTree>
    <p:extLst>
      <p:ext uri="{BB962C8B-B14F-4D97-AF65-F5344CB8AC3E}">
        <p14:creationId xmlns:p14="http://schemas.microsoft.com/office/powerpoint/2010/main" val="2358194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Resim ve Resim">
    <p:spTree>
      <p:nvGrpSpPr>
        <p:cNvPr id="1" name=""/>
        <p:cNvGrpSpPr/>
        <p:nvPr/>
      </p:nvGrpSpPr>
      <p:grpSpPr>
        <a:xfrm>
          <a:off x="0" y="0"/>
          <a:ext cx="0" cy="0"/>
          <a:chOff x="0" y="0"/>
          <a:chExt cx="0" cy="0"/>
        </a:xfrm>
      </p:grpSpPr>
      <p:cxnSp>
        <p:nvCxnSpPr>
          <p:cNvPr id="8" name="Straight Connector 6"/>
          <p:cNvCxnSpPr/>
          <p:nvPr userDrawn="1"/>
        </p:nvCxnSpPr>
        <p:spPr>
          <a:xfrm>
            <a:off x="323850" y="1196975"/>
            <a:ext cx="849630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1" name="Text Placeholder 40"/>
          <p:cNvSpPr>
            <a:spLocks noGrp="1"/>
          </p:cNvSpPr>
          <p:nvPr>
            <p:ph type="body" sz="quarter" idx="10"/>
          </p:nvPr>
        </p:nvSpPr>
        <p:spPr>
          <a:xfrm>
            <a:off x="323528" y="477143"/>
            <a:ext cx="8496944" cy="647601"/>
          </a:xfrm>
          <a:prstGeom prst="rect">
            <a:avLst/>
          </a:prstGeom>
        </p:spPr>
        <p:txBody>
          <a:bodyPr/>
          <a:lstStyle>
            <a:lvl1pPr>
              <a:buNone/>
              <a:defRPr b="1">
                <a:latin typeface="Verdana" pitchFamily="34" charset="0"/>
                <a:ea typeface="Verdana" pitchFamily="34" charset="0"/>
                <a:cs typeface="Verdana" pitchFamily="34" charset="0"/>
              </a:defRPr>
            </a:lvl1pPr>
          </a:lstStyle>
          <a:p>
            <a:pPr lvl="0"/>
            <a:r>
              <a:rPr lang="en-US"/>
              <a:t>Click to edit Master text styles</a:t>
            </a:r>
          </a:p>
        </p:txBody>
      </p:sp>
      <p:sp>
        <p:nvSpPr>
          <p:cNvPr id="6" name="Picture Placeholder 5"/>
          <p:cNvSpPr>
            <a:spLocks noGrp="1"/>
          </p:cNvSpPr>
          <p:nvPr>
            <p:ph type="pic" sz="quarter" idx="11"/>
          </p:nvPr>
        </p:nvSpPr>
        <p:spPr>
          <a:xfrm>
            <a:off x="323850" y="1341438"/>
            <a:ext cx="4104134" cy="4895850"/>
          </a:xfrm>
          <a:prstGeom prst="rect">
            <a:avLst/>
          </a:prstGeom>
        </p:spPr>
        <p:txBody>
          <a:bodyPr/>
          <a:lstStyle>
            <a:lvl1pPr>
              <a:defRPr>
                <a:latin typeface="Verdana" pitchFamily="34" charset="0"/>
                <a:ea typeface="Verdana" pitchFamily="34" charset="0"/>
                <a:cs typeface="Verdana" pitchFamily="34" charset="0"/>
              </a:defRPr>
            </a:lvl1pPr>
          </a:lstStyle>
          <a:p>
            <a:pPr lvl="0"/>
            <a:r>
              <a:rPr lang="en-US" noProof="0"/>
              <a:t>Click icon to add picture</a:t>
            </a:r>
            <a:endParaRPr lang="tr-TR" noProof="0" dirty="0"/>
          </a:p>
        </p:txBody>
      </p:sp>
      <p:sp>
        <p:nvSpPr>
          <p:cNvPr id="5" name="Picture Placeholder 5"/>
          <p:cNvSpPr>
            <a:spLocks noGrp="1"/>
          </p:cNvSpPr>
          <p:nvPr>
            <p:ph type="pic" sz="quarter" idx="12"/>
          </p:nvPr>
        </p:nvSpPr>
        <p:spPr>
          <a:xfrm>
            <a:off x="4716016" y="1341462"/>
            <a:ext cx="4104134" cy="4895850"/>
          </a:xfrm>
          <a:prstGeom prst="rect">
            <a:avLst/>
          </a:prstGeom>
        </p:spPr>
        <p:txBody>
          <a:bodyPr/>
          <a:lstStyle>
            <a:lvl1pPr>
              <a:defRPr>
                <a:latin typeface="Verdana" pitchFamily="34" charset="0"/>
                <a:ea typeface="Verdana" pitchFamily="34" charset="0"/>
                <a:cs typeface="Verdana" pitchFamily="34" charset="0"/>
              </a:defRPr>
            </a:lvl1pPr>
          </a:lstStyle>
          <a:p>
            <a:pPr lvl="0"/>
            <a:r>
              <a:rPr lang="en-US" noProof="0"/>
              <a:t>Click icon to add picture</a:t>
            </a:r>
            <a:endParaRPr lang="tr-TR" noProof="0" dirty="0"/>
          </a:p>
        </p:txBody>
      </p:sp>
      <p:sp>
        <p:nvSpPr>
          <p:cNvPr id="7" name="Text Placeholder 40"/>
          <p:cNvSpPr>
            <a:spLocks noGrp="1"/>
          </p:cNvSpPr>
          <p:nvPr>
            <p:ph type="body" sz="quarter" idx="13"/>
          </p:nvPr>
        </p:nvSpPr>
        <p:spPr>
          <a:xfrm>
            <a:off x="0" y="1"/>
            <a:ext cx="9144000" cy="188640"/>
          </a:xfrm>
          <a:prstGeom prst="rect">
            <a:avLst/>
          </a:prstGeom>
        </p:spPr>
        <p:txBody>
          <a:bodyPr/>
          <a:lstStyle>
            <a:lvl1pPr algn="ctr">
              <a:buNone/>
              <a:defRPr sz="1000" b="0" baseline="0">
                <a:solidFill>
                  <a:schemeClr val="bg1"/>
                </a:solidFill>
                <a:latin typeface="Verdana" pitchFamily="34" charset="0"/>
                <a:ea typeface="Verdana" pitchFamily="34" charset="0"/>
                <a:cs typeface="Verdana" pitchFamily="34" charset="0"/>
              </a:defRPr>
            </a:lvl1pPr>
          </a:lstStyle>
          <a:p>
            <a:pPr lvl="0"/>
            <a:r>
              <a:rPr lang="en-US"/>
              <a:t>Click to edit Master text styles</a:t>
            </a:r>
          </a:p>
        </p:txBody>
      </p:sp>
      <p:sp>
        <p:nvSpPr>
          <p:cNvPr id="10" name="Text Placeholder 31"/>
          <p:cNvSpPr>
            <a:spLocks noGrp="1"/>
          </p:cNvSpPr>
          <p:nvPr>
            <p:ph type="body" sz="quarter" idx="14"/>
          </p:nvPr>
        </p:nvSpPr>
        <p:spPr>
          <a:xfrm>
            <a:off x="168626" y="6420678"/>
            <a:ext cx="1008112" cy="216024"/>
          </a:xfrm>
          <a:prstGeom prst="rect">
            <a:avLst/>
          </a:prstGeom>
        </p:spPr>
        <p:txBody>
          <a:bodyPr anchor="ctr"/>
          <a:lstStyle>
            <a:lvl1pPr algn="ctr">
              <a:buNone/>
              <a:defRPr sz="1100" b="0">
                <a:latin typeface="Verdana" pitchFamily="34" charset="0"/>
                <a:ea typeface="Verdana" pitchFamily="34" charset="0"/>
                <a:cs typeface="Verdana" pitchFamily="34" charset="0"/>
              </a:defRPr>
            </a:lvl1pPr>
          </a:lstStyle>
          <a:p>
            <a:pPr lvl="0"/>
            <a:r>
              <a:rPr lang="en-US"/>
              <a:t>Click to edit Master text styles</a:t>
            </a:r>
          </a:p>
        </p:txBody>
      </p:sp>
    </p:spTree>
    <p:extLst>
      <p:ext uri="{BB962C8B-B14F-4D97-AF65-F5344CB8AC3E}">
        <p14:creationId xmlns:p14="http://schemas.microsoft.com/office/powerpoint/2010/main" val="13871600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Metin ve Resim">
    <p:spTree>
      <p:nvGrpSpPr>
        <p:cNvPr id="1" name=""/>
        <p:cNvGrpSpPr/>
        <p:nvPr/>
      </p:nvGrpSpPr>
      <p:grpSpPr>
        <a:xfrm>
          <a:off x="0" y="0"/>
          <a:ext cx="0" cy="0"/>
          <a:chOff x="0" y="0"/>
          <a:chExt cx="0" cy="0"/>
        </a:xfrm>
      </p:grpSpPr>
      <p:cxnSp>
        <p:nvCxnSpPr>
          <p:cNvPr id="7" name="Straight Connector 6"/>
          <p:cNvCxnSpPr/>
          <p:nvPr userDrawn="1"/>
        </p:nvCxnSpPr>
        <p:spPr>
          <a:xfrm>
            <a:off x="323850" y="1196975"/>
            <a:ext cx="849630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1" name="Text Placeholder 40"/>
          <p:cNvSpPr>
            <a:spLocks noGrp="1"/>
          </p:cNvSpPr>
          <p:nvPr>
            <p:ph type="body" sz="quarter" idx="10"/>
          </p:nvPr>
        </p:nvSpPr>
        <p:spPr>
          <a:xfrm>
            <a:off x="323528" y="477143"/>
            <a:ext cx="8496944" cy="647601"/>
          </a:xfrm>
          <a:prstGeom prst="rect">
            <a:avLst/>
          </a:prstGeom>
        </p:spPr>
        <p:txBody>
          <a:bodyPr/>
          <a:lstStyle>
            <a:lvl1pPr>
              <a:buNone/>
              <a:defRPr b="1">
                <a:latin typeface="Verdana" pitchFamily="34" charset="0"/>
                <a:ea typeface="Verdana" pitchFamily="34" charset="0"/>
                <a:cs typeface="Verdana" pitchFamily="34" charset="0"/>
              </a:defRPr>
            </a:lvl1pPr>
          </a:lstStyle>
          <a:p>
            <a:pPr lvl="0"/>
            <a:r>
              <a:rPr lang="en-US"/>
              <a:t>Click to edit Master text styles</a:t>
            </a:r>
          </a:p>
        </p:txBody>
      </p:sp>
      <p:sp>
        <p:nvSpPr>
          <p:cNvPr id="5" name="Picture Placeholder 5"/>
          <p:cNvSpPr>
            <a:spLocks noGrp="1"/>
          </p:cNvSpPr>
          <p:nvPr>
            <p:ph type="pic" sz="quarter" idx="12"/>
          </p:nvPr>
        </p:nvSpPr>
        <p:spPr>
          <a:xfrm>
            <a:off x="4716016" y="1341462"/>
            <a:ext cx="4104134" cy="4895850"/>
          </a:xfrm>
          <a:prstGeom prst="rect">
            <a:avLst/>
          </a:prstGeom>
        </p:spPr>
        <p:txBody>
          <a:bodyPr/>
          <a:lstStyle>
            <a:lvl1pPr>
              <a:defRPr>
                <a:latin typeface="Verdana" pitchFamily="34" charset="0"/>
                <a:ea typeface="Verdana" pitchFamily="34" charset="0"/>
                <a:cs typeface="Verdana" pitchFamily="34" charset="0"/>
              </a:defRPr>
            </a:lvl1pPr>
          </a:lstStyle>
          <a:p>
            <a:pPr lvl="0"/>
            <a:r>
              <a:rPr lang="en-US" noProof="0"/>
              <a:t>Click icon to add picture</a:t>
            </a:r>
            <a:endParaRPr lang="tr-TR" noProof="0" dirty="0"/>
          </a:p>
        </p:txBody>
      </p:sp>
      <p:sp>
        <p:nvSpPr>
          <p:cNvPr id="8" name="Text Placeholder 7"/>
          <p:cNvSpPr>
            <a:spLocks noGrp="1"/>
          </p:cNvSpPr>
          <p:nvPr>
            <p:ph type="body" sz="quarter" idx="13"/>
          </p:nvPr>
        </p:nvSpPr>
        <p:spPr>
          <a:xfrm>
            <a:off x="468313" y="1341438"/>
            <a:ext cx="4103687" cy="4895850"/>
          </a:xfrm>
          <a:prstGeom prst="rect">
            <a:avLst/>
          </a:prstGeo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2000"/>
            </a:lvl1pPr>
          </a:lstStyle>
          <a:p>
            <a:pPr lvl="0"/>
            <a:r>
              <a:rPr lang="en-US"/>
              <a:t>Click to edit Master text styles</a:t>
            </a:r>
          </a:p>
        </p:txBody>
      </p:sp>
      <p:sp>
        <p:nvSpPr>
          <p:cNvPr id="6" name="Text Placeholder 40"/>
          <p:cNvSpPr>
            <a:spLocks noGrp="1"/>
          </p:cNvSpPr>
          <p:nvPr>
            <p:ph type="body" sz="quarter" idx="14"/>
          </p:nvPr>
        </p:nvSpPr>
        <p:spPr>
          <a:xfrm>
            <a:off x="0" y="1"/>
            <a:ext cx="9144000" cy="188640"/>
          </a:xfrm>
          <a:prstGeom prst="rect">
            <a:avLst/>
          </a:prstGeom>
        </p:spPr>
        <p:txBody>
          <a:bodyPr/>
          <a:lstStyle>
            <a:lvl1pPr algn="ctr">
              <a:buNone/>
              <a:defRPr sz="1000" b="0" baseline="0">
                <a:solidFill>
                  <a:schemeClr val="bg1"/>
                </a:solidFill>
                <a:latin typeface="Verdana" pitchFamily="34" charset="0"/>
                <a:ea typeface="Verdana" pitchFamily="34" charset="0"/>
                <a:cs typeface="Verdana" pitchFamily="34" charset="0"/>
              </a:defRPr>
            </a:lvl1pPr>
          </a:lstStyle>
          <a:p>
            <a:pPr lvl="0"/>
            <a:r>
              <a:rPr lang="en-US"/>
              <a:t>Click to edit Master text styles</a:t>
            </a:r>
          </a:p>
        </p:txBody>
      </p:sp>
      <p:sp>
        <p:nvSpPr>
          <p:cNvPr id="9" name="Text Placeholder 31"/>
          <p:cNvSpPr>
            <a:spLocks noGrp="1"/>
          </p:cNvSpPr>
          <p:nvPr>
            <p:ph type="body" sz="quarter" idx="15"/>
          </p:nvPr>
        </p:nvSpPr>
        <p:spPr>
          <a:xfrm>
            <a:off x="168626" y="6420678"/>
            <a:ext cx="1008112" cy="216024"/>
          </a:xfrm>
          <a:prstGeom prst="rect">
            <a:avLst/>
          </a:prstGeom>
        </p:spPr>
        <p:txBody>
          <a:bodyPr anchor="ctr"/>
          <a:lstStyle>
            <a:lvl1pPr algn="ctr">
              <a:buNone/>
              <a:defRPr sz="1100" b="0">
                <a:latin typeface="Verdana" pitchFamily="34" charset="0"/>
                <a:ea typeface="Verdana" pitchFamily="34" charset="0"/>
                <a:cs typeface="Verdana" pitchFamily="34" charset="0"/>
              </a:defRPr>
            </a:lvl1pPr>
          </a:lstStyle>
          <a:p>
            <a:pPr lvl="0"/>
            <a:r>
              <a:rPr lang="en-US"/>
              <a:t>Click to edit Master text styles</a:t>
            </a:r>
          </a:p>
        </p:txBody>
      </p:sp>
    </p:spTree>
    <p:extLst>
      <p:ext uri="{BB962C8B-B14F-4D97-AF65-F5344CB8AC3E}">
        <p14:creationId xmlns:p14="http://schemas.microsoft.com/office/powerpoint/2010/main" val="2625692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adde İmi ve Resim">
    <p:spTree>
      <p:nvGrpSpPr>
        <p:cNvPr id="1" name=""/>
        <p:cNvGrpSpPr/>
        <p:nvPr/>
      </p:nvGrpSpPr>
      <p:grpSpPr>
        <a:xfrm>
          <a:off x="0" y="0"/>
          <a:ext cx="0" cy="0"/>
          <a:chOff x="0" y="0"/>
          <a:chExt cx="0" cy="0"/>
        </a:xfrm>
      </p:grpSpPr>
      <p:cxnSp>
        <p:nvCxnSpPr>
          <p:cNvPr id="9" name="Straight Connector 6"/>
          <p:cNvCxnSpPr/>
          <p:nvPr userDrawn="1"/>
        </p:nvCxnSpPr>
        <p:spPr>
          <a:xfrm>
            <a:off x="323850" y="1196975"/>
            <a:ext cx="849630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1" name="Text Placeholder 40"/>
          <p:cNvSpPr>
            <a:spLocks noGrp="1"/>
          </p:cNvSpPr>
          <p:nvPr>
            <p:ph type="body" sz="quarter" idx="10"/>
          </p:nvPr>
        </p:nvSpPr>
        <p:spPr>
          <a:xfrm>
            <a:off x="323528" y="477143"/>
            <a:ext cx="8496944" cy="647601"/>
          </a:xfrm>
          <a:prstGeom prst="rect">
            <a:avLst/>
          </a:prstGeom>
        </p:spPr>
        <p:txBody>
          <a:bodyPr/>
          <a:lstStyle>
            <a:lvl1pPr>
              <a:buNone/>
              <a:defRPr b="1">
                <a:latin typeface="Verdana" pitchFamily="34" charset="0"/>
                <a:ea typeface="Verdana" pitchFamily="34" charset="0"/>
                <a:cs typeface="Verdana" pitchFamily="34" charset="0"/>
              </a:defRPr>
            </a:lvl1pPr>
          </a:lstStyle>
          <a:p>
            <a:pPr lvl="0"/>
            <a:r>
              <a:rPr lang="en-US"/>
              <a:t>Click to edit Master text styles</a:t>
            </a:r>
          </a:p>
        </p:txBody>
      </p:sp>
      <p:sp>
        <p:nvSpPr>
          <p:cNvPr id="5" name="Picture Placeholder 5"/>
          <p:cNvSpPr>
            <a:spLocks noGrp="1"/>
          </p:cNvSpPr>
          <p:nvPr>
            <p:ph type="pic" sz="quarter" idx="12"/>
          </p:nvPr>
        </p:nvSpPr>
        <p:spPr>
          <a:xfrm>
            <a:off x="4716016" y="1341462"/>
            <a:ext cx="4104134" cy="4895850"/>
          </a:xfrm>
          <a:prstGeom prst="rect">
            <a:avLst/>
          </a:prstGeom>
        </p:spPr>
        <p:txBody>
          <a:bodyPr/>
          <a:lstStyle>
            <a:lvl1pPr>
              <a:defRPr>
                <a:latin typeface="Verdana" pitchFamily="34" charset="0"/>
                <a:ea typeface="Verdana" pitchFamily="34" charset="0"/>
                <a:cs typeface="Verdana" pitchFamily="34" charset="0"/>
              </a:defRPr>
            </a:lvl1pPr>
          </a:lstStyle>
          <a:p>
            <a:pPr lvl="0"/>
            <a:r>
              <a:rPr lang="en-US" noProof="0"/>
              <a:t>Click icon to add picture</a:t>
            </a:r>
            <a:endParaRPr lang="tr-TR" noProof="0" dirty="0"/>
          </a:p>
        </p:txBody>
      </p:sp>
      <p:sp>
        <p:nvSpPr>
          <p:cNvPr id="8" name="Text Placeholder 7"/>
          <p:cNvSpPr>
            <a:spLocks noGrp="1"/>
          </p:cNvSpPr>
          <p:nvPr>
            <p:ph type="body" sz="quarter" idx="13"/>
          </p:nvPr>
        </p:nvSpPr>
        <p:spPr>
          <a:xfrm>
            <a:off x="323529" y="1341438"/>
            <a:ext cx="4104455" cy="4895850"/>
          </a:xfrm>
          <a:prstGeom prst="rect">
            <a:avLst/>
          </a:prstGeom>
        </p:spPr>
        <p:txBody>
          <a:bodyPr/>
          <a:lstStyle>
            <a:lvl1pPr>
              <a:defRPr baseline="0">
                <a:latin typeface="Verdana" pitchFamily="34" charset="0"/>
                <a:ea typeface="Verdana" pitchFamily="34" charset="0"/>
                <a:cs typeface="Verdana" pitchFamily="34" charset="0"/>
              </a:defRPr>
            </a:lvl1pPr>
            <a:lvl2pPr>
              <a:defRPr baseline="0">
                <a:latin typeface="Verdana" pitchFamily="34" charset="0"/>
                <a:ea typeface="Verdana" pitchFamily="34" charset="0"/>
                <a:cs typeface="Verdana" pitchFamily="34" charset="0"/>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dirty="0"/>
          </a:p>
        </p:txBody>
      </p:sp>
      <p:sp>
        <p:nvSpPr>
          <p:cNvPr id="6" name="Text Placeholder 40"/>
          <p:cNvSpPr>
            <a:spLocks noGrp="1"/>
          </p:cNvSpPr>
          <p:nvPr>
            <p:ph type="body" sz="quarter" idx="14"/>
          </p:nvPr>
        </p:nvSpPr>
        <p:spPr>
          <a:xfrm>
            <a:off x="0" y="1"/>
            <a:ext cx="9144000" cy="188640"/>
          </a:xfrm>
          <a:prstGeom prst="rect">
            <a:avLst/>
          </a:prstGeom>
        </p:spPr>
        <p:txBody>
          <a:bodyPr/>
          <a:lstStyle>
            <a:lvl1pPr algn="ctr">
              <a:buNone/>
              <a:defRPr sz="1000" b="0" baseline="0">
                <a:solidFill>
                  <a:schemeClr val="bg1"/>
                </a:solidFill>
                <a:latin typeface="Verdana" pitchFamily="34" charset="0"/>
                <a:ea typeface="Verdana" pitchFamily="34" charset="0"/>
                <a:cs typeface="Verdana" pitchFamily="34" charset="0"/>
              </a:defRPr>
            </a:lvl1pPr>
          </a:lstStyle>
          <a:p>
            <a:pPr lvl="0"/>
            <a:r>
              <a:rPr lang="en-US"/>
              <a:t>Click to edit Master text styles</a:t>
            </a:r>
          </a:p>
        </p:txBody>
      </p:sp>
      <p:sp>
        <p:nvSpPr>
          <p:cNvPr id="7" name="Text Placeholder 31"/>
          <p:cNvSpPr>
            <a:spLocks noGrp="1"/>
          </p:cNvSpPr>
          <p:nvPr>
            <p:ph type="body" sz="quarter" idx="15"/>
          </p:nvPr>
        </p:nvSpPr>
        <p:spPr>
          <a:xfrm>
            <a:off x="168626" y="6420678"/>
            <a:ext cx="1008112" cy="216024"/>
          </a:xfrm>
          <a:prstGeom prst="rect">
            <a:avLst/>
          </a:prstGeom>
        </p:spPr>
        <p:txBody>
          <a:bodyPr anchor="ctr"/>
          <a:lstStyle>
            <a:lvl1pPr algn="ctr">
              <a:buNone/>
              <a:defRPr sz="1100" b="0">
                <a:latin typeface="Verdana" pitchFamily="34" charset="0"/>
                <a:ea typeface="Verdana" pitchFamily="34" charset="0"/>
                <a:cs typeface="Verdana" pitchFamily="34" charset="0"/>
              </a:defRPr>
            </a:lvl1pPr>
          </a:lstStyle>
          <a:p>
            <a:pPr lvl="0"/>
            <a:r>
              <a:rPr lang="en-US"/>
              <a:t>Click to edit Master text styles</a:t>
            </a:r>
          </a:p>
        </p:txBody>
      </p:sp>
    </p:spTree>
    <p:extLst>
      <p:ext uri="{BB962C8B-B14F-4D97-AF65-F5344CB8AC3E}">
        <p14:creationId xmlns:p14="http://schemas.microsoft.com/office/powerpoint/2010/main" val="3300804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Madde İmi">
    <p:spTree>
      <p:nvGrpSpPr>
        <p:cNvPr id="1" name=""/>
        <p:cNvGrpSpPr/>
        <p:nvPr/>
      </p:nvGrpSpPr>
      <p:grpSpPr>
        <a:xfrm>
          <a:off x="0" y="0"/>
          <a:ext cx="0" cy="0"/>
          <a:chOff x="0" y="0"/>
          <a:chExt cx="0" cy="0"/>
        </a:xfrm>
      </p:grpSpPr>
      <p:cxnSp>
        <p:nvCxnSpPr>
          <p:cNvPr id="6" name="Straight Connector 6"/>
          <p:cNvCxnSpPr/>
          <p:nvPr userDrawn="1"/>
        </p:nvCxnSpPr>
        <p:spPr>
          <a:xfrm>
            <a:off x="323850" y="1196975"/>
            <a:ext cx="849630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1" name="Text Placeholder 40"/>
          <p:cNvSpPr>
            <a:spLocks noGrp="1"/>
          </p:cNvSpPr>
          <p:nvPr>
            <p:ph type="body" sz="quarter" idx="10"/>
          </p:nvPr>
        </p:nvSpPr>
        <p:spPr>
          <a:xfrm>
            <a:off x="323528" y="477143"/>
            <a:ext cx="8496944" cy="647601"/>
          </a:xfrm>
          <a:prstGeom prst="rect">
            <a:avLst/>
          </a:prstGeom>
        </p:spPr>
        <p:txBody>
          <a:bodyPr/>
          <a:lstStyle>
            <a:lvl1pPr>
              <a:buNone/>
              <a:defRPr b="1">
                <a:latin typeface="Verdana" pitchFamily="34" charset="0"/>
                <a:ea typeface="Verdana" pitchFamily="34" charset="0"/>
                <a:cs typeface="Verdana" pitchFamily="34" charset="0"/>
              </a:defRPr>
            </a:lvl1pPr>
          </a:lstStyle>
          <a:p>
            <a:pPr lvl="0"/>
            <a:r>
              <a:rPr lang="en-US"/>
              <a:t>Click to edit Master text styles</a:t>
            </a:r>
          </a:p>
        </p:txBody>
      </p:sp>
      <p:sp>
        <p:nvSpPr>
          <p:cNvPr id="43" name="Text Placeholder 42"/>
          <p:cNvSpPr>
            <a:spLocks noGrp="1"/>
          </p:cNvSpPr>
          <p:nvPr>
            <p:ph type="body" sz="quarter" idx="11"/>
          </p:nvPr>
        </p:nvSpPr>
        <p:spPr>
          <a:xfrm>
            <a:off x="323528" y="1268761"/>
            <a:ext cx="8496622" cy="4968528"/>
          </a:xfrm>
          <a:prstGeom prst="rect">
            <a:avLst/>
          </a:prstGeom>
        </p:spPr>
        <p:txBody>
          <a:bodyPr/>
          <a:lstStyle>
            <a:lvl1pPr>
              <a:buFont typeface="Arial" pitchFamily="34" charset="0"/>
              <a:buChar char="•"/>
              <a:defRPr sz="2400" baseline="0">
                <a:latin typeface="Verdana" pitchFamily="34" charset="0"/>
                <a:ea typeface="Verdana" pitchFamily="34" charset="0"/>
                <a:cs typeface="Verdana" pitchFamily="34" charset="0"/>
              </a:defRPr>
            </a:lvl1pPr>
            <a:lvl2pPr>
              <a:defRPr baseline="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dirty="0"/>
          </a:p>
        </p:txBody>
      </p:sp>
      <p:sp>
        <p:nvSpPr>
          <p:cNvPr id="5" name="Text Placeholder 40"/>
          <p:cNvSpPr>
            <a:spLocks noGrp="1"/>
          </p:cNvSpPr>
          <p:nvPr>
            <p:ph type="body" sz="quarter" idx="12"/>
          </p:nvPr>
        </p:nvSpPr>
        <p:spPr>
          <a:xfrm>
            <a:off x="0" y="1"/>
            <a:ext cx="9144000" cy="188640"/>
          </a:xfrm>
          <a:prstGeom prst="rect">
            <a:avLst/>
          </a:prstGeom>
        </p:spPr>
        <p:txBody>
          <a:bodyPr/>
          <a:lstStyle>
            <a:lvl1pPr algn="ctr">
              <a:buNone/>
              <a:defRPr sz="1000" b="0" baseline="0">
                <a:solidFill>
                  <a:schemeClr val="bg1"/>
                </a:solidFill>
                <a:latin typeface="Verdana" pitchFamily="34" charset="0"/>
                <a:ea typeface="Verdana" pitchFamily="34" charset="0"/>
                <a:cs typeface="Verdana" pitchFamily="34" charset="0"/>
              </a:defRPr>
            </a:lvl1pPr>
          </a:lstStyle>
          <a:p>
            <a:pPr lvl="0"/>
            <a:r>
              <a:rPr lang="en-US"/>
              <a:t>Click to edit Master text styles</a:t>
            </a:r>
          </a:p>
        </p:txBody>
      </p:sp>
      <p:sp>
        <p:nvSpPr>
          <p:cNvPr id="7" name="Text Placeholder 31"/>
          <p:cNvSpPr>
            <a:spLocks noGrp="1"/>
          </p:cNvSpPr>
          <p:nvPr>
            <p:ph type="body" sz="quarter" idx="13"/>
          </p:nvPr>
        </p:nvSpPr>
        <p:spPr>
          <a:xfrm>
            <a:off x="168626" y="6420678"/>
            <a:ext cx="1008112" cy="216024"/>
          </a:xfrm>
          <a:prstGeom prst="rect">
            <a:avLst/>
          </a:prstGeom>
        </p:spPr>
        <p:txBody>
          <a:bodyPr anchor="ctr"/>
          <a:lstStyle>
            <a:lvl1pPr algn="ctr">
              <a:buNone/>
              <a:defRPr sz="1100" b="0">
                <a:latin typeface="Verdana" pitchFamily="34" charset="0"/>
                <a:ea typeface="Verdana" pitchFamily="34" charset="0"/>
                <a:cs typeface="Verdana" pitchFamily="34" charset="0"/>
              </a:defRPr>
            </a:lvl1pPr>
          </a:lstStyle>
          <a:p>
            <a:pPr lvl="0"/>
            <a:r>
              <a:rPr lang="en-US"/>
              <a:t>Click to edit Master text styles</a:t>
            </a:r>
          </a:p>
        </p:txBody>
      </p:sp>
    </p:spTree>
    <p:extLst>
      <p:ext uri="{BB962C8B-B14F-4D97-AF65-F5344CB8AC3E}">
        <p14:creationId xmlns:p14="http://schemas.microsoft.com/office/powerpoint/2010/main" val="3162742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etin">
    <p:spTree>
      <p:nvGrpSpPr>
        <p:cNvPr id="1" name=""/>
        <p:cNvGrpSpPr/>
        <p:nvPr/>
      </p:nvGrpSpPr>
      <p:grpSpPr>
        <a:xfrm>
          <a:off x="0" y="0"/>
          <a:ext cx="0" cy="0"/>
          <a:chOff x="0" y="0"/>
          <a:chExt cx="0" cy="0"/>
        </a:xfrm>
      </p:grpSpPr>
      <p:cxnSp>
        <p:nvCxnSpPr>
          <p:cNvPr id="6" name="Straight Connector 6"/>
          <p:cNvCxnSpPr/>
          <p:nvPr userDrawn="1"/>
        </p:nvCxnSpPr>
        <p:spPr>
          <a:xfrm>
            <a:off x="323850" y="1196975"/>
            <a:ext cx="84963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1" name="Text Placeholder 40"/>
          <p:cNvSpPr>
            <a:spLocks noGrp="1"/>
          </p:cNvSpPr>
          <p:nvPr>
            <p:ph type="body" sz="quarter" idx="10"/>
          </p:nvPr>
        </p:nvSpPr>
        <p:spPr>
          <a:xfrm>
            <a:off x="323528" y="477143"/>
            <a:ext cx="8496944" cy="647601"/>
          </a:xfrm>
          <a:prstGeom prst="rect">
            <a:avLst/>
          </a:prstGeom>
        </p:spPr>
        <p:txBody>
          <a:bodyPr/>
          <a:lstStyle>
            <a:lvl1pPr>
              <a:buNone/>
              <a:defRPr b="1">
                <a:latin typeface="Verdana" pitchFamily="34" charset="0"/>
                <a:ea typeface="Verdana" pitchFamily="34" charset="0"/>
                <a:cs typeface="Verdana" pitchFamily="34" charset="0"/>
              </a:defRPr>
            </a:lvl1pPr>
          </a:lstStyle>
          <a:p>
            <a:pPr lvl="0"/>
            <a:r>
              <a:rPr lang="en-US"/>
              <a:t>Click to edit Master text styles</a:t>
            </a:r>
          </a:p>
        </p:txBody>
      </p:sp>
      <p:sp>
        <p:nvSpPr>
          <p:cNvPr id="43" name="Text Placeholder 42"/>
          <p:cNvSpPr>
            <a:spLocks noGrp="1"/>
          </p:cNvSpPr>
          <p:nvPr>
            <p:ph type="body" sz="quarter" idx="11"/>
          </p:nvPr>
        </p:nvSpPr>
        <p:spPr>
          <a:xfrm>
            <a:off x="323528" y="1268761"/>
            <a:ext cx="8496622" cy="4968528"/>
          </a:xfrm>
          <a:prstGeom prst="rect">
            <a:avLst/>
          </a:prstGeom>
        </p:spPr>
        <p:txBody>
          <a:bodyPr/>
          <a:lstStyle>
            <a:lvl1pPr>
              <a:buNone/>
              <a:defRPr sz="2400">
                <a:latin typeface="Verdana" pitchFamily="34" charset="0"/>
                <a:ea typeface="Verdana" pitchFamily="34" charset="0"/>
                <a:cs typeface="Verdana" pitchFamily="34" charset="0"/>
              </a:defRPr>
            </a:lvl1pPr>
          </a:lstStyle>
          <a:p>
            <a:pPr lvl="0"/>
            <a:r>
              <a:rPr lang="en-US"/>
              <a:t>Click to edit Master text styles</a:t>
            </a:r>
          </a:p>
        </p:txBody>
      </p:sp>
      <p:sp>
        <p:nvSpPr>
          <p:cNvPr id="8" name="Text Placeholder 40"/>
          <p:cNvSpPr>
            <a:spLocks noGrp="1"/>
          </p:cNvSpPr>
          <p:nvPr>
            <p:ph type="body" sz="quarter" idx="13"/>
          </p:nvPr>
        </p:nvSpPr>
        <p:spPr>
          <a:xfrm>
            <a:off x="0" y="1"/>
            <a:ext cx="9144000" cy="188640"/>
          </a:xfrm>
          <a:prstGeom prst="rect">
            <a:avLst/>
          </a:prstGeom>
        </p:spPr>
        <p:txBody>
          <a:bodyPr/>
          <a:lstStyle>
            <a:lvl1pPr algn="ctr">
              <a:buNone/>
              <a:defRPr sz="1000" b="0" baseline="0">
                <a:solidFill>
                  <a:schemeClr val="bg1"/>
                </a:solidFill>
                <a:latin typeface="Verdana" pitchFamily="34" charset="0"/>
                <a:ea typeface="Verdana" pitchFamily="34" charset="0"/>
                <a:cs typeface="Verdana" pitchFamily="34" charset="0"/>
              </a:defRPr>
            </a:lvl1pPr>
          </a:lstStyle>
          <a:p>
            <a:pPr lvl="0"/>
            <a:r>
              <a:rPr lang="en-US"/>
              <a:t>Click to edit Master text styles</a:t>
            </a:r>
          </a:p>
        </p:txBody>
      </p:sp>
      <p:sp>
        <p:nvSpPr>
          <p:cNvPr id="10" name="Text Placeholder 31"/>
          <p:cNvSpPr>
            <a:spLocks noGrp="1"/>
          </p:cNvSpPr>
          <p:nvPr>
            <p:ph type="body" sz="quarter" idx="12"/>
          </p:nvPr>
        </p:nvSpPr>
        <p:spPr>
          <a:xfrm>
            <a:off x="168626" y="6420678"/>
            <a:ext cx="1008112" cy="216024"/>
          </a:xfrm>
          <a:prstGeom prst="rect">
            <a:avLst/>
          </a:prstGeom>
        </p:spPr>
        <p:txBody>
          <a:bodyPr anchor="ctr"/>
          <a:lstStyle>
            <a:lvl1pPr algn="ctr">
              <a:buNone/>
              <a:defRPr sz="1100" b="0">
                <a:latin typeface="Verdana" pitchFamily="34" charset="0"/>
                <a:ea typeface="Verdana" pitchFamily="34" charset="0"/>
                <a:cs typeface="Verdana" pitchFamily="34" charset="0"/>
              </a:defRPr>
            </a:lvl1pPr>
          </a:lstStyle>
          <a:p>
            <a:pPr lvl="0"/>
            <a:r>
              <a:rPr lang="en-US"/>
              <a:t>Click to edit Master text styles</a:t>
            </a:r>
          </a:p>
        </p:txBody>
      </p:sp>
    </p:spTree>
    <p:extLst>
      <p:ext uri="{BB962C8B-B14F-4D97-AF65-F5344CB8AC3E}">
        <p14:creationId xmlns:p14="http://schemas.microsoft.com/office/powerpoint/2010/main" val="5556464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adece Resim">
    <p:spTree>
      <p:nvGrpSpPr>
        <p:cNvPr id="1" name=""/>
        <p:cNvGrpSpPr/>
        <p:nvPr/>
      </p:nvGrpSpPr>
      <p:grpSpPr>
        <a:xfrm>
          <a:off x="0" y="0"/>
          <a:ext cx="0" cy="0"/>
          <a:chOff x="0" y="0"/>
          <a:chExt cx="0" cy="0"/>
        </a:xfrm>
      </p:grpSpPr>
      <p:cxnSp>
        <p:nvCxnSpPr>
          <p:cNvPr id="7" name="Straight Connector 6"/>
          <p:cNvCxnSpPr/>
          <p:nvPr userDrawn="1"/>
        </p:nvCxnSpPr>
        <p:spPr>
          <a:xfrm>
            <a:off x="323850" y="1196975"/>
            <a:ext cx="849630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1" name="Text Placeholder 40"/>
          <p:cNvSpPr>
            <a:spLocks noGrp="1"/>
          </p:cNvSpPr>
          <p:nvPr>
            <p:ph type="body" sz="quarter" idx="10"/>
          </p:nvPr>
        </p:nvSpPr>
        <p:spPr>
          <a:xfrm>
            <a:off x="323528" y="477143"/>
            <a:ext cx="8496944" cy="647601"/>
          </a:xfrm>
          <a:prstGeom prst="rect">
            <a:avLst/>
          </a:prstGeom>
        </p:spPr>
        <p:txBody>
          <a:bodyPr/>
          <a:lstStyle>
            <a:lvl1pPr>
              <a:buNone/>
              <a:defRPr b="1">
                <a:latin typeface="Verdana" pitchFamily="34" charset="0"/>
                <a:ea typeface="Verdana" pitchFamily="34" charset="0"/>
                <a:cs typeface="Verdana" pitchFamily="34" charset="0"/>
              </a:defRPr>
            </a:lvl1pPr>
          </a:lstStyle>
          <a:p>
            <a:pPr lvl="0"/>
            <a:r>
              <a:rPr lang="en-US"/>
              <a:t>Click to edit Master text styles</a:t>
            </a:r>
          </a:p>
        </p:txBody>
      </p:sp>
      <p:sp>
        <p:nvSpPr>
          <p:cNvPr id="6" name="Picture Placeholder 5"/>
          <p:cNvSpPr>
            <a:spLocks noGrp="1"/>
          </p:cNvSpPr>
          <p:nvPr>
            <p:ph type="pic" sz="quarter" idx="11"/>
          </p:nvPr>
        </p:nvSpPr>
        <p:spPr>
          <a:xfrm>
            <a:off x="323850" y="1341438"/>
            <a:ext cx="8496300" cy="4895850"/>
          </a:xfrm>
          <a:prstGeom prst="rect">
            <a:avLst/>
          </a:prstGeom>
        </p:spPr>
        <p:txBody>
          <a:bodyPr/>
          <a:lstStyle>
            <a:lvl1pPr>
              <a:defRPr>
                <a:latin typeface="Verdana" pitchFamily="34" charset="0"/>
                <a:ea typeface="Verdana" pitchFamily="34" charset="0"/>
                <a:cs typeface="Verdana" pitchFamily="34" charset="0"/>
              </a:defRPr>
            </a:lvl1pPr>
          </a:lstStyle>
          <a:p>
            <a:pPr lvl="0"/>
            <a:r>
              <a:rPr lang="en-US" noProof="0"/>
              <a:t>Click icon to add picture</a:t>
            </a:r>
            <a:endParaRPr lang="tr-TR" noProof="0" dirty="0"/>
          </a:p>
        </p:txBody>
      </p:sp>
      <p:sp>
        <p:nvSpPr>
          <p:cNvPr id="5" name="Text Placeholder 40"/>
          <p:cNvSpPr>
            <a:spLocks noGrp="1"/>
          </p:cNvSpPr>
          <p:nvPr>
            <p:ph type="body" sz="quarter" idx="12"/>
          </p:nvPr>
        </p:nvSpPr>
        <p:spPr>
          <a:xfrm>
            <a:off x="0" y="1"/>
            <a:ext cx="9144000" cy="188640"/>
          </a:xfrm>
          <a:prstGeom prst="rect">
            <a:avLst/>
          </a:prstGeom>
        </p:spPr>
        <p:txBody>
          <a:bodyPr/>
          <a:lstStyle>
            <a:lvl1pPr algn="ctr">
              <a:buNone/>
              <a:defRPr sz="1000" b="0" baseline="0">
                <a:solidFill>
                  <a:schemeClr val="bg1"/>
                </a:solidFill>
                <a:latin typeface="Verdana" pitchFamily="34" charset="0"/>
                <a:ea typeface="Verdana" pitchFamily="34" charset="0"/>
                <a:cs typeface="Verdana" pitchFamily="34" charset="0"/>
              </a:defRPr>
            </a:lvl1pPr>
          </a:lstStyle>
          <a:p>
            <a:pPr lvl="0"/>
            <a:r>
              <a:rPr lang="en-US"/>
              <a:t>Click to edit Master text styles</a:t>
            </a:r>
          </a:p>
        </p:txBody>
      </p:sp>
      <p:sp>
        <p:nvSpPr>
          <p:cNvPr id="8" name="Text Placeholder 31"/>
          <p:cNvSpPr>
            <a:spLocks noGrp="1"/>
          </p:cNvSpPr>
          <p:nvPr>
            <p:ph type="body" sz="quarter" idx="13"/>
          </p:nvPr>
        </p:nvSpPr>
        <p:spPr>
          <a:xfrm>
            <a:off x="168626" y="6420678"/>
            <a:ext cx="1008112" cy="216024"/>
          </a:xfrm>
          <a:prstGeom prst="rect">
            <a:avLst/>
          </a:prstGeom>
        </p:spPr>
        <p:txBody>
          <a:bodyPr anchor="ctr"/>
          <a:lstStyle>
            <a:lvl1pPr algn="ctr">
              <a:buNone/>
              <a:defRPr sz="1100" b="0">
                <a:latin typeface="Verdana" pitchFamily="34" charset="0"/>
                <a:ea typeface="Verdana" pitchFamily="34" charset="0"/>
                <a:cs typeface="Verdana" pitchFamily="34" charset="0"/>
              </a:defRPr>
            </a:lvl1pPr>
          </a:lstStyle>
          <a:p>
            <a:pPr lvl="0"/>
            <a:r>
              <a:rPr lang="en-US"/>
              <a:t>Click to edit Master text styles</a:t>
            </a:r>
          </a:p>
        </p:txBody>
      </p:sp>
    </p:spTree>
    <p:extLst>
      <p:ext uri="{BB962C8B-B14F-4D97-AF65-F5344CB8AC3E}">
        <p14:creationId xmlns:p14="http://schemas.microsoft.com/office/powerpoint/2010/main" val="19212684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rt Art">
    <p:spTree>
      <p:nvGrpSpPr>
        <p:cNvPr id="1" name=""/>
        <p:cNvGrpSpPr/>
        <p:nvPr/>
      </p:nvGrpSpPr>
      <p:grpSpPr>
        <a:xfrm>
          <a:off x="0" y="0"/>
          <a:ext cx="0" cy="0"/>
          <a:chOff x="0" y="0"/>
          <a:chExt cx="0" cy="0"/>
        </a:xfrm>
      </p:grpSpPr>
      <p:cxnSp>
        <p:nvCxnSpPr>
          <p:cNvPr id="6" name="Straight Connector 6"/>
          <p:cNvCxnSpPr/>
          <p:nvPr userDrawn="1"/>
        </p:nvCxnSpPr>
        <p:spPr>
          <a:xfrm>
            <a:off x="323850" y="1196975"/>
            <a:ext cx="849630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1" name="Text Placeholder 40"/>
          <p:cNvSpPr>
            <a:spLocks noGrp="1"/>
          </p:cNvSpPr>
          <p:nvPr>
            <p:ph type="body" sz="quarter" idx="10"/>
          </p:nvPr>
        </p:nvSpPr>
        <p:spPr>
          <a:xfrm>
            <a:off x="323528" y="477143"/>
            <a:ext cx="8496944" cy="647601"/>
          </a:xfrm>
          <a:prstGeom prst="rect">
            <a:avLst/>
          </a:prstGeom>
        </p:spPr>
        <p:txBody>
          <a:bodyPr/>
          <a:lstStyle>
            <a:lvl1pPr>
              <a:buNone/>
              <a:defRPr b="1">
                <a:latin typeface="Verdana" pitchFamily="34" charset="0"/>
                <a:ea typeface="Verdana" pitchFamily="34" charset="0"/>
                <a:cs typeface="Verdana" pitchFamily="34" charset="0"/>
              </a:defRPr>
            </a:lvl1pPr>
          </a:lstStyle>
          <a:p>
            <a:pPr lvl="0"/>
            <a:r>
              <a:rPr lang="en-US"/>
              <a:t>Click to edit Master text styles</a:t>
            </a:r>
          </a:p>
        </p:txBody>
      </p:sp>
      <p:sp>
        <p:nvSpPr>
          <p:cNvPr id="7" name="SmartArt Placeholder 6"/>
          <p:cNvSpPr>
            <a:spLocks noGrp="1"/>
          </p:cNvSpPr>
          <p:nvPr>
            <p:ph type="dgm" sz="quarter" idx="11"/>
          </p:nvPr>
        </p:nvSpPr>
        <p:spPr>
          <a:xfrm>
            <a:off x="323850" y="1341438"/>
            <a:ext cx="8496300" cy="4895850"/>
          </a:xfrm>
          <a:prstGeom prst="rect">
            <a:avLst/>
          </a:prstGeom>
        </p:spPr>
        <p:txBody>
          <a:bodyPr/>
          <a:lstStyle>
            <a:lvl1pPr>
              <a:defRPr>
                <a:latin typeface="Verdana" pitchFamily="34" charset="0"/>
                <a:ea typeface="Verdana" pitchFamily="34" charset="0"/>
                <a:cs typeface="Verdana" pitchFamily="34" charset="0"/>
              </a:defRPr>
            </a:lvl1pPr>
          </a:lstStyle>
          <a:p>
            <a:pPr lvl="0"/>
            <a:endParaRPr lang="tr-TR" noProof="0"/>
          </a:p>
        </p:txBody>
      </p:sp>
      <p:sp>
        <p:nvSpPr>
          <p:cNvPr id="5" name="Text Placeholder 40"/>
          <p:cNvSpPr>
            <a:spLocks noGrp="1"/>
          </p:cNvSpPr>
          <p:nvPr>
            <p:ph type="body" sz="quarter" idx="12"/>
          </p:nvPr>
        </p:nvSpPr>
        <p:spPr>
          <a:xfrm>
            <a:off x="0" y="1"/>
            <a:ext cx="9144000" cy="188640"/>
          </a:xfrm>
          <a:prstGeom prst="rect">
            <a:avLst/>
          </a:prstGeom>
        </p:spPr>
        <p:txBody>
          <a:bodyPr/>
          <a:lstStyle>
            <a:lvl1pPr algn="ctr">
              <a:buNone/>
              <a:defRPr sz="1000" b="0" baseline="0">
                <a:solidFill>
                  <a:schemeClr val="bg1"/>
                </a:solidFill>
                <a:latin typeface="Verdana" pitchFamily="34" charset="0"/>
                <a:ea typeface="Verdana" pitchFamily="34" charset="0"/>
                <a:cs typeface="Verdana" pitchFamily="34" charset="0"/>
              </a:defRPr>
            </a:lvl1pPr>
          </a:lstStyle>
          <a:p>
            <a:pPr lvl="0"/>
            <a:r>
              <a:rPr lang="en-US"/>
              <a:t>Click to edit Master text styles</a:t>
            </a:r>
          </a:p>
        </p:txBody>
      </p:sp>
      <p:sp>
        <p:nvSpPr>
          <p:cNvPr id="8" name="Text Placeholder 31"/>
          <p:cNvSpPr>
            <a:spLocks noGrp="1"/>
          </p:cNvSpPr>
          <p:nvPr>
            <p:ph type="body" sz="quarter" idx="13"/>
          </p:nvPr>
        </p:nvSpPr>
        <p:spPr>
          <a:xfrm>
            <a:off x="168626" y="6420678"/>
            <a:ext cx="1008112" cy="216024"/>
          </a:xfrm>
          <a:prstGeom prst="rect">
            <a:avLst/>
          </a:prstGeom>
        </p:spPr>
        <p:txBody>
          <a:bodyPr anchor="ctr"/>
          <a:lstStyle>
            <a:lvl1pPr algn="ctr">
              <a:buNone/>
              <a:defRPr sz="1100" b="0">
                <a:latin typeface="Verdana" pitchFamily="34" charset="0"/>
                <a:ea typeface="Verdana" pitchFamily="34" charset="0"/>
                <a:cs typeface="Verdana" pitchFamily="34" charset="0"/>
              </a:defRPr>
            </a:lvl1pPr>
          </a:lstStyle>
          <a:p>
            <a:pPr lvl="0"/>
            <a:r>
              <a:rPr lang="en-US"/>
              <a:t>Click to edit Master text styles</a:t>
            </a:r>
          </a:p>
        </p:txBody>
      </p:sp>
    </p:spTree>
    <p:extLst>
      <p:ext uri="{BB962C8B-B14F-4D97-AF65-F5344CB8AC3E}">
        <p14:creationId xmlns:p14="http://schemas.microsoft.com/office/powerpoint/2010/main" val="41408404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Grafik">
    <p:spTree>
      <p:nvGrpSpPr>
        <p:cNvPr id="1" name=""/>
        <p:cNvGrpSpPr/>
        <p:nvPr/>
      </p:nvGrpSpPr>
      <p:grpSpPr>
        <a:xfrm>
          <a:off x="0" y="0"/>
          <a:ext cx="0" cy="0"/>
          <a:chOff x="0" y="0"/>
          <a:chExt cx="0" cy="0"/>
        </a:xfrm>
      </p:grpSpPr>
      <p:cxnSp>
        <p:nvCxnSpPr>
          <p:cNvPr id="6" name="Straight Connector 6"/>
          <p:cNvCxnSpPr/>
          <p:nvPr userDrawn="1"/>
        </p:nvCxnSpPr>
        <p:spPr>
          <a:xfrm>
            <a:off x="323850" y="1196975"/>
            <a:ext cx="849630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1" name="Text Placeholder 40"/>
          <p:cNvSpPr>
            <a:spLocks noGrp="1"/>
          </p:cNvSpPr>
          <p:nvPr>
            <p:ph type="body" sz="quarter" idx="10"/>
          </p:nvPr>
        </p:nvSpPr>
        <p:spPr>
          <a:xfrm>
            <a:off x="323528" y="477143"/>
            <a:ext cx="8496944" cy="647601"/>
          </a:xfrm>
          <a:prstGeom prst="rect">
            <a:avLst/>
          </a:prstGeom>
        </p:spPr>
        <p:txBody>
          <a:bodyPr/>
          <a:lstStyle>
            <a:lvl1pPr>
              <a:buNone/>
              <a:defRPr b="1">
                <a:latin typeface="Verdana" pitchFamily="34" charset="0"/>
                <a:ea typeface="Verdana" pitchFamily="34" charset="0"/>
                <a:cs typeface="Verdana" pitchFamily="34" charset="0"/>
              </a:defRPr>
            </a:lvl1pPr>
          </a:lstStyle>
          <a:p>
            <a:pPr lvl="0"/>
            <a:r>
              <a:rPr lang="en-US"/>
              <a:t>Click to edit Master text styles</a:t>
            </a:r>
          </a:p>
        </p:txBody>
      </p:sp>
      <p:sp>
        <p:nvSpPr>
          <p:cNvPr id="7" name="Chart Placeholder 6"/>
          <p:cNvSpPr>
            <a:spLocks noGrp="1"/>
          </p:cNvSpPr>
          <p:nvPr>
            <p:ph type="chart" sz="quarter" idx="11"/>
          </p:nvPr>
        </p:nvSpPr>
        <p:spPr>
          <a:xfrm>
            <a:off x="323528" y="1340768"/>
            <a:ext cx="8496000" cy="4895850"/>
          </a:xfrm>
          <a:prstGeom prst="rect">
            <a:avLst/>
          </a:prstGeom>
        </p:spPr>
        <p:txBody>
          <a:bodyPr/>
          <a:lstStyle>
            <a:lvl1pPr>
              <a:defRPr>
                <a:latin typeface="Verdana" pitchFamily="34" charset="0"/>
                <a:ea typeface="Verdana" pitchFamily="34" charset="0"/>
                <a:cs typeface="Verdana" pitchFamily="34" charset="0"/>
              </a:defRPr>
            </a:lvl1pPr>
          </a:lstStyle>
          <a:p>
            <a:pPr lvl="0"/>
            <a:endParaRPr lang="tr-TR" noProof="0"/>
          </a:p>
        </p:txBody>
      </p:sp>
      <p:sp>
        <p:nvSpPr>
          <p:cNvPr id="5" name="Text Placeholder 40"/>
          <p:cNvSpPr>
            <a:spLocks noGrp="1"/>
          </p:cNvSpPr>
          <p:nvPr>
            <p:ph type="body" sz="quarter" idx="12"/>
          </p:nvPr>
        </p:nvSpPr>
        <p:spPr>
          <a:xfrm>
            <a:off x="0" y="1"/>
            <a:ext cx="9144000" cy="188640"/>
          </a:xfrm>
          <a:prstGeom prst="rect">
            <a:avLst/>
          </a:prstGeom>
        </p:spPr>
        <p:txBody>
          <a:bodyPr/>
          <a:lstStyle>
            <a:lvl1pPr algn="ctr">
              <a:buNone/>
              <a:defRPr sz="1000" b="0" baseline="0">
                <a:solidFill>
                  <a:schemeClr val="bg1"/>
                </a:solidFill>
                <a:latin typeface="Verdana" pitchFamily="34" charset="0"/>
                <a:ea typeface="Verdana" pitchFamily="34" charset="0"/>
                <a:cs typeface="Verdana" pitchFamily="34" charset="0"/>
              </a:defRPr>
            </a:lvl1pPr>
          </a:lstStyle>
          <a:p>
            <a:pPr lvl="0"/>
            <a:r>
              <a:rPr lang="en-US"/>
              <a:t>Click to edit Master text styles</a:t>
            </a:r>
          </a:p>
        </p:txBody>
      </p:sp>
      <p:sp>
        <p:nvSpPr>
          <p:cNvPr id="8" name="Text Placeholder 31"/>
          <p:cNvSpPr>
            <a:spLocks noGrp="1"/>
          </p:cNvSpPr>
          <p:nvPr>
            <p:ph type="body" sz="quarter" idx="13"/>
          </p:nvPr>
        </p:nvSpPr>
        <p:spPr>
          <a:xfrm>
            <a:off x="168626" y="6420678"/>
            <a:ext cx="1008112" cy="216024"/>
          </a:xfrm>
          <a:prstGeom prst="rect">
            <a:avLst/>
          </a:prstGeom>
        </p:spPr>
        <p:txBody>
          <a:bodyPr anchor="ctr"/>
          <a:lstStyle>
            <a:lvl1pPr algn="ctr">
              <a:buNone/>
              <a:defRPr sz="1100" b="0">
                <a:latin typeface="Verdana" pitchFamily="34" charset="0"/>
                <a:ea typeface="Verdana" pitchFamily="34" charset="0"/>
                <a:cs typeface="Verdana" pitchFamily="34" charset="0"/>
              </a:defRPr>
            </a:lvl1pPr>
          </a:lstStyle>
          <a:p>
            <a:pPr lvl="0"/>
            <a:r>
              <a:rPr lang="en-US"/>
              <a:t>Click to edit Master text styles</a:t>
            </a:r>
          </a:p>
        </p:txBody>
      </p:sp>
    </p:spTree>
    <p:extLst>
      <p:ext uri="{BB962C8B-B14F-4D97-AF65-F5344CB8AC3E}">
        <p14:creationId xmlns:p14="http://schemas.microsoft.com/office/powerpoint/2010/main" val="22595565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ablo">
    <p:spTree>
      <p:nvGrpSpPr>
        <p:cNvPr id="1" name=""/>
        <p:cNvGrpSpPr/>
        <p:nvPr/>
      </p:nvGrpSpPr>
      <p:grpSpPr>
        <a:xfrm>
          <a:off x="0" y="0"/>
          <a:ext cx="0" cy="0"/>
          <a:chOff x="0" y="0"/>
          <a:chExt cx="0" cy="0"/>
        </a:xfrm>
      </p:grpSpPr>
      <p:cxnSp>
        <p:nvCxnSpPr>
          <p:cNvPr id="7" name="Straight Connector 6"/>
          <p:cNvCxnSpPr/>
          <p:nvPr userDrawn="1"/>
        </p:nvCxnSpPr>
        <p:spPr>
          <a:xfrm>
            <a:off x="323850" y="1196975"/>
            <a:ext cx="849630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1" name="Text Placeholder 40"/>
          <p:cNvSpPr>
            <a:spLocks noGrp="1"/>
          </p:cNvSpPr>
          <p:nvPr>
            <p:ph type="body" sz="quarter" idx="10"/>
          </p:nvPr>
        </p:nvSpPr>
        <p:spPr>
          <a:xfrm>
            <a:off x="323528" y="477143"/>
            <a:ext cx="8496944" cy="647601"/>
          </a:xfrm>
          <a:prstGeom prst="rect">
            <a:avLst/>
          </a:prstGeom>
        </p:spPr>
        <p:txBody>
          <a:bodyPr/>
          <a:lstStyle>
            <a:lvl1pPr>
              <a:buNone/>
              <a:defRPr b="1">
                <a:latin typeface="Verdana" pitchFamily="34" charset="0"/>
                <a:ea typeface="Verdana" pitchFamily="34" charset="0"/>
                <a:cs typeface="Verdana" pitchFamily="34" charset="0"/>
              </a:defRPr>
            </a:lvl1pPr>
          </a:lstStyle>
          <a:p>
            <a:pPr lvl="0"/>
            <a:r>
              <a:rPr lang="en-US"/>
              <a:t>Click to edit Master text styles</a:t>
            </a:r>
          </a:p>
        </p:txBody>
      </p:sp>
      <p:sp>
        <p:nvSpPr>
          <p:cNvPr id="6" name="Table Placeholder 5"/>
          <p:cNvSpPr>
            <a:spLocks noGrp="1"/>
          </p:cNvSpPr>
          <p:nvPr>
            <p:ph type="tbl" sz="quarter" idx="12"/>
          </p:nvPr>
        </p:nvSpPr>
        <p:spPr>
          <a:xfrm>
            <a:off x="323850" y="1341438"/>
            <a:ext cx="8496300" cy="4895850"/>
          </a:xfrm>
          <a:prstGeom prst="rect">
            <a:avLst/>
          </a:prstGeom>
        </p:spPr>
        <p:txBody>
          <a:bodyPr/>
          <a:lstStyle>
            <a:lvl1pPr>
              <a:defRPr>
                <a:latin typeface="Verdana" pitchFamily="34" charset="0"/>
                <a:ea typeface="Verdana" pitchFamily="34" charset="0"/>
                <a:cs typeface="Verdana" pitchFamily="34" charset="0"/>
              </a:defRPr>
            </a:lvl1pPr>
          </a:lstStyle>
          <a:p>
            <a:pPr lvl="0"/>
            <a:endParaRPr lang="tr-TR" noProof="0"/>
          </a:p>
        </p:txBody>
      </p:sp>
      <p:sp>
        <p:nvSpPr>
          <p:cNvPr id="5" name="Text Placeholder 40"/>
          <p:cNvSpPr>
            <a:spLocks noGrp="1"/>
          </p:cNvSpPr>
          <p:nvPr>
            <p:ph type="body" sz="quarter" idx="13"/>
          </p:nvPr>
        </p:nvSpPr>
        <p:spPr>
          <a:xfrm>
            <a:off x="0" y="1"/>
            <a:ext cx="9144000" cy="188640"/>
          </a:xfrm>
          <a:prstGeom prst="rect">
            <a:avLst/>
          </a:prstGeom>
        </p:spPr>
        <p:txBody>
          <a:bodyPr/>
          <a:lstStyle>
            <a:lvl1pPr algn="ctr">
              <a:buNone/>
              <a:defRPr sz="1000" b="0" baseline="0">
                <a:solidFill>
                  <a:schemeClr val="bg1"/>
                </a:solidFill>
                <a:latin typeface="Verdana" pitchFamily="34" charset="0"/>
                <a:ea typeface="Verdana" pitchFamily="34" charset="0"/>
                <a:cs typeface="Verdana" pitchFamily="34" charset="0"/>
              </a:defRPr>
            </a:lvl1pPr>
          </a:lstStyle>
          <a:p>
            <a:pPr lvl="0"/>
            <a:r>
              <a:rPr lang="en-US"/>
              <a:t>Click to edit Master text styles</a:t>
            </a:r>
          </a:p>
        </p:txBody>
      </p:sp>
      <p:sp>
        <p:nvSpPr>
          <p:cNvPr id="8" name="Text Placeholder 31"/>
          <p:cNvSpPr>
            <a:spLocks noGrp="1"/>
          </p:cNvSpPr>
          <p:nvPr>
            <p:ph type="body" sz="quarter" idx="14"/>
          </p:nvPr>
        </p:nvSpPr>
        <p:spPr>
          <a:xfrm>
            <a:off x="168626" y="6420678"/>
            <a:ext cx="1008112" cy="216024"/>
          </a:xfrm>
          <a:prstGeom prst="rect">
            <a:avLst/>
          </a:prstGeom>
        </p:spPr>
        <p:txBody>
          <a:bodyPr anchor="ctr"/>
          <a:lstStyle>
            <a:lvl1pPr algn="ctr">
              <a:buNone/>
              <a:defRPr sz="1100" b="0">
                <a:latin typeface="Verdana" pitchFamily="34" charset="0"/>
                <a:ea typeface="Verdana" pitchFamily="34" charset="0"/>
                <a:cs typeface="Verdana" pitchFamily="34" charset="0"/>
              </a:defRPr>
            </a:lvl1pPr>
          </a:lstStyle>
          <a:p>
            <a:pPr lvl="0"/>
            <a:r>
              <a:rPr lang="en-US"/>
              <a:t>Click to edit Master text styles</a:t>
            </a:r>
          </a:p>
        </p:txBody>
      </p:sp>
    </p:spTree>
    <p:extLst>
      <p:ext uri="{BB962C8B-B14F-4D97-AF65-F5344CB8AC3E}">
        <p14:creationId xmlns:p14="http://schemas.microsoft.com/office/powerpoint/2010/main" val="4356103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Giriş">
    <p:spTree>
      <p:nvGrpSpPr>
        <p:cNvPr id="1" name=""/>
        <p:cNvGrpSpPr/>
        <p:nvPr/>
      </p:nvGrpSpPr>
      <p:grpSpPr>
        <a:xfrm>
          <a:off x="0" y="0"/>
          <a:ext cx="0" cy="0"/>
          <a:chOff x="0" y="0"/>
          <a:chExt cx="0" cy="0"/>
        </a:xfrm>
      </p:grpSpPr>
      <p:cxnSp>
        <p:nvCxnSpPr>
          <p:cNvPr id="5" name="Straight Connector 5"/>
          <p:cNvCxnSpPr/>
          <p:nvPr userDrawn="1"/>
        </p:nvCxnSpPr>
        <p:spPr>
          <a:xfrm>
            <a:off x="539750" y="3141663"/>
            <a:ext cx="8064500" cy="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pic>
        <p:nvPicPr>
          <p:cNvPr id="6" name="Picture 6" descr="Picture1.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50" y="4292600"/>
            <a:ext cx="1763713"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deuzem logo-01.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312025" y="4292600"/>
            <a:ext cx="1292225" cy="162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 Placeholder 31"/>
          <p:cNvSpPr>
            <a:spLocks noGrp="1"/>
          </p:cNvSpPr>
          <p:nvPr>
            <p:ph type="body" sz="quarter" idx="10"/>
          </p:nvPr>
        </p:nvSpPr>
        <p:spPr>
          <a:xfrm>
            <a:off x="539552" y="2276872"/>
            <a:ext cx="8064500" cy="647452"/>
          </a:xfrm>
          <a:prstGeom prst="rect">
            <a:avLst/>
          </a:prstGeom>
        </p:spPr>
        <p:txBody>
          <a:bodyPr/>
          <a:lstStyle>
            <a:lvl1pPr algn="ctr">
              <a:buNone/>
              <a:defRPr sz="3200" b="1">
                <a:latin typeface="Verdana" pitchFamily="34" charset="0"/>
                <a:ea typeface="Verdana" pitchFamily="34" charset="0"/>
                <a:cs typeface="Verdana" pitchFamily="34" charset="0"/>
              </a:defRPr>
            </a:lvl1pPr>
          </a:lstStyle>
          <a:p>
            <a:pPr lvl="0"/>
            <a:r>
              <a:rPr lang="en-US"/>
              <a:t>Click to edit Master text styles</a:t>
            </a:r>
          </a:p>
        </p:txBody>
      </p:sp>
      <p:sp>
        <p:nvSpPr>
          <p:cNvPr id="33" name="Text Placeholder 31"/>
          <p:cNvSpPr>
            <a:spLocks noGrp="1"/>
          </p:cNvSpPr>
          <p:nvPr>
            <p:ph type="body" sz="quarter" idx="11"/>
          </p:nvPr>
        </p:nvSpPr>
        <p:spPr>
          <a:xfrm>
            <a:off x="539552" y="3429000"/>
            <a:ext cx="8064500" cy="647452"/>
          </a:xfrm>
          <a:prstGeom prst="rect">
            <a:avLst/>
          </a:prstGeom>
        </p:spPr>
        <p:txBody>
          <a:bodyPr/>
          <a:lstStyle>
            <a:lvl1pPr algn="ctr">
              <a:buNone/>
              <a:defRPr sz="2400" b="0">
                <a:latin typeface="Verdana" pitchFamily="34" charset="0"/>
                <a:ea typeface="Verdana" pitchFamily="34" charset="0"/>
                <a:cs typeface="Verdana" pitchFamily="34" charset="0"/>
              </a:defRPr>
            </a:lvl1pPr>
          </a:lstStyle>
          <a:p>
            <a:pPr lvl="0"/>
            <a:r>
              <a:rPr lang="en-US"/>
              <a:t>Click to edit Master text styles</a:t>
            </a:r>
          </a:p>
        </p:txBody>
      </p:sp>
      <p:sp>
        <p:nvSpPr>
          <p:cNvPr id="13" name="Text Placeholder 31"/>
          <p:cNvSpPr>
            <a:spLocks noGrp="1"/>
          </p:cNvSpPr>
          <p:nvPr>
            <p:ph type="body" sz="quarter" idx="12"/>
          </p:nvPr>
        </p:nvSpPr>
        <p:spPr>
          <a:xfrm>
            <a:off x="168626" y="6420678"/>
            <a:ext cx="1008112" cy="216024"/>
          </a:xfrm>
          <a:prstGeom prst="rect">
            <a:avLst/>
          </a:prstGeom>
        </p:spPr>
        <p:txBody>
          <a:bodyPr anchor="ctr"/>
          <a:lstStyle>
            <a:lvl1pPr algn="ctr">
              <a:buNone/>
              <a:defRPr sz="1100" b="0">
                <a:latin typeface="Verdana" pitchFamily="34" charset="0"/>
                <a:ea typeface="Verdana" pitchFamily="34" charset="0"/>
                <a:cs typeface="Verdana" pitchFamily="34" charset="0"/>
              </a:defRPr>
            </a:lvl1pPr>
          </a:lstStyle>
          <a:p>
            <a:pPr lvl="0"/>
            <a:r>
              <a:rPr lang="en-US"/>
              <a:t>Click to edit Master text styles</a:t>
            </a:r>
          </a:p>
        </p:txBody>
      </p:sp>
    </p:spTree>
    <p:extLst>
      <p:ext uri="{BB962C8B-B14F-4D97-AF65-F5344CB8AC3E}">
        <p14:creationId xmlns:p14="http://schemas.microsoft.com/office/powerpoint/2010/main" val="11139248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Metin">
    <p:spTree>
      <p:nvGrpSpPr>
        <p:cNvPr id="1" name=""/>
        <p:cNvGrpSpPr/>
        <p:nvPr/>
      </p:nvGrpSpPr>
      <p:grpSpPr>
        <a:xfrm>
          <a:off x="0" y="0"/>
          <a:ext cx="0" cy="0"/>
          <a:chOff x="0" y="0"/>
          <a:chExt cx="0" cy="0"/>
        </a:xfrm>
      </p:grpSpPr>
      <p:cxnSp>
        <p:nvCxnSpPr>
          <p:cNvPr id="6" name="Straight Connector 6"/>
          <p:cNvCxnSpPr/>
          <p:nvPr userDrawn="1"/>
        </p:nvCxnSpPr>
        <p:spPr>
          <a:xfrm>
            <a:off x="323850" y="1196975"/>
            <a:ext cx="84963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1" name="Text Placeholder 40"/>
          <p:cNvSpPr>
            <a:spLocks noGrp="1"/>
          </p:cNvSpPr>
          <p:nvPr>
            <p:ph type="body" sz="quarter" idx="10"/>
          </p:nvPr>
        </p:nvSpPr>
        <p:spPr>
          <a:xfrm>
            <a:off x="323528" y="477143"/>
            <a:ext cx="8496944" cy="647601"/>
          </a:xfrm>
          <a:prstGeom prst="rect">
            <a:avLst/>
          </a:prstGeom>
        </p:spPr>
        <p:txBody>
          <a:bodyPr/>
          <a:lstStyle>
            <a:lvl1pPr>
              <a:buNone/>
              <a:defRPr b="1">
                <a:latin typeface="Verdana" pitchFamily="34" charset="0"/>
                <a:ea typeface="Verdana" pitchFamily="34" charset="0"/>
                <a:cs typeface="Verdana" pitchFamily="34" charset="0"/>
              </a:defRPr>
            </a:lvl1pPr>
          </a:lstStyle>
          <a:p>
            <a:pPr lvl="0"/>
            <a:r>
              <a:rPr lang="en-US"/>
              <a:t>Click to edit Master text styles</a:t>
            </a:r>
          </a:p>
        </p:txBody>
      </p:sp>
      <p:sp>
        <p:nvSpPr>
          <p:cNvPr id="43" name="Text Placeholder 42"/>
          <p:cNvSpPr>
            <a:spLocks noGrp="1"/>
          </p:cNvSpPr>
          <p:nvPr>
            <p:ph type="body" sz="quarter" idx="11"/>
          </p:nvPr>
        </p:nvSpPr>
        <p:spPr>
          <a:xfrm>
            <a:off x="323528" y="1268761"/>
            <a:ext cx="8496622" cy="4968528"/>
          </a:xfrm>
          <a:prstGeom prst="rect">
            <a:avLst/>
          </a:prstGeom>
        </p:spPr>
        <p:txBody>
          <a:bodyPr/>
          <a:lstStyle>
            <a:lvl1pPr>
              <a:buNone/>
              <a:defRPr sz="2400">
                <a:latin typeface="Verdana" pitchFamily="34" charset="0"/>
                <a:ea typeface="Verdana" pitchFamily="34" charset="0"/>
                <a:cs typeface="Verdana" pitchFamily="34" charset="0"/>
              </a:defRPr>
            </a:lvl1pPr>
          </a:lstStyle>
          <a:p>
            <a:pPr lvl="0"/>
            <a:r>
              <a:rPr lang="en-US"/>
              <a:t>Click to edit Master text styles</a:t>
            </a:r>
          </a:p>
        </p:txBody>
      </p:sp>
      <p:sp>
        <p:nvSpPr>
          <p:cNvPr id="8" name="Text Placeholder 40"/>
          <p:cNvSpPr>
            <a:spLocks noGrp="1"/>
          </p:cNvSpPr>
          <p:nvPr>
            <p:ph type="body" sz="quarter" idx="13"/>
          </p:nvPr>
        </p:nvSpPr>
        <p:spPr>
          <a:xfrm>
            <a:off x="0" y="1"/>
            <a:ext cx="9144000" cy="188640"/>
          </a:xfrm>
          <a:prstGeom prst="rect">
            <a:avLst/>
          </a:prstGeom>
        </p:spPr>
        <p:txBody>
          <a:bodyPr/>
          <a:lstStyle>
            <a:lvl1pPr algn="ctr">
              <a:buNone/>
              <a:defRPr sz="1000" b="0" baseline="0">
                <a:solidFill>
                  <a:schemeClr val="bg1"/>
                </a:solidFill>
                <a:latin typeface="Verdana" pitchFamily="34" charset="0"/>
                <a:ea typeface="Verdana" pitchFamily="34" charset="0"/>
                <a:cs typeface="Verdana" pitchFamily="34" charset="0"/>
              </a:defRPr>
            </a:lvl1pPr>
          </a:lstStyle>
          <a:p>
            <a:pPr lvl="0"/>
            <a:r>
              <a:rPr lang="en-US"/>
              <a:t>Click to edit Master text styles</a:t>
            </a:r>
          </a:p>
        </p:txBody>
      </p:sp>
      <p:sp>
        <p:nvSpPr>
          <p:cNvPr id="10" name="Text Placeholder 31"/>
          <p:cNvSpPr>
            <a:spLocks noGrp="1"/>
          </p:cNvSpPr>
          <p:nvPr>
            <p:ph type="body" sz="quarter" idx="12"/>
          </p:nvPr>
        </p:nvSpPr>
        <p:spPr>
          <a:xfrm>
            <a:off x="168626" y="6420678"/>
            <a:ext cx="1008112" cy="216024"/>
          </a:xfrm>
          <a:prstGeom prst="rect">
            <a:avLst/>
          </a:prstGeom>
        </p:spPr>
        <p:txBody>
          <a:bodyPr anchor="ctr"/>
          <a:lstStyle>
            <a:lvl1pPr algn="ctr">
              <a:buNone/>
              <a:defRPr sz="1100" b="0">
                <a:latin typeface="Verdana" pitchFamily="34" charset="0"/>
                <a:ea typeface="Verdana" pitchFamily="34" charset="0"/>
                <a:cs typeface="Verdana" pitchFamily="34" charset="0"/>
              </a:defRPr>
            </a:lvl1pPr>
          </a:lstStyle>
          <a:p>
            <a:pPr lvl="0"/>
            <a:r>
              <a:rPr lang="en-US"/>
              <a:t>Click to edit Master text styles</a:t>
            </a:r>
          </a:p>
        </p:txBody>
      </p:sp>
    </p:spTree>
    <p:extLst>
      <p:ext uri="{BB962C8B-B14F-4D97-AF65-F5344CB8AC3E}">
        <p14:creationId xmlns:p14="http://schemas.microsoft.com/office/powerpoint/2010/main" val="23429862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a:xfrm>
            <a:off x="628650" y="365126"/>
            <a:ext cx="7886700" cy="1325563"/>
          </a:xfrm>
          <a:prstGeom prst="rect">
            <a:avLst/>
          </a:prstGeom>
        </p:spPr>
        <p:txBody>
          <a:bodyPr/>
          <a:lstStyle/>
          <a:p>
            <a:r>
              <a:rPr lang="tr-TR"/>
              <a:t>Asıl başlık stili için tıklatın</a:t>
            </a:r>
          </a:p>
        </p:txBody>
      </p:sp>
      <p:sp>
        <p:nvSpPr>
          <p:cNvPr id="3" name="İçerik Yer Tutucusu 2"/>
          <p:cNvSpPr>
            <a:spLocks noGrp="1"/>
          </p:cNvSpPr>
          <p:nvPr>
            <p:ph idx="1"/>
          </p:nvPr>
        </p:nvSpPr>
        <p:spPr>
          <a:xfrm>
            <a:off x="628650" y="1825625"/>
            <a:ext cx="7886700" cy="4351338"/>
          </a:xfrm>
          <a:prstGeom prst="rect">
            <a:avLst/>
          </a:prstGeo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a:xfrm>
            <a:off x="628650" y="6356350"/>
            <a:ext cx="2057400" cy="365125"/>
          </a:xfrm>
          <a:prstGeom prst="rect">
            <a:avLst/>
          </a:prstGeom>
        </p:spPr>
        <p:txBody>
          <a:bodyPr/>
          <a:lstStyle>
            <a:lvl1pPr eaLnBrk="1" hangingPunct="1">
              <a:defRPr>
                <a:latin typeface="Arial" panose="020B0604020202020204" pitchFamily="34" charset="0"/>
                <a:cs typeface="Arial" panose="020B0604020202020204" pitchFamily="34" charset="0"/>
              </a:defRPr>
            </a:lvl1pPr>
          </a:lstStyle>
          <a:p>
            <a:pPr>
              <a:defRPr/>
            </a:pPr>
            <a:endParaRPr lang="tr-TR"/>
          </a:p>
        </p:txBody>
      </p:sp>
      <p:sp>
        <p:nvSpPr>
          <p:cNvPr id="5" name="Altbilgi Yer Tutucusu 4"/>
          <p:cNvSpPr>
            <a:spLocks noGrp="1"/>
          </p:cNvSpPr>
          <p:nvPr>
            <p:ph type="ftr" sz="quarter" idx="11"/>
          </p:nvPr>
        </p:nvSpPr>
        <p:spPr>
          <a:xfrm>
            <a:off x="3028950" y="6356350"/>
            <a:ext cx="3086100" cy="365125"/>
          </a:xfrm>
          <a:prstGeom prst="rect">
            <a:avLst/>
          </a:prstGeom>
        </p:spPr>
        <p:txBody>
          <a:bodyPr/>
          <a:lstStyle>
            <a:lvl1pPr eaLnBrk="1" hangingPunct="1">
              <a:defRPr>
                <a:latin typeface="Arial" panose="020B0604020202020204" pitchFamily="34" charset="0"/>
                <a:cs typeface="Arial" panose="020B0604020202020204" pitchFamily="34" charset="0"/>
              </a:defRPr>
            </a:lvl1pPr>
          </a:lstStyle>
          <a:p>
            <a:pPr>
              <a:defRPr/>
            </a:pPr>
            <a:endParaRPr lang="tr-TR"/>
          </a:p>
        </p:txBody>
      </p:sp>
      <p:sp>
        <p:nvSpPr>
          <p:cNvPr id="6" name="Slayt Numarası Yer Tutucusu 5"/>
          <p:cNvSpPr>
            <a:spLocks noGrp="1"/>
          </p:cNvSpPr>
          <p:nvPr>
            <p:ph type="sldNum" sz="quarter" idx="12"/>
          </p:nvPr>
        </p:nvSpPr>
        <p:spPr>
          <a:xfrm>
            <a:off x="6457950" y="6356350"/>
            <a:ext cx="20574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D5868BA5-EEAB-4D1E-9D46-94160A9B93AE}" type="slidenum">
              <a:rPr lang="tr-TR" altLang="tr-TR"/>
              <a:pPr>
                <a:defRPr/>
              </a:pPr>
              <a:t>‹#›</a:t>
            </a:fld>
            <a:endParaRPr lang="tr-TR" altLang="tr-TR"/>
          </a:p>
        </p:txBody>
      </p:sp>
    </p:spTree>
    <p:extLst>
      <p:ext uri="{BB962C8B-B14F-4D97-AF65-F5344CB8AC3E}">
        <p14:creationId xmlns:p14="http://schemas.microsoft.com/office/powerpoint/2010/main" val="32872165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cSld name="İki İçerik">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457200" y="274637"/>
            <a:ext cx="8229600" cy="1143000"/>
          </a:xfrm>
          <a:prstGeom prst="rect">
            <a:avLst/>
          </a:prstGeom>
          <a:noFill/>
          <a:ln>
            <a:noFill/>
          </a:ln>
        </p:spPr>
        <p:txBody>
          <a:bodyPr/>
          <a:lstStyle>
            <a:lvl1pPr marL="0" marR="0" lvl="0" indent="0" algn="ctr" rtl="0">
              <a:spcBef>
                <a:spcPts val="0"/>
              </a:spcBef>
              <a:spcAft>
                <a:spcPts val="0"/>
              </a:spcAft>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None/>
              <a:defRPr sz="4400" b="0" i="0" u="none" strike="noStrike" cap="none">
                <a:solidFill>
                  <a:schemeClr val="dk1"/>
                </a:solidFill>
                <a:latin typeface="Calibri"/>
                <a:ea typeface="Calibri"/>
                <a:cs typeface="Calibri"/>
                <a:sym typeface="Calibri"/>
              </a:defRPr>
            </a:lvl9pPr>
          </a:lstStyle>
          <a:p>
            <a:endParaRPr/>
          </a:p>
        </p:txBody>
      </p:sp>
      <p:sp>
        <p:nvSpPr>
          <p:cNvPr id="25" name="Shape 25"/>
          <p:cNvSpPr txBox="1">
            <a:spLocks noGrp="1"/>
          </p:cNvSpPr>
          <p:nvPr>
            <p:ph type="body" idx="1"/>
          </p:nvPr>
        </p:nvSpPr>
        <p:spPr>
          <a:xfrm>
            <a:off x="422031" y="1600201"/>
            <a:ext cx="3727938" cy="4525963"/>
          </a:xfrm>
          <a:prstGeom prst="rect">
            <a:avLst/>
          </a:prstGeom>
          <a:noFill/>
          <a:ln>
            <a:noFill/>
          </a:ln>
        </p:spPr>
        <p:txBody>
          <a:bodyPr/>
          <a:lstStyle>
            <a:lvl1pPr marL="342900" marR="0" lvl="0" indent="-165100" algn="l" rtl="0">
              <a:spcBef>
                <a:spcPts val="560"/>
              </a:spcBef>
              <a:spcAft>
                <a:spcPts val="0"/>
              </a:spcAft>
              <a:buClr>
                <a:schemeClr val="dk1"/>
              </a:buClr>
              <a:buSzPct val="100000"/>
              <a:buFont typeface="Arial"/>
              <a:buChar char="•"/>
              <a:defRPr sz="2800">
                <a:solidFill>
                  <a:schemeClr val="dk1"/>
                </a:solidFill>
                <a:latin typeface="Calibri"/>
                <a:ea typeface="Calibri"/>
                <a:cs typeface="Calibri"/>
                <a:sym typeface="Calibri"/>
              </a:defRPr>
            </a:lvl1pPr>
            <a:lvl2pPr marL="742950" marR="0" lvl="1" indent="-133350" algn="l" rtl="0">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6" name="Shape 26"/>
          <p:cNvSpPr txBox="1">
            <a:spLocks noGrp="1"/>
          </p:cNvSpPr>
          <p:nvPr>
            <p:ph type="body" idx="2"/>
          </p:nvPr>
        </p:nvSpPr>
        <p:spPr>
          <a:xfrm>
            <a:off x="4290646" y="1600201"/>
            <a:ext cx="3727938" cy="4525963"/>
          </a:xfrm>
          <a:prstGeom prst="rect">
            <a:avLst/>
          </a:prstGeom>
          <a:noFill/>
          <a:ln>
            <a:noFill/>
          </a:ln>
        </p:spPr>
        <p:txBody>
          <a:bodyPr/>
          <a:lstStyle>
            <a:lvl1pPr marL="342900" marR="0" lvl="0" indent="-165100" algn="l" rtl="0">
              <a:spcBef>
                <a:spcPts val="560"/>
              </a:spcBef>
              <a:spcAft>
                <a:spcPts val="0"/>
              </a:spcAft>
              <a:buClr>
                <a:schemeClr val="dk1"/>
              </a:buClr>
              <a:buSzPct val="100000"/>
              <a:buFont typeface="Arial"/>
              <a:buChar char="•"/>
              <a:defRPr sz="2800">
                <a:solidFill>
                  <a:schemeClr val="dk1"/>
                </a:solidFill>
                <a:latin typeface="Calibri"/>
                <a:ea typeface="Calibri"/>
                <a:cs typeface="Calibri"/>
                <a:sym typeface="Calibri"/>
              </a:defRPr>
            </a:lvl1pPr>
            <a:lvl2pPr marL="742950" marR="0" lvl="1" indent="-133350" algn="l" rtl="0">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 name="Shape 8"/>
          <p:cNvSpPr txBox="1">
            <a:spLocks noGrp="1"/>
          </p:cNvSpPr>
          <p:nvPr>
            <p:ph type="dt" idx="10"/>
          </p:nvPr>
        </p:nvSpPr>
        <p:spPr>
          <a:xfrm>
            <a:off x="457200" y="6356350"/>
            <a:ext cx="2133600" cy="365125"/>
          </a:xfrm>
          <a:prstGeom prst="rect">
            <a:avLst/>
          </a:prstGeom>
        </p:spPr>
        <p:txBody>
          <a:bodyPr/>
          <a:lstStyle>
            <a:lvl1pPr>
              <a:defRPr/>
            </a:lvl1pPr>
          </a:lstStyle>
          <a:p>
            <a:pPr>
              <a:defRPr/>
            </a:pPr>
            <a:endParaRPr lang="en-US"/>
          </a:p>
        </p:txBody>
      </p:sp>
      <p:sp>
        <p:nvSpPr>
          <p:cNvPr id="6" name="Shape 9"/>
          <p:cNvSpPr txBox="1">
            <a:spLocks noGrp="1"/>
          </p:cNvSpPr>
          <p:nvPr>
            <p:ph type="ftr" idx="11"/>
          </p:nvPr>
        </p:nvSpPr>
        <p:spPr>
          <a:xfrm>
            <a:off x="3124200" y="6356350"/>
            <a:ext cx="2895600" cy="365125"/>
          </a:xfrm>
          <a:prstGeom prst="rect">
            <a:avLst/>
          </a:prstGeom>
        </p:spPr>
        <p:txBody>
          <a:bodyPr/>
          <a:lstStyle>
            <a:lvl1pPr>
              <a:defRPr/>
            </a:lvl1pPr>
          </a:lstStyle>
          <a:p>
            <a:pPr>
              <a:defRPr/>
            </a:pPr>
            <a:endParaRPr lang="en-US"/>
          </a:p>
        </p:txBody>
      </p:sp>
      <p:sp>
        <p:nvSpPr>
          <p:cNvPr id="7" name="Shape 10"/>
          <p:cNvSpPr txBox="1">
            <a:spLocks noGrp="1"/>
          </p:cNvSpPr>
          <p:nvPr>
            <p:ph type="sldNum"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D1CC257F-4F7E-4AE7-8EB1-07735ABE729B}" type="slidenum">
              <a:rPr lang="en-US" altLang="tr-TR"/>
              <a:pPr>
                <a:defRPr/>
              </a:pPr>
              <a:t>‹#›</a:t>
            </a:fld>
            <a:endParaRPr lang="en-US" altLang="tr-TR"/>
          </a:p>
        </p:txBody>
      </p:sp>
    </p:spTree>
    <p:extLst>
      <p:ext uri="{BB962C8B-B14F-4D97-AF65-F5344CB8AC3E}">
        <p14:creationId xmlns:p14="http://schemas.microsoft.com/office/powerpoint/2010/main" val="28150794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Giriş">
    <p:spTree>
      <p:nvGrpSpPr>
        <p:cNvPr id="1" name=""/>
        <p:cNvGrpSpPr/>
        <p:nvPr/>
      </p:nvGrpSpPr>
      <p:grpSpPr>
        <a:xfrm>
          <a:off x="0" y="0"/>
          <a:ext cx="0" cy="0"/>
          <a:chOff x="0" y="0"/>
          <a:chExt cx="0" cy="0"/>
        </a:xfrm>
      </p:grpSpPr>
      <p:cxnSp>
        <p:nvCxnSpPr>
          <p:cNvPr id="5" name="Straight Connector 5"/>
          <p:cNvCxnSpPr/>
          <p:nvPr userDrawn="1"/>
        </p:nvCxnSpPr>
        <p:spPr>
          <a:xfrm>
            <a:off x="539750" y="3141663"/>
            <a:ext cx="8064500" cy="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pic>
        <p:nvPicPr>
          <p:cNvPr id="6" name="Picture 6" descr="Picture1.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50" y="4292600"/>
            <a:ext cx="1763713"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deuzem logo-01.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312025" y="4292600"/>
            <a:ext cx="1292225" cy="162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 Placeholder 31"/>
          <p:cNvSpPr>
            <a:spLocks noGrp="1"/>
          </p:cNvSpPr>
          <p:nvPr>
            <p:ph type="body" sz="quarter" idx="10"/>
          </p:nvPr>
        </p:nvSpPr>
        <p:spPr>
          <a:xfrm>
            <a:off x="539552" y="2276872"/>
            <a:ext cx="8064500" cy="647452"/>
          </a:xfrm>
          <a:prstGeom prst="rect">
            <a:avLst/>
          </a:prstGeom>
        </p:spPr>
        <p:txBody>
          <a:bodyPr/>
          <a:lstStyle>
            <a:lvl1pPr algn="ctr">
              <a:buNone/>
              <a:defRPr sz="3200" b="1">
                <a:latin typeface="Verdana" pitchFamily="34" charset="0"/>
                <a:ea typeface="Verdana" pitchFamily="34" charset="0"/>
                <a:cs typeface="Verdana" pitchFamily="34" charset="0"/>
              </a:defRPr>
            </a:lvl1pPr>
          </a:lstStyle>
          <a:p>
            <a:pPr lvl="0"/>
            <a:r>
              <a:rPr lang="en-US"/>
              <a:t>Click to edit Master text styles</a:t>
            </a:r>
          </a:p>
        </p:txBody>
      </p:sp>
      <p:sp>
        <p:nvSpPr>
          <p:cNvPr id="33" name="Text Placeholder 31"/>
          <p:cNvSpPr>
            <a:spLocks noGrp="1"/>
          </p:cNvSpPr>
          <p:nvPr>
            <p:ph type="body" sz="quarter" idx="11"/>
          </p:nvPr>
        </p:nvSpPr>
        <p:spPr>
          <a:xfrm>
            <a:off x="539552" y="3429000"/>
            <a:ext cx="8064500" cy="647452"/>
          </a:xfrm>
          <a:prstGeom prst="rect">
            <a:avLst/>
          </a:prstGeom>
        </p:spPr>
        <p:txBody>
          <a:bodyPr/>
          <a:lstStyle>
            <a:lvl1pPr algn="ctr">
              <a:buNone/>
              <a:defRPr sz="2400" b="0">
                <a:latin typeface="Verdana" pitchFamily="34" charset="0"/>
                <a:ea typeface="Verdana" pitchFamily="34" charset="0"/>
                <a:cs typeface="Verdana" pitchFamily="34" charset="0"/>
              </a:defRPr>
            </a:lvl1pPr>
          </a:lstStyle>
          <a:p>
            <a:pPr lvl="0"/>
            <a:r>
              <a:rPr lang="en-US"/>
              <a:t>Click to edit Master text styles</a:t>
            </a:r>
          </a:p>
        </p:txBody>
      </p:sp>
      <p:sp>
        <p:nvSpPr>
          <p:cNvPr id="13" name="Text Placeholder 31"/>
          <p:cNvSpPr>
            <a:spLocks noGrp="1"/>
          </p:cNvSpPr>
          <p:nvPr>
            <p:ph type="body" sz="quarter" idx="12"/>
          </p:nvPr>
        </p:nvSpPr>
        <p:spPr>
          <a:xfrm>
            <a:off x="168626" y="6420678"/>
            <a:ext cx="1008112" cy="216024"/>
          </a:xfrm>
          <a:prstGeom prst="rect">
            <a:avLst/>
          </a:prstGeom>
        </p:spPr>
        <p:txBody>
          <a:bodyPr anchor="ctr"/>
          <a:lstStyle>
            <a:lvl1pPr algn="ctr">
              <a:buNone/>
              <a:defRPr sz="1100" b="0">
                <a:latin typeface="Verdana" pitchFamily="34" charset="0"/>
                <a:ea typeface="Verdana" pitchFamily="34" charset="0"/>
                <a:cs typeface="Verdana" pitchFamily="34" charset="0"/>
              </a:defRPr>
            </a:lvl1pPr>
          </a:lstStyle>
          <a:p>
            <a:pPr lvl="0"/>
            <a:r>
              <a:rPr lang="en-US"/>
              <a:t>Click to edit Master text styles</a:t>
            </a:r>
          </a:p>
        </p:txBody>
      </p:sp>
    </p:spTree>
    <p:extLst>
      <p:ext uri="{BB962C8B-B14F-4D97-AF65-F5344CB8AC3E}">
        <p14:creationId xmlns:p14="http://schemas.microsoft.com/office/powerpoint/2010/main" val="266254966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Metin">
    <p:spTree>
      <p:nvGrpSpPr>
        <p:cNvPr id="1" name=""/>
        <p:cNvGrpSpPr/>
        <p:nvPr/>
      </p:nvGrpSpPr>
      <p:grpSpPr>
        <a:xfrm>
          <a:off x="0" y="0"/>
          <a:ext cx="0" cy="0"/>
          <a:chOff x="0" y="0"/>
          <a:chExt cx="0" cy="0"/>
        </a:xfrm>
      </p:grpSpPr>
      <p:cxnSp>
        <p:nvCxnSpPr>
          <p:cNvPr id="6" name="Straight Connector 6"/>
          <p:cNvCxnSpPr/>
          <p:nvPr userDrawn="1"/>
        </p:nvCxnSpPr>
        <p:spPr>
          <a:xfrm>
            <a:off x="323850" y="1196975"/>
            <a:ext cx="84963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1" name="Text Placeholder 40"/>
          <p:cNvSpPr>
            <a:spLocks noGrp="1"/>
          </p:cNvSpPr>
          <p:nvPr>
            <p:ph type="body" sz="quarter" idx="10"/>
          </p:nvPr>
        </p:nvSpPr>
        <p:spPr>
          <a:xfrm>
            <a:off x="323528" y="477143"/>
            <a:ext cx="8496944" cy="647601"/>
          </a:xfrm>
          <a:prstGeom prst="rect">
            <a:avLst/>
          </a:prstGeom>
        </p:spPr>
        <p:txBody>
          <a:bodyPr/>
          <a:lstStyle>
            <a:lvl1pPr>
              <a:buNone/>
              <a:defRPr b="1">
                <a:latin typeface="Verdana" pitchFamily="34" charset="0"/>
                <a:ea typeface="Verdana" pitchFamily="34" charset="0"/>
                <a:cs typeface="Verdana" pitchFamily="34" charset="0"/>
              </a:defRPr>
            </a:lvl1pPr>
          </a:lstStyle>
          <a:p>
            <a:pPr lvl="0"/>
            <a:r>
              <a:rPr lang="en-US"/>
              <a:t>Click to edit Master text styles</a:t>
            </a:r>
          </a:p>
        </p:txBody>
      </p:sp>
      <p:sp>
        <p:nvSpPr>
          <p:cNvPr id="43" name="Text Placeholder 42"/>
          <p:cNvSpPr>
            <a:spLocks noGrp="1"/>
          </p:cNvSpPr>
          <p:nvPr>
            <p:ph type="body" sz="quarter" idx="11"/>
          </p:nvPr>
        </p:nvSpPr>
        <p:spPr>
          <a:xfrm>
            <a:off x="323528" y="1268761"/>
            <a:ext cx="8496622" cy="4968528"/>
          </a:xfrm>
          <a:prstGeom prst="rect">
            <a:avLst/>
          </a:prstGeom>
        </p:spPr>
        <p:txBody>
          <a:bodyPr/>
          <a:lstStyle>
            <a:lvl1pPr>
              <a:buNone/>
              <a:defRPr sz="2400">
                <a:latin typeface="Verdana" pitchFamily="34" charset="0"/>
                <a:ea typeface="Verdana" pitchFamily="34" charset="0"/>
                <a:cs typeface="Verdana" pitchFamily="34" charset="0"/>
              </a:defRPr>
            </a:lvl1pPr>
          </a:lstStyle>
          <a:p>
            <a:pPr lvl="0"/>
            <a:r>
              <a:rPr lang="en-US"/>
              <a:t>Click to edit Master text styles</a:t>
            </a:r>
          </a:p>
        </p:txBody>
      </p:sp>
      <p:sp>
        <p:nvSpPr>
          <p:cNvPr id="8" name="Text Placeholder 40"/>
          <p:cNvSpPr>
            <a:spLocks noGrp="1"/>
          </p:cNvSpPr>
          <p:nvPr>
            <p:ph type="body" sz="quarter" idx="13"/>
          </p:nvPr>
        </p:nvSpPr>
        <p:spPr>
          <a:xfrm>
            <a:off x="0" y="1"/>
            <a:ext cx="9144000" cy="188640"/>
          </a:xfrm>
          <a:prstGeom prst="rect">
            <a:avLst/>
          </a:prstGeom>
        </p:spPr>
        <p:txBody>
          <a:bodyPr/>
          <a:lstStyle>
            <a:lvl1pPr algn="ctr">
              <a:buNone/>
              <a:defRPr sz="1000" b="0" baseline="0">
                <a:solidFill>
                  <a:schemeClr val="bg1"/>
                </a:solidFill>
                <a:latin typeface="Verdana" pitchFamily="34" charset="0"/>
                <a:ea typeface="Verdana" pitchFamily="34" charset="0"/>
                <a:cs typeface="Verdana" pitchFamily="34" charset="0"/>
              </a:defRPr>
            </a:lvl1pPr>
          </a:lstStyle>
          <a:p>
            <a:pPr lvl="0"/>
            <a:r>
              <a:rPr lang="en-US"/>
              <a:t>Click to edit Master text styles</a:t>
            </a:r>
          </a:p>
        </p:txBody>
      </p:sp>
      <p:sp>
        <p:nvSpPr>
          <p:cNvPr id="10" name="Text Placeholder 31"/>
          <p:cNvSpPr>
            <a:spLocks noGrp="1"/>
          </p:cNvSpPr>
          <p:nvPr>
            <p:ph type="body" sz="quarter" idx="12"/>
          </p:nvPr>
        </p:nvSpPr>
        <p:spPr>
          <a:xfrm>
            <a:off x="168626" y="6420678"/>
            <a:ext cx="1008112" cy="216024"/>
          </a:xfrm>
          <a:prstGeom prst="rect">
            <a:avLst/>
          </a:prstGeom>
        </p:spPr>
        <p:txBody>
          <a:bodyPr anchor="ctr"/>
          <a:lstStyle>
            <a:lvl1pPr algn="ctr">
              <a:buNone/>
              <a:defRPr sz="1100" b="0">
                <a:latin typeface="Verdana" pitchFamily="34" charset="0"/>
                <a:ea typeface="Verdana" pitchFamily="34" charset="0"/>
                <a:cs typeface="Verdana" pitchFamily="34" charset="0"/>
              </a:defRPr>
            </a:lvl1pPr>
          </a:lstStyle>
          <a:p>
            <a:pPr lvl="0"/>
            <a:r>
              <a:rPr lang="en-US"/>
              <a:t>Click to edit Master text styles</a:t>
            </a:r>
          </a:p>
        </p:txBody>
      </p:sp>
    </p:spTree>
    <p:extLst>
      <p:ext uri="{BB962C8B-B14F-4D97-AF65-F5344CB8AC3E}">
        <p14:creationId xmlns:p14="http://schemas.microsoft.com/office/powerpoint/2010/main" val="2097409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sim ve Resim">
    <p:spTree>
      <p:nvGrpSpPr>
        <p:cNvPr id="1" name=""/>
        <p:cNvGrpSpPr/>
        <p:nvPr/>
      </p:nvGrpSpPr>
      <p:grpSpPr>
        <a:xfrm>
          <a:off x="0" y="0"/>
          <a:ext cx="0" cy="0"/>
          <a:chOff x="0" y="0"/>
          <a:chExt cx="0" cy="0"/>
        </a:xfrm>
      </p:grpSpPr>
      <p:cxnSp>
        <p:nvCxnSpPr>
          <p:cNvPr id="8" name="Straight Connector 6"/>
          <p:cNvCxnSpPr/>
          <p:nvPr userDrawn="1"/>
        </p:nvCxnSpPr>
        <p:spPr>
          <a:xfrm>
            <a:off x="323850" y="1196975"/>
            <a:ext cx="84963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1" name="Text Placeholder 40"/>
          <p:cNvSpPr>
            <a:spLocks noGrp="1"/>
          </p:cNvSpPr>
          <p:nvPr>
            <p:ph type="body" sz="quarter" idx="10"/>
          </p:nvPr>
        </p:nvSpPr>
        <p:spPr>
          <a:xfrm>
            <a:off x="323528" y="477143"/>
            <a:ext cx="8496944" cy="647601"/>
          </a:xfrm>
          <a:prstGeom prst="rect">
            <a:avLst/>
          </a:prstGeom>
        </p:spPr>
        <p:txBody>
          <a:bodyPr/>
          <a:lstStyle>
            <a:lvl1pPr>
              <a:buNone/>
              <a:defRPr b="1">
                <a:latin typeface="Verdana" pitchFamily="34" charset="0"/>
                <a:ea typeface="Verdana" pitchFamily="34" charset="0"/>
                <a:cs typeface="Verdana" pitchFamily="34" charset="0"/>
              </a:defRPr>
            </a:lvl1pPr>
          </a:lstStyle>
          <a:p>
            <a:pPr lvl="0"/>
            <a:r>
              <a:rPr lang="en-US"/>
              <a:t>Click to edit Master text styles</a:t>
            </a:r>
          </a:p>
        </p:txBody>
      </p:sp>
      <p:sp>
        <p:nvSpPr>
          <p:cNvPr id="6" name="Picture Placeholder 5"/>
          <p:cNvSpPr>
            <a:spLocks noGrp="1"/>
          </p:cNvSpPr>
          <p:nvPr>
            <p:ph type="pic" sz="quarter" idx="11"/>
          </p:nvPr>
        </p:nvSpPr>
        <p:spPr>
          <a:xfrm>
            <a:off x="323850" y="1341438"/>
            <a:ext cx="4104134" cy="4895850"/>
          </a:xfrm>
          <a:prstGeom prst="rect">
            <a:avLst/>
          </a:prstGeom>
        </p:spPr>
        <p:txBody>
          <a:bodyPr/>
          <a:lstStyle>
            <a:lvl1pPr>
              <a:defRPr>
                <a:latin typeface="Verdana" pitchFamily="34" charset="0"/>
                <a:ea typeface="Verdana" pitchFamily="34" charset="0"/>
                <a:cs typeface="Verdana" pitchFamily="34" charset="0"/>
              </a:defRPr>
            </a:lvl1pPr>
          </a:lstStyle>
          <a:p>
            <a:pPr lvl="0"/>
            <a:r>
              <a:rPr lang="en-US" noProof="0"/>
              <a:t>Click icon to add picture</a:t>
            </a:r>
            <a:endParaRPr lang="tr-TR" noProof="0" dirty="0"/>
          </a:p>
        </p:txBody>
      </p:sp>
      <p:sp>
        <p:nvSpPr>
          <p:cNvPr id="5" name="Picture Placeholder 5"/>
          <p:cNvSpPr>
            <a:spLocks noGrp="1"/>
          </p:cNvSpPr>
          <p:nvPr>
            <p:ph type="pic" sz="quarter" idx="12"/>
          </p:nvPr>
        </p:nvSpPr>
        <p:spPr>
          <a:xfrm>
            <a:off x="4716016" y="1341462"/>
            <a:ext cx="4104134" cy="4895850"/>
          </a:xfrm>
          <a:prstGeom prst="rect">
            <a:avLst/>
          </a:prstGeom>
        </p:spPr>
        <p:txBody>
          <a:bodyPr/>
          <a:lstStyle>
            <a:lvl1pPr>
              <a:defRPr>
                <a:latin typeface="Verdana" pitchFamily="34" charset="0"/>
                <a:ea typeface="Verdana" pitchFamily="34" charset="0"/>
                <a:cs typeface="Verdana" pitchFamily="34" charset="0"/>
              </a:defRPr>
            </a:lvl1pPr>
          </a:lstStyle>
          <a:p>
            <a:pPr lvl="0"/>
            <a:r>
              <a:rPr lang="en-US" noProof="0"/>
              <a:t>Click icon to add picture</a:t>
            </a:r>
            <a:endParaRPr lang="tr-TR" noProof="0" dirty="0"/>
          </a:p>
        </p:txBody>
      </p:sp>
      <p:sp>
        <p:nvSpPr>
          <p:cNvPr id="7" name="Text Placeholder 40"/>
          <p:cNvSpPr>
            <a:spLocks noGrp="1"/>
          </p:cNvSpPr>
          <p:nvPr>
            <p:ph type="body" sz="quarter" idx="13"/>
          </p:nvPr>
        </p:nvSpPr>
        <p:spPr>
          <a:xfrm>
            <a:off x="0" y="1"/>
            <a:ext cx="9144000" cy="188640"/>
          </a:xfrm>
          <a:prstGeom prst="rect">
            <a:avLst/>
          </a:prstGeom>
        </p:spPr>
        <p:txBody>
          <a:bodyPr/>
          <a:lstStyle>
            <a:lvl1pPr algn="ctr">
              <a:buNone/>
              <a:defRPr sz="1000" b="0" baseline="0">
                <a:solidFill>
                  <a:schemeClr val="bg1"/>
                </a:solidFill>
                <a:latin typeface="Verdana" pitchFamily="34" charset="0"/>
                <a:ea typeface="Verdana" pitchFamily="34" charset="0"/>
                <a:cs typeface="Verdana" pitchFamily="34" charset="0"/>
              </a:defRPr>
            </a:lvl1pPr>
          </a:lstStyle>
          <a:p>
            <a:pPr lvl="0"/>
            <a:r>
              <a:rPr lang="en-US"/>
              <a:t>Click to edit Master text styles</a:t>
            </a:r>
          </a:p>
        </p:txBody>
      </p:sp>
      <p:sp>
        <p:nvSpPr>
          <p:cNvPr id="10" name="Text Placeholder 31"/>
          <p:cNvSpPr>
            <a:spLocks noGrp="1"/>
          </p:cNvSpPr>
          <p:nvPr>
            <p:ph type="body" sz="quarter" idx="14"/>
          </p:nvPr>
        </p:nvSpPr>
        <p:spPr>
          <a:xfrm>
            <a:off x="168626" y="6420678"/>
            <a:ext cx="1008112" cy="216024"/>
          </a:xfrm>
          <a:prstGeom prst="rect">
            <a:avLst/>
          </a:prstGeom>
        </p:spPr>
        <p:txBody>
          <a:bodyPr anchor="ctr"/>
          <a:lstStyle>
            <a:lvl1pPr algn="ctr">
              <a:buNone/>
              <a:defRPr sz="1100" b="0">
                <a:latin typeface="Verdana" pitchFamily="34" charset="0"/>
                <a:ea typeface="Verdana" pitchFamily="34" charset="0"/>
                <a:cs typeface="Verdana" pitchFamily="34" charset="0"/>
              </a:defRPr>
            </a:lvl1pPr>
          </a:lstStyle>
          <a:p>
            <a:pPr lvl="0"/>
            <a:r>
              <a:rPr lang="en-US"/>
              <a:t>Click to edit Master text styles</a:t>
            </a:r>
          </a:p>
        </p:txBody>
      </p:sp>
    </p:spTree>
    <p:extLst>
      <p:ext uri="{BB962C8B-B14F-4D97-AF65-F5344CB8AC3E}">
        <p14:creationId xmlns:p14="http://schemas.microsoft.com/office/powerpoint/2010/main" val="206472656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etin">
    <p:spTree>
      <p:nvGrpSpPr>
        <p:cNvPr id="1" name=""/>
        <p:cNvGrpSpPr/>
        <p:nvPr/>
      </p:nvGrpSpPr>
      <p:grpSpPr>
        <a:xfrm>
          <a:off x="0" y="0"/>
          <a:ext cx="0" cy="0"/>
          <a:chOff x="0" y="0"/>
          <a:chExt cx="0" cy="0"/>
        </a:xfrm>
      </p:grpSpPr>
      <p:cxnSp>
        <p:nvCxnSpPr>
          <p:cNvPr id="6" name="Straight Connector 6"/>
          <p:cNvCxnSpPr/>
          <p:nvPr userDrawn="1"/>
        </p:nvCxnSpPr>
        <p:spPr>
          <a:xfrm>
            <a:off x="323850" y="1196975"/>
            <a:ext cx="8496300" cy="0"/>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41" name="Text Placeholder 40"/>
          <p:cNvSpPr>
            <a:spLocks noGrp="1"/>
          </p:cNvSpPr>
          <p:nvPr>
            <p:ph type="body" sz="quarter" idx="10"/>
          </p:nvPr>
        </p:nvSpPr>
        <p:spPr>
          <a:xfrm>
            <a:off x="323528" y="477143"/>
            <a:ext cx="8496944" cy="647601"/>
          </a:xfrm>
          <a:prstGeom prst="rect">
            <a:avLst/>
          </a:prstGeom>
        </p:spPr>
        <p:txBody>
          <a:bodyPr/>
          <a:lstStyle>
            <a:lvl1pPr>
              <a:buNone/>
              <a:defRPr b="1">
                <a:latin typeface="Verdana" pitchFamily="34" charset="0"/>
                <a:ea typeface="Verdana" pitchFamily="34" charset="0"/>
                <a:cs typeface="Verdana" pitchFamily="34" charset="0"/>
              </a:defRPr>
            </a:lvl1pPr>
          </a:lstStyle>
          <a:p>
            <a:pPr lvl="0"/>
            <a:r>
              <a:rPr lang="en-US"/>
              <a:t>Click to edit Master text styles</a:t>
            </a:r>
          </a:p>
        </p:txBody>
      </p:sp>
      <p:sp>
        <p:nvSpPr>
          <p:cNvPr id="43" name="Text Placeholder 42"/>
          <p:cNvSpPr>
            <a:spLocks noGrp="1"/>
          </p:cNvSpPr>
          <p:nvPr>
            <p:ph type="body" sz="quarter" idx="11"/>
          </p:nvPr>
        </p:nvSpPr>
        <p:spPr>
          <a:xfrm>
            <a:off x="323528" y="1268761"/>
            <a:ext cx="8496622" cy="4968528"/>
          </a:xfrm>
          <a:prstGeom prst="rect">
            <a:avLst/>
          </a:prstGeom>
        </p:spPr>
        <p:txBody>
          <a:bodyPr/>
          <a:lstStyle>
            <a:lvl1pPr>
              <a:buNone/>
              <a:defRPr sz="2400">
                <a:latin typeface="Verdana" pitchFamily="34" charset="0"/>
                <a:ea typeface="Verdana" pitchFamily="34" charset="0"/>
                <a:cs typeface="Verdana" pitchFamily="34" charset="0"/>
              </a:defRPr>
            </a:lvl1pPr>
          </a:lstStyle>
          <a:p>
            <a:pPr lvl="0"/>
            <a:r>
              <a:rPr lang="en-US"/>
              <a:t>Click to edit Master text styles</a:t>
            </a:r>
          </a:p>
        </p:txBody>
      </p:sp>
      <p:sp>
        <p:nvSpPr>
          <p:cNvPr id="8" name="Text Placeholder 40"/>
          <p:cNvSpPr>
            <a:spLocks noGrp="1"/>
          </p:cNvSpPr>
          <p:nvPr>
            <p:ph type="body" sz="quarter" idx="13"/>
          </p:nvPr>
        </p:nvSpPr>
        <p:spPr>
          <a:xfrm>
            <a:off x="0" y="1"/>
            <a:ext cx="9144000" cy="188640"/>
          </a:xfrm>
          <a:prstGeom prst="rect">
            <a:avLst/>
          </a:prstGeom>
        </p:spPr>
        <p:txBody>
          <a:bodyPr/>
          <a:lstStyle>
            <a:lvl1pPr algn="ctr">
              <a:buNone/>
              <a:defRPr sz="1000" b="0" baseline="0">
                <a:solidFill>
                  <a:schemeClr val="bg1"/>
                </a:solidFill>
                <a:latin typeface="Verdana" pitchFamily="34" charset="0"/>
                <a:ea typeface="Verdana" pitchFamily="34" charset="0"/>
                <a:cs typeface="Verdana" pitchFamily="34" charset="0"/>
              </a:defRPr>
            </a:lvl1pPr>
          </a:lstStyle>
          <a:p>
            <a:pPr lvl="0"/>
            <a:r>
              <a:rPr lang="en-US"/>
              <a:t>Click to edit Master text styles</a:t>
            </a:r>
          </a:p>
        </p:txBody>
      </p:sp>
      <p:sp>
        <p:nvSpPr>
          <p:cNvPr id="10" name="Text Placeholder 31"/>
          <p:cNvSpPr>
            <a:spLocks noGrp="1"/>
          </p:cNvSpPr>
          <p:nvPr>
            <p:ph type="body" sz="quarter" idx="12"/>
          </p:nvPr>
        </p:nvSpPr>
        <p:spPr>
          <a:xfrm>
            <a:off x="168626" y="6420678"/>
            <a:ext cx="1008112" cy="216024"/>
          </a:xfrm>
          <a:prstGeom prst="rect">
            <a:avLst/>
          </a:prstGeom>
        </p:spPr>
        <p:txBody>
          <a:bodyPr anchor="ctr"/>
          <a:lstStyle>
            <a:lvl1pPr algn="ctr">
              <a:buNone/>
              <a:defRPr sz="1100" b="0">
                <a:latin typeface="Verdana" pitchFamily="34" charset="0"/>
                <a:ea typeface="Verdana" pitchFamily="34" charset="0"/>
                <a:cs typeface="Verdana" pitchFamily="34" charset="0"/>
              </a:defRPr>
            </a:lvl1pPr>
          </a:lstStyle>
          <a:p>
            <a:pPr lvl="0"/>
            <a:r>
              <a:rPr lang="en-US"/>
              <a:t>Click to edit Master text styles</a:t>
            </a:r>
          </a:p>
        </p:txBody>
      </p:sp>
    </p:spTree>
    <p:extLst>
      <p:ext uri="{BB962C8B-B14F-4D97-AF65-F5344CB8AC3E}">
        <p14:creationId xmlns:p14="http://schemas.microsoft.com/office/powerpoint/2010/main" val="273353858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Resim ve Resim">
    <p:spTree>
      <p:nvGrpSpPr>
        <p:cNvPr id="1" name=""/>
        <p:cNvGrpSpPr/>
        <p:nvPr/>
      </p:nvGrpSpPr>
      <p:grpSpPr>
        <a:xfrm>
          <a:off x="0" y="0"/>
          <a:ext cx="0" cy="0"/>
          <a:chOff x="0" y="0"/>
          <a:chExt cx="0" cy="0"/>
        </a:xfrm>
      </p:grpSpPr>
      <p:cxnSp>
        <p:nvCxnSpPr>
          <p:cNvPr id="8" name="Straight Connector 6"/>
          <p:cNvCxnSpPr/>
          <p:nvPr userDrawn="1"/>
        </p:nvCxnSpPr>
        <p:spPr>
          <a:xfrm>
            <a:off x="323850" y="1196975"/>
            <a:ext cx="8496300" cy="0"/>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41" name="Text Placeholder 40"/>
          <p:cNvSpPr>
            <a:spLocks noGrp="1"/>
          </p:cNvSpPr>
          <p:nvPr>
            <p:ph type="body" sz="quarter" idx="10"/>
          </p:nvPr>
        </p:nvSpPr>
        <p:spPr>
          <a:xfrm>
            <a:off x="323528" y="477143"/>
            <a:ext cx="8496944" cy="647601"/>
          </a:xfrm>
          <a:prstGeom prst="rect">
            <a:avLst/>
          </a:prstGeom>
        </p:spPr>
        <p:txBody>
          <a:bodyPr/>
          <a:lstStyle>
            <a:lvl1pPr>
              <a:buNone/>
              <a:defRPr b="1">
                <a:latin typeface="Verdana" pitchFamily="34" charset="0"/>
                <a:ea typeface="Verdana" pitchFamily="34" charset="0"/>
                <a:cs typeface="Verdana" pitchFamily="34" charset="0"/>
              </a:defRPr>
            </a:lvl1pPr>
          </a:lstStyle>
          <a:p>
            <a:pPr lvl="0"/>
            <a:r>
              <a:rPr lang="en-US"/>
              <a:t>Click to edit Master text styles</a:t>
            </a:r>
          </a:p>
        </p:txBody>
      </p:sp>
      <p:sp>
        <p:nvSpPr>
          <p:cNvPr id="6" name="Picture Placeholder 5"/>
          <p:cNvSpPr>
            <a:spLocks noGrp="1"/>
          </p:cNvSpPr>
          <p:nvPr>
            <p:ph type="pic" sz="quarter" idx="11"/>
          </p:nvPr>
        </p:nvSpPr>
        <p:spPr>
          <a:xfrm>
            <a:off x="323850" y="1341438"/>
            <a:ext cx="4104134" cy="4895850"/>
          </a:xfrm>
          <a:prstGeom prst="rect">
            <a:avLst/>
          </a:prstGeom>
        </p:spPr>
        <p:txBody>
          <a:bodyPr/>
          <a:lstStyle>
            <a:lvl1pPr>
              <a:defRPr>
                <a:latin typeface="Verdana" pitchFamily="34" charset="0"/>
                <a:ea typeface="Verdana" pitchFamily="34" charset="0"/>
                <a:cs typeface="Verdana" pitchFamily="34" charset="0"/>
              </a:defRPr>
            </a:lvl1pPr>
          </a:lstStyle>
          <a:p>
            <a:pPr lvl="0"/>
            <a:r>
              <a:rPr lang="en-US" noProof="0"/>
              <a:t>Click icon to add picture</a:t>
            </a:r>
            <a:endParaRPr lang="tr-TR" noProof="0" dirty="0"/>
          </a:p>
        </p:txBody>
      </p:sp>
      <p:sp>
        <p:nvSpPr>
          <p:cNvPr id="5" name="Picture Placeholder 5"/>
          <p:cNvSpPr>
            <a:spLocks noGrp="1"/>
          </p:cNvSpPr>
          <p:nvPr>
            <p:ph type="pic" sz="quarter" idx="12"/>
          </p:nvPr>
        </p:nvSpPr>
        <p:spPr>
          <a:xfrm>
            <a:off x="4716016" y="1341462"/>
            <a:ext cx="4104134" cy="4895850"/>
          </a:xfrm>
          <a:prstGeom prst="rect">
            <a:avLst/>
          </a:prstGeom>
        </p:spPr>
        <p:txBody>
          <a:bodyPr/>
          <a:lstStyle>
            <a:lvl1pPr>
              <a:defRPr>
                <a:latin typeface="Verdana" pitchFamily="34" charset="0"/>
                <a:ea typeface="Verdana" pitchFamily="34" charset="0"/>
                <a:cs typeface="Verdana" pitchFamily="34" charset="0"/>
              </a:defRPr>
            </a:lvl1pPr>
          </a:lstStyle>
          <a:p>
            <a:pPr lvl="0"/>
            <a:r>
              <a:rPr lang="en-US" noProof="0"/>
              <a:t>Click icon to add picture</a:t>
            </a:r>
            <a:endParaRPr lang="tr-TR" noProof="0" dirty="0"/>
          </a:p>
        </p:txBody>
      </p:sp>
      <p:sp>
        <p:nvSpPr>
          <p:cNvPr id="7" name="Text Placeholder 40"/>
          <p:cNvSpPr>
            <a:spLocks noGrp="1"/>
          </p:cNvSpPr>
          <p:nvPr>
            <p:ph type="body" sz="quarter" idx="13"/>
          </p:nvPr>
        </p:nvSpPr>
        <p:spPr>
          <a:xfrm>
            <a:off x="0" y="1"/>
            <a:ext cx="9144000" cy="188640"/>
          </a:xfrm>
          <a:prstGeom prst="rect">
            <a:avLst/>
          </a:prstGeom>
        </p:spPr>
        <p:txBody>
          <a:bodyPr/>
          <a:lstStyle>
            <a:lvl1pPr algn="ctr">
              <a:buNone/>
              <a:defRPr sz="1000" b="0" baseline="0">
                <a:solidFill>
                  <a:schemeClr val="bg1"/>
                </a:solidFill>
                <a:latin typeface="Verdana" pitchFamily="34" charset="0"/>
                <a:ea typeface="Verdana" pitchFamily="34" charset="0"/>
                <a:cs typeface="Verdana" pitchFamily="34" charset="0"/>
              </a:defRPr>
            </a:lvl1pPr>
          </a:lstStyle>
          <a:p>
            <a:pPr lvl="0"/>
            <a:r>
              <a:rPr lang="en-US"/>
              <a:t>Click to edit Master text styles</a:t>
            </a:r>
          </a:p>
        </p:txBody>
      </p:sp>
      <p:sp>
        <p:nvSpPr>
          <p:cNvPr id="10" name="Text Placeholder 31"/>
          <p:cNvSpPr>
            <a:spLocks noGrp="1"/>
          </p:cNvSpPr>
          <p:nvPr>
            <p:ph type="body" sz="quarter" idx="14"/>
          </p:nvPr>
        </p:nvSpPr>
        <p:spPr>
          <a:xfrm>
            <a:off x="168626" y="6420678"/>
            <a:ext cx="1008112" cy="216024"/>
          </a:xfrm>
          <a:prstGeom prst="rect">
            <a:avLst/>
          </a:prstGeom>
        </p:spPr>
        <p:txBody>
          <a:bodyPr anchor="ctr"/>
          <a:lstStyle>
            <a:lvl1pPr algn="ctr">
              <a:buNone/>
              <a:defRPr sz="1100" b="0">
                <a:latin typeface="Verdana" pitchFamily="34" charset="0"/>
                <a:ea typeface="Verdana" pitchFamily="34" charset="0"/>
                <a:cs typeface="Verdana" pitchFamily="34" charset="0"/>
              </a:defRPr>
            </a:lvl1pPr>
          </a:lstStyle>
          <a:p>
            <a:pPr lvl="0"/>
            <a:r>
              <a:rPr lang="en-US"/>
              <a:t>Click to edit Master text styles</a:t>
            </a:r>
          </a:p>
        </p:txBody>
      </p:sp>
    </p:spTree>
    <p:extLst>
      <p:ext uri="{BB962C8B-B14F-4D97-AF65-F5344CB8AC3E}">
        <p14:creationId xmlns:p14="http://schemas.microsoft.com/office/powerpoint/2010/main" val="10033211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Metin ve Resim">
    <p:spTree>
      <p:nvGrpSpPr>
        <p:cNvPr id="1" name=""/>
        <p:cNvGrpSpPr/>
        <p:nvPr/>
      </p:nvGrpSpPr>
      <p:grpSpPr>
        <a:xfrm>
          <a:off x="0" y="0"/>
          <a:ext cx="0" cy="0"/>
          <a:chOff x="0" y="0"/>
          <a:chExt cx="0" cy="0"/>
        </a:xfrm>
      </p:grpSpPr>
      <p:cxnSp>
        <p:nvCxnSpPr>
          <p:cNvPr id="7" name="Straight Connector 6"/>
          <p:cNvCxnSpPr/>
          <p:nvPr userDrawn="1"/>
        </p:nvCxnSpPr>
        <p:spPr>
          <a:xfrm>
            <a:off x="323850" y="1196975"/>
            <a:ext cx="8496300" cy="0"/>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41" name="Text Placeholder 40"/>
          <p:cNvSpPr>
            <a:spLocks noGrp="1"/>
          </p:cNvSpPr>
          <p:nvPr>
            <p:ph type="body" sz="quarter" idx="10"/>
          </p:nvPr>
        </p:nvSpPr>
        <p:spPr>
          <a:xfrm>
            <a:off x="323528" y="477143"/>
            <a:ext cx="8496944" cy="647601"/>
          </a:xfrm>
          <a:prstGeom prst="rect">
            <a:avLst/>
          </a:prstGeom>
        </p:spPr>
        <p:txBody>
          <a:bodyPr/>
          <a:lstStyle>
            <a:lvl1pPr>
              <a:buNone/>
              <a:defRPr b="1">
                <a:latin typeface="Verdana" pitchFamily="34" charset="0"/>
                <a:ea typeface="Verdana" pitchFamily="34" charset="0"/>
                <a:cs typeface="Verdana" pitchFamily="34" charset="0"/>
              </a:defRPr>
            </a:lvl1pPr>
          </a:lstStyle>
          <a:p>
            <a:pPr lvl="0"/>
            <a:r>
              <a:rPr lang="en-US"/>
              <a:t>Click to edit Master text styles</a:t>
            </a:r>
          </a:p>
        </p:txBody>
      </p:sp>
      <p:sp>
        <p:nvSpPr>
          <p:cNvPr id="5" name="Picture Placeholder 5"/>
          <p:cNvSpPr>
            <a:spLocks noGrp="1"/>
          </p:cNvSpPr>
          <p:nvPr>
            <p:ph type="pic" sz="quarter" idx="12"/>
          </p:nvPr>
        </p:nvSpPr>
        <p:spPr>
          <a:xfrm>
            <a:off x="4716016" y="1341462"/>
            <a:ext cx="4104134" cy="4895850"/>
          </a:xfrm>
          <a:prstGeom prst="rect">
            <a:avLst/>
          </a:prstGeom>
        </p:spPr>
        <p:txBody>
          <a:bodyPr/>
          <a:lstStyle>
            <a:lvl1pPr>
              <a:defRPr>
                <a:latin typeface="Verdana" pitchFamily="34" charset="0"/>
                <a:ea typeface="Verdana" pitchFamily="34" charset="0"/>
                <a:cs typeface="Verdana" pitchFamily="34" charset="0"/>
              </a:defRPr>
            </a:lvl1pPr>
          </a:lstStyle>
          <a:p>
            <a:pPr lvl="0"/>
            <a:r>
              <a:rPr lang="en-US" noProof="0"/>
              <a:t>Click icon to add picture</a:t>
            </a:r>
            <a:endParaRPr lang="tr-TR" noProof="0" dirty="0"/>
          </a:p>
        </p:txBody>
      </p:sp>
      <p:sp>
        <p:nvSpPr>
          <p:cNvPr id="8" name="Text Placeholder 7"/>
          <p:cNvSpPr>
            <a:spLocks noGrp="1"/>
          </p:cNvSpPr>
          <p:nvPr>
            <p:ph type="body" sz="quarter" idx="13"/>
          </p:nvPr>
        </p:nvSpPr>
        <p:spPr>
          <a:xfrm>
            <a:off x="468313" y="1341438"/>
            <a:ext cx="4103687" cy="4895850"/>
          </a:xfrm>
          <a:prstGeom prst="rect">
            <a:avLst/>
          </a:prstGeo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2000"/>
            </a:lvl1pPr>
          </a:lstStyle>
          <a:p>
            <a:pPr lvl="0"/>
            <a:r>
              <a:rPr lang="en-US"/>
              <a:t>Click to edit Master text styles</a:t>
            </a:r>
          </a:p>
        </p:txBody>
      </p:sp>
      <p:sp>
        <p:nvSpPr>
          <p:cNvPr id="6" name="Text Placeholder 40"/>
          <p:cNvSpPr>
            <a:spLocks noGrp="1"/>
          </p:cNvSpPr>
          <p:nvPr>
            <p:ph type="body" sz="quarter" idx="14"/>
          </p:nvPr>
        </p:nvSpPr>
        <p:spPr>
          <a:xfrm>
            <a:off x="0" y="1"/>
            <a:ext cx="9144000" cy="188640"/>
          </a:xfrm>
          <a:prstGeom prst="rect">
            <a:avLst/>
          </a:prstGeom>
        </p:spPr>
        <p:txBody>
          <a:bodyPr/>
          <a:lstStyle>
            <a:lvl1pPr algn="ctr">
              <a:buNone/>
              <a:defRPr sz="1000" b="0" baseline="0">
                <a:solidFill>
                  <a:schemeClr val="bg1"/>
                </a:solidFill>
                <a:latin typeface="Verdana" pitchFamily="34" charset="0"/>
                <a:ea typeface="Verdana" pitchFamily="34" charset="0"/>
                <a:cs typeface="Verdana" pitchFamily="34" charset="0"/>
              </a:defRPr>
            </a:lvl1pPr>
          </a:lstStyle>
          <a:p>
            <a:pPr lvl="0"/>
            <a:r>
              <a:rPr lang="en-US"/>
              <a:t>Click to edit Master text styles</a:t>
            </a:r>
          </a:p>
        </p:txBody>
      </p:sp>
      <p:sp>
        <p:nvSpPr>
          <p:cNvPr id="9" name="Text Placeholder 31"/>
          <p:cNvSpPr>
            <a:spLocks noGrp="1"/>
          </p:cNvSpPr>
          <p:nvPr>
            <p:ph type="body" sz="quarter" idx="15"/>
          </p:nvPr>
        </p:nvSpPr>
        <p:spPr>
          <a:xfrm>
            <a:off x="168626" y="6420678"/>
            <a:ext cx="1008112" cy="216024"/>
          </a:xfrm>
          <a:prstGeom prst="rect">
            <a:avLst/>
          </a:prstGeom>
        </p:spPr>
        <p:txBody>
          <a:bodyPr anchor="ctr"/>
          <a:lstStyle>
            <a:lvl1pPr algn="ctr">
              <a:buNone/>
              <a:defRPr sz="1100" b="0">
                <a:latin typeface="Verdana" pitchFamily="34" charset="0"/>
                <a:ea typeface="Verdana" pitchFamily="34" charset="0"/>
                <a:cs typeface="Verdana" pitchFamily="34" charset="0"/>
              </a:defRPr>
            </a:lvl1pPr>
          </a:lstStyle>
          <a:p>
            <a:pPr lvl="0"/>
            <a:r>
              <a:rPr lang="en-US"/>
              <a:t>Click to edit Master text styles</a:t>
            </a:r>
          </a:p>
        </p:txBody>
      </p:sp>
    </p:spTree>
    <p:extLst>
      <p:ext uri="{BB962C8B-B14F-4D97-AF65-F5344CB8AC3E}">
        <p14:creationId xmlns:p14="http://schemas.microsoft.com/office/powerpoint/2010/main" val="231565423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Madde İmi ve Resim">
    <p:spTree>
      <p:nvGrpSpPr>
        <p:cNvPr id="1" name=""/>
        <p:cNvGrpSpPr/>
        <p:nvPr/>
      </p:nvGrpSpPr>
      <p:grpSpPr>
        <a:xfrm>
          <a:off x="0" y="0"/>
          <a:ext cx="0" cy="0"/>
          <a:chOff x="0" y="0"/>
          <a:chExt cx="0" cy="0"/>
        </a:xfrm>
      </p:grpSpPr>
      <p:cxnSp>
        <p:nvCxnSpPr>
          <p:cNvPr id="9" name="Straight Connector 6"/>
          <p:cNvCxnSpPr/>
          <p:nvPr userDrawn="1"/>
        </p:nvCxnSpPr>
        <p:spPr>
          <a:xfrm>
            <a:off x="323850" y="1196975"/>
            <a:ext cx="8496300" cy="0"/>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41" name="Text Placeholder 40"/>
          <p:cNvSpPr>
            <a:spLocks noGrp="1"/>
          </p:cNvSpPr>
          <p:nvPr>
            <p:ph type="body" sz="quarter" idx="10"/>
          </p:nvPr>
        </p:nvSpPr>
        <p:spPr>
          <a:xfrm>
            <a:off x="323528" y="477143"/>
            <a:ext cx="8496944" cy="647601"/>
          </a:xfrm>
          <a:prstGeom prst="rect">
            <a:avLst/>
          </a:prstGeom>
        </p:spPr>
        <p:txBody>
          <a:bodyPr/>
          <a:lstStyle>
            <a:lvl1pPr>
              <a:buNone/>
              <a:defRPr b="1">
                <a:latin typeface="Verdana" pitchFamily="34" charset="0"/>
                <a:ea typeface="Verdana" pitchFamily="34" charset="0"/>
                <a:cs typeface="Verdana" pitchFamily="34" charset="0"/>
              </a:defRPr>
            </a:lvl1pPr>
          </a:lstStyle>
          <a:p>
            <a:pPr lvl="0"/>
            <a:r>
              <a:rPr lang="en-US"/>
              <a:t>Click to edit Master text styles</a:t>
            </a:r>
          </a:p>
        </p:txBody>
      </p:sp>
      <p:sp>
        <p:nvSpPr>
          <p:cNvPr id="5" name="Picture Placeholder 5"/>
          <p:cNvSpPr>
            <a:spLocks noGrp="1"/>
          </p:cNvSpPr>
          <p:nvPr>
            <p:ph type="pic" sz="quarter" idx="12"/>
          </p:nvPr>
        </p:nvSpPr>
        <p:spPr>
          <a:xfrm>
            <a:off x="4716016" y="1341462"/>
            <a:ext cx="4104134" cy="4895850"/>
          </a:xfrm>
          <a:prstGeom prst="rect">
            <a:avLst/>
          </a:prstGeom>
        </p:spPr>
        <p:txBody>
          <a:bodyPr/>
          <a:lstStyle>
            <a:lvl1pPr>
              <a:defRPr>
                <a:latin typeface="Verdana" pitchFamily="34" charset="0"/>
                <a:ea typeface="Verdana" pitchFamily="34" charset="0"/>
                <a:cs typeface="Verdana" pitchFamily="34" charset="0"/>
              </a:defRPr>
            </a:lvl1pPr>
          </a:lstStyle>
          <a:p>
            <a:pPr lvl="0"/>
            <a:r>
              <a:rPr lang="en-US" noProof="0"/>
              <a:t>Click icon to add picture</a:t>
            </a:r>
            <a:endParaRPr lang="tr-TR" noProof="0" dirty="0"/>
          </a:p>
        </p:txBody>
      </p:sp>
      <p:sp>
        <p:nvSpPr>
          <p:cNvPr id="8" name="Text Placeholder 7"/>
          <p:cNvSpPr>
            <a:spLocks noGrp="1"/>
          </p:cNvSpPr>
          <p:nvPr>
            <p:ph type="body" sz="quarter" idx="13"/>
          </p:nvPr>
        </p:nvSpPr>
        <p:spPr>
          <a:xfrm>
            <a:off x="323529" y="1341438"/>
            <a:ext cx="4104455" cy="4895850"/>
          </a:xfrm>
          <a:prstGeom prst="rect">
            <a:avLst/>
          </a:prstGeom>
        </p:spPr>
        <p:txBody>
          <a:bodyPr/>
          <a:lstStyle>
            <a:lvl1pPr>
              <a:defRPr baseline="0">
                <a:latin typeface="Verdana" pitchFamily="34" charset="0"/>
                <a:ea typeface="Verdana" pitchFamily="34" charset="0"/>
                <a:cs typeface="Verdana" pitchFamily="34" charset="0"/>
              </a:defRPr>
            </a:lvl1pPr>
            <a:lvl2pPr>
              <a:defRPr baseline="0">
                <a:latin typeface="Verdana" pitchFamily="34" charset="0"/>
                <a:ea typeface="Verdana" pitchFamily="34" charset="0"/>
                <a:cs typeface="Verdana" pitchFamily="34" charset="0"/>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dirty="0"/>
          </a:p>
        </p:txBody>
      </p:sp>
      <p:sp>
        <p:nvSpPr>
          <p:cNvPr id="6" name="Text Placeholder 40"/>
          <p:cNvSpPr>
            <a:spLocks noGrp="1"/>
          </p:cNvSpPr>
          <p:nvPr>
            <p:ph type="body" sz="quarter" idx="14"/>
          </p:nvPr>
        </p:nvSpPr>
        <p:spPr>
          <a:xfrm>
            <a:off x="0" y="1"/>
            <a:ext cx="9144000" cy="188640"/>
          </a:xfrm>
          <a:prstGeom prst="rect">
            <a:avLst/>
          </a:prstGeom>
        </p:spPr>
        <p:txBody>
          <a:bodyPr/>
          <a:lstStyle>
            <a:lvl1pPr algn="ctr">
              <a:buNone/>
              <a:defRPr sz="1000" b="0" baseline="0">
                <a:solidFill>
                  <a:schemeClr val="bg1"/>
                </a:solidFill>
                <a:latin typeface="Verdana" pitchFamily="34" charset="0"/>
                <a:ea typeface="Verdana" pitchFamily="34" charset="0"/>
                <a:cs typeface="Verdana" pitchFamily="34" charset="0"/>
              </a:defRPr>
            </a:lvl1pPr>
          </a:lstStyle>
          <a:p>
            <a:pPr lvl="0"/>
            <a:r>
              <a:rPr lang="en-US"/>
              <a:t>Click to edit Master text styles</a:t>
            </a:r>
          </a:p>
        </p:txBody>
      </p:sp>
      <p:sp>
        <p:nvSpPr>
          <p:cNvPr id="7" name="Text Placeholder 31"/>
          <p:cNvSpPr>
            <a:spLocks noGrp="1"/>
          </p:cNvSpPr>
          <p:nvPr>
            <p:ph type="body" sz="quarter" idx="15"/>
          </p:nvPr>
        </p:nvSpPr>
        <p:spPr>
          <a:xfrm>
            <a:off x="168626" y="6420678"/>
            <a:ext cx="1008112" cy="216024"/>
          </a:xfrm>
          <a:prstGeom prst="rect">
            <a:avLst/>
          </a:prstGeom>
        </p:spPr>
        <p:txBody>
          <a:bodyPr anchor="ctr"/>
          <a:lstStyle>
            <a:lvl1pPr algn="ctr">
              <a:buNone/>
              <a:defRPr sz="1100" b="0">
                <a:latin typeface="Verdana" pitchFamily="34" charset="0"/>
                <a:ea typeface="Verdana" pitchFamily="34" charset="0"/>
                <a:cs typeface="Verdana" pitchFamily="34" charset="0"/>
              </a:defRPr>
            </a:lvl1pPr>
          </a:lstStyle>
          <a:p>
            <a:pPr lvl="0"/>
            <a:r>
              <a:rPr lang="en-US"/>
              <a:t>Click to edit Master text styles</a:t>
            </a:r>
          </a:p>
        </p:txBody>
      </p:sp>
    </p:spTree>
    <p:extLst>
      <p:ext uri="{BB962C8B-B14F-4D97-AF65-F5344CB8AC3E}">
        <p14:creationId xmlns:p14="http://schemas.microsoft.com/office/powerpoint/2010/main" val="324320182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Madde İmi">
    <p:spTree>
      <p:nvGrpSpPr>
        <p:cNvPr id="1" name=""/>
        <p:cNvGrpSpPr/>
        <p:nvPr/>
      </p:nvGrpSpPr>
      <p:grpSpPr>
        <a:xfrm>
          <a:off x="0" y="0"/>
          <a:ext cx="0" cy="0"/>
          <a:chOff x="0" y="0"/>
          <a:chExt cx="0" cy="0"/>
        </a:xfrm>
      </p:grpSpPr>
      <p:cxnSp>
        <p:nvCxnSpPr>
          <p:cNvPr id="6" name="Straight Connector 6"/>
          <p:cNvCxnSpPr/>
          <p:nvPr userDrawn="1"/>
        </p:nvCxnSpPr>
        <p:spPr>
          <a:xfrm>
            <a:off x="323850" y="1196975"/>
            <a:ext cx="8496300" cy="0"/>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41" name="Text Placeholder 40"/>
          <p:cNvSpPr>
            <a:spLocks noGrp="1"/>
          </p:cNvSpPr>
          <p:nvPr>
            <p:ph type="body" sz="quarter" idx="10"/>
          </p:nvPr>
        </p:nvSpPr>
        <p:spPr>
          <a:xfrm>
            <a:off x="323528" y="477143"/>
            <a:ext cx="8496944" cy="647601"/>
          </a:xfrm>
          <a:prstGeom prst="rect">
            <a:avLst/>
          </a:prstGeom>
        </p:spPr>
        <p:txBody>
          <a:bodyPr/>
          <a:lstStyle>
            <a:lvl1pPr>
              <a:buNone/>
              <a:defRPr b="1">
                <a:latin typeface="Verdana" pitchFamily="34" charset="0"/>
                <a:ea typeface="Verdana" pitchFamily="34" charset="0"/>
                <a:cs typeface="Verdana" pitchFamily="34" charset="0"/>
              </a:defRPr>
            </a:lvl1pPr>
          </a:lstStyle>
          <a:p>
            <a:pPr lvl="0"/>
            <a:r>
              <a:rPr lang="en-US"/>
              <a:t>Click to edit Master text styles</a:t>
            </a:r>
          </a:p>
        </p:txBody>
      </p:sp>
      <p:sp>
        <p:nvSpPr>
          <p:cNvPr id="43" name="Text Placeholder 42"/>
          <p:cNvSpPr>
            <a:spLocks noGrp="1"/>
          </p:cNvSpPr>
          <p:nvPr>
            <p:ph type="body" sz="quarter" idx="11"/>
          </p:nvPr>
        </p:nvSpPr>
        <p:spPr>
          <a:xfrm>
            <a:off x="323528" y="1268761"/>
            <a:ext cx="8496622" cy="4968528"/>
          </a:xfrm>
          <a:prstGeom prst="rect">
            <a:avLst/>
          </a:prstGeom>
        </p:spPr>
        <p:txBody>
          <a:bodyPr/>
          <a:lstStyle>
            <a:lvl1pPr>
              <a:buFont typeface="Arial" pitchFamily="34" charset="0"/>
              <a:buChar char="•"/>
              <a:defRPr sz="2400" baseline="0">
                <a:latin typeface="Verdana" pitchFamily="34" charset="0"/>
                <a:ea typeface="Verdana" pitchFamily="34" charset="0"/>
                <a:cs typeface="Verdana" pitchFamily="34" charset="0"/>
              </a:defRPr>
            </a:lvl1pPr>
            <a:lvl2pPr>
              <a:defRPr baseline="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dirty="0"/>
          </a:p>
        </p:txBody>
      </p:sp>
      <p:sp>
        <p:nvSpPr>
          <p:cNvPr id="5" name="Text Placeholder 40"/>
          <p:cNvSpPr>
            <a:spLocks noGrp="1"/>
          </p:cNvSpPr>
          <p:nvPr>
            <p:ph type="body" sz="quarter" idx="12"/>
          </p:nvPr>
        </p:nvSpPr>
        <p:spPr>
          <a:xfrm>
            <a:off x="0" y="1"/>
            <a:ext cx="9144000" cy="188640"/>
          </a:xfrm>
          <a:prstGeom prst="rect">
            <a:avLst/>
          </a:prstGeom>
        </p:spPr>
        <p:txBody>
          <a:bodyPr/>
          <a:lstStyle>
            <a:lvl1pPr algn="ctr">
              <a:buNone/>
              <a:defRPr sz="1000" b="0" baseline="0">
                <a:solidFill>
                  <a:schemeClr val="bg1"/>
                </a:solidFill>
                <a:latin typeface="Verdana" pitchFamily="34" charset="0"/>
                <a:ea typeface="Verdana" pitchFamily="34" charset="0"/>
                <a:cs typeface="Verdana" pitchFamily="34" charset="0"/>
              </a:defRPr>
            </a:lvl1pPr>
          </a:lstStyle>
          <a:p>
            <a:pPr lvl="0"/>
            <a:r>
              <a:rPr lang="en-US"/>
              <a:t>Click to edit Master text styles</a:t>
            </a:r>
          </a:p>
        </p:txBody>
      </p:sp>
      <p:sp>
        <p:nvSpPr>
          <p:cNvPr id="7" name="Text Placeholder 31"/>
          <p:cNvSpPr>
            <a:spLocks noGrp="1"/>
          </p:cNvSpPr>
          <p:nvPr>
            <p:ph type="body" sz="quarter" idx="13"/>
          </p:nvPr>
        </p:nvSpPr>
        <p:spPr>
          <a:xfrm>
            <a:off x="168626" y="6420678"/>
            <a:ext cx="1008112" cy="216024"/>
          </a:xfrm>
          <a:prstGeom prst="rect">
            <a:avLst/>
          </a:prstGeom>
        </p:spPr>
        <p:txBody>
          <a:bodyPr anchor="ctr"/>
          <a:lstStyle>
            <a:lvl1pPr algn="ctr">
              <a:buNone/>
              <a:defRPr sz="1100" b="0">
                <a:latin typeface="Verdana" pitchFamily="34" charset="0"/>
                <a:ea typeface="Verdana" pitchFamily="34" charset="0"/>
                <a:cs typeface="Verdana" pitchFamily="34" charset="0"/>
              </a:defRPr>
            </a:lvl1pPr>
          </a:lstStyle>
          <a:p>
            <a:pPr lvl="0"/>
            <a:r>
              <a:rPr lang="en-US"/>
              <a:t>Click to edit Master text styles</a:t>
            </a:r>
          </a:p>
        </p:txBody>
      </p:sp>
    </p:spTree>
    <p:extLst>
      <p:ext uri="{BB962C8B-B14F-4D97-AF65-F5344CB8AC3E}">
        <p14:creationId xmlns:p14="http://schemas.microsoft.com/office/powerpoint/2010/main" val="207283908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adece Resim">
    <p:spTree>
      <p:nvGrpSpPr>
        <p:cNvPr id="1" name=""/>
        <p:cNvGrpSpPr/>
        <p:nvPr/>
      </p:nvGrpSpPr>
      <p:grpSpPr>
        <a:xfrm>
          <a:off x="0" y="0"/>
          <a:ext cx="0" cy="0"/>
          <a:chOff x="0" y="0"/>
          <a:chExt cx="0" cy="0"/>
        </a:xfrm>
      </p:grpSpPr>
      <p:cxnSp>
        <p:nvCxnSpPr>
          <p:cNvPr id="7" name="Straight Connector 6"/>
          <p:cNvCxnSpPr/>
          <p:nvPr userDrawn="1"/>
        </p:nvCxnSpPr>
        <p:spPr>
          <a:xfrm>
            <a:off x="323850" y="1196975"/>
            <a:ext cx="8496300" cy="0"/>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41" name="Text Placeholder 40"/>
          <p:cNvSpPr>
            <a:spLocks noGrp="1"/>
          </p:cNvSpPr>
          <p:nvPr>
            <p:ph type="body" sz="quarter" idx="10"/>
          </p:nvPr>
        </p:nvSpPr>
        <p:spPr>
          <a:xfrm>
            <a:off x="323528" y="477143"/>
            <a:ext cx="8496944" cy="647601"/>
          </a:xfrm>
          <a:prstGeom prst="rect">
            <a:avLst/>
          </a:prstGeom>
        </p:spPr>
        <p:txBody>
          <a:bodyPr/>
          <a:lstStyle>
            <a:lvl1pPr>
              <a:buNone/>
              <a:defRPr b="1">
                <a:latin typeface="Verdana" pitchFamily="34" charset="0"/>
                <a:ea typeface="Verdana" pitchFamily="34" charset="0"/>
                <a:cs typeface="Verdana" pitchFamily="34" charset="0"/>
              </a:defRPr>
            </a:lvl1pPr>
          </a:lstStyle>
          <a:p>
            <a:pPr lvl="0"/>
            <a:r>
              <a:rPr lang="en-US"/>
              <a:t>Click to edit Master text styles</a:t>
            </a:r>
          </a:p>
        </p:txBody>
      </p:sp>
      <p:sp>
        <p:nvSpPr>
          <p:cNvPr id="6" name="Picture Placeholder 5"/>
          <p:cNvSpPr>
            <a:spLocks noGrp="1"/>
          </p:cNvSpPr>
          <p:nvPr>
            <p:ph type="pic" sz="quarter" idx="11"/>
          </p:nvPr>
        </p:nvSpPr>
        <p:spPr>
          <a:xfrm>
            <a:off x="323850" y="1341438"/>
            <a:ext cx="8496300" cy="4895850"/>
          </a:xfrm>
          <a:prstGeom prst="rect">
            <a:avLst/>
          </a:prstGeom>
        </p:spPr>
        <p:txBody>
          <a:bodyPr/>
          <a:lstStyle>
            <a:lvl1pPr>
              <a:defRPr>
                <a:latin typeface="Verdana" pitchFamily="34" charset="0"/>
                <a:ea typeface="Verdana" pitchFamily="34" charset="0"/>
                <a:cs typeface="Verdana" pitchFamily="34" charset="0"/>
              </a:defRPr>
            </a:lvl1pPr>
          </a:lstStyle>
          <a:p>
            <a:pPr lvl="0"/>
            <a:r>
              <a:rPr lang="en-US" noProof="0"/>
              <a:t>Click icon to add picture</a:t>
            </a:r>
            <a:endParaRPr lang="tr-TR" noProof="0" dirty="0"/>
          </a:p>
        </p:txBody>
      </p:sp>
      <p:sp>
        <p:nvSpPr>
          <p:cNvPr id="5" name="Text Placeholder 40"/>
          <p:cNvSpPr>
            <a:spLocks noGrp="1"/>
          </p:cNvSpPr>
          <p:nvPr>
            <p:ph type="body" sz="quarter" idx="12"/>
          </p:nvPr>
        </p:nvSpPr>
        <p:spPr>
          <a:xfrm>
            <a:off x="0" y="1"/>
            <a:ext cx="9144000" cy="188640"/>
          </a:xfrm>
          <a:prstGeom prst="rect">
            <a:avLst/>
          </a:prstGeom>
        </p:spPr>
        <p:txBody>
          <a:bodyPr/>
          <a:lstStyle>
            <a:lvl1pPr algn="ctr">
              <a:buNone/>
              <a:defRPr sz="1000" b="0" baseline="0">
                <a:solidFill>
                  <a:schemeClr val="bg1"/>
                </a:solidFill>
                <a:latin typeface="Verdana" pitchFamily="34" charset="0"/>
                <a:ea typeface="Verdana" pitchFamily="34" charset="0"/>
                <a:cs typeface="Verdana" pitchFamily="34" charset="0"/>
              </a:defRPr>
            </a:lvl1pPr>
          </a:lstStyle>
          <a:p>
            <a:pPr lvl="0"/>
            <a:r>
              <a:rPr lang="en-US"/>
              <a:t>Click to edit Master text styles</a:t>
            </a:r>
          </a:p>
        </p:txBody>
      </p:sp>
      <p:sp>
        <p:nvSpPr>
          <p:cNvPr id="8" name="Text Placeholder 31"/>
          <p:cNvSpPr>
            <a:spLocks noGrp="1"/>
          </p:cNvSpPr>
          <p:nvPr>
            <p:ph type="body" sz="quarter" idx="13"/>
          </p:nvPr>
        </p:nvSpPr>
        <p:spPr>
          <a:xfrm>
            <a:off x="168626" y="6420678"/>
            <a:ext cx="1008112" cy="216024"/>
          </a:xfrm>
          <a:prstGeom prst="rect">
            <a:avLst/>
          </a:prstGeom>
        </p:spPr>
        <p:txBody>
          <a:bodyPr anchor="ctr"/>
          <a:lstStyle>
            <a:lvl1pPr algn="ctr">
              <a:buNone/>
              <a:defRPr sz="1100" b="0">
                <a:latin typeface="Verdana" pitchFamily="34" charset="0"/>
                <a:ea typeface="Verdana" pitchFamily="34" charset="0"/>
                <a:cs typeface="Verdana" pitchFamily="34" charset="0"/>
              </a:defRPr>
            </a:lvl1pPr>
          </a:lstStyle>
          <a:p>
            <a:pPr lvl="0"/>
            <a:r>
              <a:rPr lang="en-US"/>
              <a:t>Click to edit Master text styles</a:t>
            </a:r>
          </a:p>
        </p:txBody>
      </p:sp>
    </p:spTree>
    <p:extLst>
      <p:ext uri="{BB962C8B-B14F-4D97-AF65-F5344CB8AC3E}">
        <p14:creationId xmlns:p14="http://schemas.microsoft.com/office/powerpoint/2010/main" val="169779239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mart Art">
    <p:spTree>
      <p:nvGrpSpPr>
        <p:cNvPr id="1" name=""/>
        <p:cNvGrpSpPr/>
        <p:nvPr/>
      </p:nvGrpSpPr>
      <p:grpSpPr>
        <a:xfrm>
          <a:off x="0" y="0"/>
          <a:ext cx="0" cy="0"/>
          <a:chOff x="0" y="0"/>
          <a:chExt cx="0" cy="0"/>
        </a:xfrm>
      </p:grpSpPr>
      <p:cxnSp>
        <p:nvCxnSpPr>
          <p:cNvPr id="6" name="Straight Connector 6"/>
          <p:cNvCxnSpPr/>
          <p:nvPr userDrawn="1"/>
        </p:nvCxnSpPr>
        <p:spPr>
          <a:xfrm>
            <a:off x="323850" y="1196975"/>
            <a:ext cx="8496300" cy="0"/>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41" name="Text Placeholder 40"/>
          <p:cNvSpPr>
            <a:spLocks noGrp="1"/>
          </p:cNvSpPr>
          <p:nvPr>
            <p:ph type="body" sz="quarter" idx="10"/>
          </p:nvPr>
        </p:nvSpPr>
        <p:spPr>
          <a:xfrm>
            <a:off x="323528" y="477143"/>
            <a:ext cx="8496944" cy="647601"/>
          </a:xfrm>
          <a:prstGeom prst="rect">
            <a:avLst/>
          </a:prstGeom>
        </p:spPr>
        <p:txBody>
          <a:bodyPr/>
          <a:lstStyle>
            <a:lvl1pPr>
              <a:buNone/>
              <a:defRPr b="1">
                <a:latin typeface="Verdana" pitchFamily="34" charset="0"/>
                <a:ea typeface="Verdana" pitchFamily="34" charset="0"/>
                <a:cs typeface="Verdana" pitchFamily="34" charset="0"/>
              </a:defRPr>
            </a:lvl1pPr>
          </a:lstStyle>
          <a:p>
            <a:pPr lvl="0"/>
            <a:r>
              <a:rPr lang="en-US"/>
              <a:t>Click to edit Master text styles</a:t>
            </a:r>
          </a:p>
        </p:txBody>
      </p:sp>
      <p:sp>
        <p:nvSpPr>
          <p:cNvPr id="7" name="SmartArt Placeholder 6"/>
          <p:cNvSpPr>
            <a:spLocks noGrp="1"/>
          </p:cNvSpPr>
          <p:nvPr>
            <p:ph type="dgm" sz="quarter" idx="11"/>
          </p:nvPr>
        </p:nvSpPr>
        <p:spPr>
          <a:xfrm>
            <a:off x="323850" y="1341438"/>
            <a:ext cx="8496300" cy="4895850"/>
          </a:xfrm>
          <a:prstGeom prst="rect">
            <a:avLst/>
          </a:prstGeom>
        </p:spPr>
        <p:txBody>
          <a:bodyPr/>
          <a:lstStyle>
            <a:lvl1pPr>
              <a:defRPr>
                <a:latin typeface="Verdana" pitchFamily="34" charset="0"/>
                <a:ea typeface="Verdana" pitchFamily="34" charset="0"/>
                <a:cs typeface="Verdana" pitchFamily="34" charset="0"/>
              </a:defRPr>
            </a:lvl1pPr>
          </a:lstStyle>
          <a:p>
            <a:pPr lvl="0"/>
            <a:endParaRPr lang="tr-TR" noProof="0"/>
          </a:p>
        </p:txBody>
      </p:sp>
      <p:sp>
        <p:nvSpPr>
          <p:cNvPr id="5" name="Text Placeholder 40"/>
          <p:cNvSpPr>
            <a:spLocks noGrp="1"/>
          </p:cNvSpPr>
          <p:nvPr>
            <p:ph type="body" sz="quarter" idx="12"/>
          </p:nvPr>
        </p:nvSpPr>
        <p:spPr>
          <a:xfrm>
            <a:off x="0" y="1"/>
            <a:ext cx="9144000" cy="188640"/>
          </a:xfrm>
          <a:prstGeom prst="rect">
            <a:avLst/>
          </a:prstGeom>
        </p:spPr>
        <p:txBody>
          <a:bodyPr/>
          <a:lstStyle>
            <a:lvl1pPr algn="ctr">
              <a:buNone/>
              <a:defRPr sz="1000" b="0" baseline="0">
                <a:solidFill>
                  <a:schemeClr val="bg1"/>
                </a:solidFill>
                <a:latin typeface="Verdana" pitchFamily="34" charset="0"/>
                <a:ea typeface="Verdana" pitchFamily="34" charset="0"/>
                <a:cs typeface="Verdana" pitchFamily="34" charset="0"/>
              </a:defRPr>
            </a:lvl1pPr>
          </a:lstStyle>
          <a:p>
            <a:pPr lvl="0"/>
            <a:r>
              <a:rPr lang="en-US"/>
              <a:t>Click to edit Master text styles</a:t>
            </a:r>
          </a:p>
        </p:txBody>
      </p:sp>
      <p:sp>
        <p:nvSpPr>
          <p:cNvPr id="8" name="Text Placeholder 31"/>
          <p:cNvSpPr>
            <a:spLocks noGrp="1"/>
          </p:cNvSpPr>
          <p:nvPr>
            <p:ph type="body" sz="quarter" idx="13"/>
          </p:nvPr>
        </p:nvSpPr>
        <p:spPr>
          <a:xfrm>
            <a:off x="168626" y="6420678"/>
            <a:ext cx="1008112" cy="216024"/>
          </a:xfrm>
          <a:prstGeom prst="rect">
            <a:avLst/>
          </a:prstGeom>
        </p:spPr>
        <p:txBody>
          <a:bodyPr anchor="ctr"/>
          <a:lstStyle>
            <a:lvl1pPr algn="ctr">
              <a:buNone/>
              <a:defRPr sz="1100" b="0">
                <a:latin typeface="Verdana" pitchFamily="34" charset="0"/>
                <a:ea typeface="Verdana" pitchFamily="34" charset="0"/>
                <a:cs typeface="Verdana" pitchFamily="34" charset="0"/>
              </a:defRPr>
            </a:lvl1pPr>
          </a:lstStyle>
          <a:p>
            <a:pPr lvl="0"/>
            <a:r>
              <a:rPr lang="en-US"/>
              <a:t>Click to edit Master text styles</a:t>
            </a:r>
          </a:p>
        </p:txBody>
      </p:sp>
    </p:spTree>
    <p:extLst>
      <p:ext uri="{BB962C8B-B14F-4D97-AF65-F5344CB8AC3E}">
        <p14:creationId xmlns:p14="http://schemas.microsoft.com/office/powerpoint/2010/main" val="207126398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Grafik">
    <p:spTree>
      <p:nvGrpSpPr>
        <p:cNvPr id="1" name=""/>
        <p:cNvGrpSpPr/>
        <p:nvPr/>
      </p:nvGrpSpPr>
      <p:grpSpPr>
        <a:xfrm>
          <a:off x="0" y="0"/>
          <a:ext cx="0" cy="0"/>
          <a:chOff x="0" y="0"/>
          <a:chExt cx="0" cy="0"/>
        </a:xfrm>
      </p:grpSpPr>
      <p:cxnSp>
        <p:nvCxnSpPr>
          <p:cNvPr id="6" name="Straight Connector 6"/>
          <p:cNvCxnSpPr/>
          <p:nvPr userDrawn="1"/>
        </p:nvCxnSpPr>
        <p:spPr>
          <a:xfrm>
            <a:off x="323850" y="1196975"/>
            <a:ext cx="8496300" cy="0"/>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41" name="Text Placeholder 40"/>
          <p:cNvSpPr>
            <a:spLocks noGrp="1"/>
          </p:cNvSpPr>
          <p:nvPr>
            <p:ph type="body" sz="quarter" idx="10"/>
          </p:nvPr>
        </p:nvSpPr>
        <p:spPr>
          <a:xfrm>
            <a:off x="323528" y="477143"/>
            <a:ext cx="8496944" cy="647601"/>
          </a:xfrm>
          <a:prstGeom prst="rect">
            <a:avLst/>
          </a:prstGeom>
        </p:spPr>
        <p:txBody>
          <a:bodyPr/>
          <a:lstStyle>
            <a:lvl1pPr>
              <a:buNone/>
              <a:defRPr b="1">
                <a:latin typeface="Verdana" pitchFamily="34" charset="0"/>
                <a:ea typeface="Verdana" pitchFamily="34" charset="0"/>
                <a:cs typeface="Verdana" pitchFamily="34" charset="0"/>
              </a:defRPr>
            </a:lvl1pPr>
          </a:lstStyle>
          <a:p>
            <a:pPr lvl="0"/>
            <a:r>
              <a:rPr lang="en-US"/>
              <a:t>Click to edit Master text styles</a:t>
            </a:r>
          </a:p>
        </p:txBody>
      </p:sp>
      <p:sp>
        <p:nvSpPr>
          <p:cNvPr id="7" name="Chart Placeholder 6"/>
          <p:cNvSpPr>
            <a:spLocks noGrp="1"/>
          </p:cNvSpPr>
          <p:nvPr>
            <p:ph type="chart" sz="quarter" idx="11"/>
          </p:nvPr>
        </p:nvSpPr>
        <p:spPr>
          <a:xfrm>
            <a:off x="323528" y="1340768"/>
            <a:ext cx="8496000" cy="4895850"/>
          </a:xfrm>
          <a:prstGeom prst="rect">
            <a:avLst/>
          </a:prstGeom>
        </p:spPr>
        <p:txBody>
          <a:bodyPr/>
          <a:lstStyle>
            <a:lvl1pPr>
              <a:defRPr>
                <a:latin typeface="Verdana" pitchFamily="34" charset="0"/>
                <a:ea typeface="Verdana" pitchFamily="34" charset="0"/>
                <a:cs typeface="Verdana" pitchFamily="34" charset="0"/>
              </a:defRPr>
            </a:lvl1pPr>
          </a:lstStyle>
          <a:p>
            <a:pPr lvl="0"/>
            <a:endParaRPr lang="tr-TR" noProof="0"/>
          </a:p>
        </p:txBody>
      </p:sp>
      <p:sp>
        <p:nvSpPr>
          <p:cNvPr id="5" name="Text Placeholder 40"/>
          <p:cNvSpPr>
            <a:spLocks noGrp="1"/>
          </p:cNvSpPr>
          <p:nvPr>
            <p:ph type="body" sz="quarter" idx="12"/>
          </p:nvPr>
        </p:nvSpPr>
        <p:spPr>
          <a:xfrm>
            <a:off x="0" y="1"/>
            <a:ext cx="9144000" cy="188640"/>
          </a:xfrm>
          <a:prstGeom prst="rect">
            <a:avLst/>
          </a:prstGeom>
        </p:spPr>
        <p:txBody>
          <a:bodyPr/>
          <a:lstStyle>
            <a:lvl1pPr algn="ctr">
              <a:buNone/>
              <a:defRPr sz="1000" b="0" baseline="0">
                <a:solidFill>
                  <a:schemeClr val="bg1"/>
                </a:solidFill>
                <a:latin typeface="Verdana" pitchFamily="34" charset="0"/>
                <a:ea typeface="Verdana" pitchFamily="34" charset="0"/>
                <a:cs typeface="Verdana" pitchFamily="34" charset="0"/>
              </a:defRPr>
            </a:lvl1pPr>
          </a:lstStyle>
          <a:p>
            <a:pPr lvl="0"/>
            <a:r>
              <a:rPr lang="en-US"/>
              <a:t>Click to edit Master text styles</a:t>
            </a:r>
          </a:p>
        </p:txBody>
      </p:sp>
      <p:sp>
        <p:nvSpPr>
          <p:cNvPr id="8" name="Text Placeholder 31"/>
          <p:cNvSpPr>
            <a:spLocks noGrp="1"/>
          </p:cNvSpPr>
          <p:nvPr>
            <p:ph type="body" sz="quarter" idx="13"/>
          </p:nvPr>
        </p:nvSpPr>
        <p:spPr>
          <a:xfrm>
            <a:off x="168626" y="6420678"/>
            <a:ext cx="1008112" cy="216024"/>
          </a:xfrm>
          <a:prstGeom prst="rect">
            <a:avLst/>
          </a:prstGeom>
        </p:spPr>
        <p:txBody>
          <a:bodyPr anchor="ctr"/>
          <a:lstStyle>
            <a:lvl1pPr algn="ctr">
              <a:buNone/>
              <a:defRPr sz="1100" b="0">
                <a:latin typeface="Verdana" pitchFamily="34" charset="0"/>
                <a:ea typeface="Verdana" pitchFamily="34" charset="0"/>
                <a:cs typeface="Verdana" pitchFamily="34" charset="0"/>
              </a:defRPr>
            </a:lvl1pPr>
          </a:lstStyle>
          <a:p>
            <a:pPr lvl="0"/>
            <a:r>
              <a:rPr lang="en-US"/>
              <a:t>Click to edit Master text styles</a:t>
            </a:r>
          </a:p>
        </p:txBody>
      </p:sp>
    </p:spTree>
    <p:extLst>
      <p:ext uri="{BB962C8B-B14F-4D97-AF65-F5344CB8AC3E}">
        <p14:creationId xmlns:p14="http://schemas.microsoft.com/office/powerpoint/2010/main" val="86221353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ablo">
    <p:spTree>
      <p:nvGrpSpPr>
        <p:cNvPr id="1" name=""/>
        <p:cNvGrpSpPr/>
        <p:nvPr/>
      </p:nvGrpSpPr>
      <p:grpSpPr>
        <a:xfrm>
          <a:off x="0" y="0"/>
          <a:ext cx="0" cy="0"/>
          <a:chOff x="0" y="0"/>
          <a:chExt cx="0" cy="0"/>
        </a:xfrm>
      </p:grpSpPr>
      <p:cxnSp>
        <p:nvCxnSpPr>
          <p:cNvPr id="7" name="Straight Connector 6"/>
          <p:cNvCxnSpPr/>
          <p:nvPr userDrawn="1"/>
        </p:nvCxnSpPr>
        <p:spPr>
          <a:xfrm>
            <a:off x="323850" y="1196975"/>
            <a:ext cx="8496300" cy="0"/>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41" name="Text Placeholder 40"/>
          <p:cNvSpPr>
            <a:spLocks noGrp="1"/>
          </p:cNvSpPr>
          <p:nvPr>
            <p:ph type="body" sz="quarter" idx="10"/>
          </p:nvPr>
        </p:nvSpPr>
        <p:spPr>
          <a:xfrm>
            <a:off x="323528" y="477143"/>
            <a:ext cx="8496944" cy="647601"/>
          </a:xfrm>
          <a:prstGeom prst="rect">
            <a:avLst/>
          </a:prstGeom>
        </p:spPr>
        <p:txBody>
          <a:bodyPr/>
          <a:lstStyle>
            <a:lvl1pPr>
              <a:buNone/>
              <a:defRPr b="1">
                <a:latin typeface="Verdana" pitchFamily="34" charset="0"/>
                <a:ea typeface="Verdana" pitchFamily="34" charset="0"/>
                <a:cs typeface="Verdana" pitchFamily="34" charset="0"/>
              </a:defRPr>
            </a:lvl1pPr>
          </a:lstStyle>
          <a:p>
            <a:pPr lvl="0"/>
            <a:r>
              <a:rPr lang="en-US"/>
              <a:t>Click to edit Master text styles</a:t>
            </a:r>
          </a:p>
        </p:txBody>
      </p:sp>
      <p:sp>
        <p:nvSpPr>
          <p:cNvPr id="6" name="Table Placeholder 5"/>
          <p:cNvSpPr>
            <a:spLocks noGrp="1"/>
          </p:cNvSpPr>
          <p:nvPr>
            <p:ph type="tbl" sz="quarter" idx="12"/>
          </p:nvPr>
        </p:nvSpPr>
        <p:spPr>
          <a:xfrm>
            <a:off x="323850" y="1341438"/>
            <a:ext cx="8496300" cy="4895850"/>
          </a:xfrm>
          <a:prstGeom prst="rect">
            <a:avLst/>
          </a:prstGeom>
        </p:spPr>
        <p:txBody>
          <a:bodyPr/>
          <a:lstStyle>
            <a:lvl1pPr>
              <a:defRPr>
                <a:latin typeface="Verdana" pitchFamily="34" charset="0"/>
                <a:ea typeface="Verdana" pitchFamily="34" charset="0"/>
                <a:cs typeface="Verdana" pitchFamily="34" charset="0"/>
              </a:defRPr>
            </a:lvl1pPr>
          </a:lstStyle>
          <a:p>
            <a:pPr lvl="0"/>
            <a:endParaRPr lang="tr-TR" noProof="0"/>
          </a:p>
        </p:txBody>
      </p:sp>
      <p:sp>
        <p:nvSpPr>
          <p:cNvPr id="5" name="Text Placeholder 40"/>
          <p:cNvSpPr>
            <a:spLocks noGrp="1"/>
          </p:cNvSpPr>
          <p:nvPr>
            <p:ph type="body" sz="quarter" idx="13"/>
          </p:nvPr>
        </p:nvSpPr>
        <p:spPr>
          <a:xfrm>
            <a:off x="0" y="1"/>
            <a:ext cx="9144000" cy="188640"/>
          </a:xfrm>
          <a:prstGeom prst="rect">
            <a:avLst/>
          </a:prstGeom>
        </p:spPr>
        <p:txBody>
          <a:bodyPr/>
          <a:lstStyle>
            <a:lvl1pPr algn="ctr">
              <a:buNone/>
              <a:defRPr sz="1000" b="0" baseline="0">
                <a:solidFill>
                  <a:schemeClr val="bg1"/>
                </a:solidFill>
                <a:latin typeface="Verdana" pitchFamily="34" charset="0"/>
                <a:ea typeface="Verdana" pitchFamily="34" charset="0"/>
                <a:cs typeface="Verdana" pitchFamily="34" charset="0"/>
              </a:defRPr>
            </a:lvl1pPr>
          </a:lstStyle>
          <a:p>
            <a:pPr lvl="0"/>
            <a:r>
              <a:rPr lang="en-US"/>
              <a:t>Click to edit Master text styles</a:t>
            </a:r>
          </a:p>
        </p:txBody>
      </p:sp>
      <p:sp>
        <p:nvSpPr>
          <p:cNvPr id="8" name="Text Placeholder 31"/>
          <p:cNvSpPr>
            <a:spLocks noGrp="1"/>
          </p:cNvSpPr>
          <p:nvPr>
            <p:ph type="body" sz="quarter" idx="14"/>
          </p:nvPr>
        </p:nvSpPr>
        <p:spPr>
          <a:xfrm>
            <a:off x="168626" y="6420678"/>
            <a:ext cx="1008112" cy="216024"/>
          </a:xfrm>
          <a:prstGeom prst="rect">
            <a:avLst/>
          </a:prstGeom>
        </p:spPr>
        <p:txBody>
          <a:bodyPr anchor="ctr"/>
          <a:lstStyle>
            <a:lvl1pPr algn="ctr">
              <a:buNone/>
              <a:defRPr sz="1100" b="0">
                <a:latin typeface="Verdana" pitchFamily="34" charset="0"/>
                <a:ea typeface="Verdana" pitchFamily="34" charset="0"/>
                <a:cs typeface="Verdana" pitchFamily="34" charset="0"/>
              </a:defRPr>
            </a:lvl1pPr>
          </a:lstStyle>
          <a:p>
            <a:pPr lvl="0"/>
            <a:r>
              <a:rPr lang="en-US"/>
              <a:t>Click to edit Master text styles</a:t>
            </a:r>
          </a:p>
        </p:txBody>
      </p:sp>
    </p:spTree>
    <p:extLst>
      <p:ext uri="{BB962C8B-B14F-4D97-AF65-F5344CB8AC3E}">
        <p14:creationId xmlns:p14="http://schemas.microsoft.com/office/powerpoint/2010/main" val="35575476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Giriş">
    <p:spTree>
      <p:nvGrpSpPr>
        <p:cNvPr id="1" name=""/>
        <p:cNvGrpSpPr/>
        <p:nvPr/>
      </p:nvGrpSpPr>
      <p:grpSpPr>
        <a:xfrm>
          <a:off x="0" y="0"/>
          <a:ext cx="0" cy="0"/>
          <a:chOff x="0" y="0"/>
          <a:chExt cx="0" cy="0"/>
        </a:xfrm>
      </p:grpSpPr>
      <p:cxnSp>
        <p:nvCxnSpPr>
          <p:cNvPr id="5" name="Straight Connector 5"/>
          <p:cNvCxnSpPr/>
          <p:nvPr userDrawn="1"/>
        </p:nvCxnSpPr>
        <p:spPr>
          <a:xfrm>
            <a:off x="539750" y="3141663"/>
            <a:ext cx="8064500" cy="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pic>
        <p:nvPicPr>
          <p:cNvPr id="6" name="Picture 6" descr="Picture1.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50" y="4292600"/>
            <a:ext cx="1763713"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deuzem logo-01.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312025" y="4292600"/>
            <a:ext cx="1292225" cy="162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 Placeholder 31"/>
          <p:cNvSpPr>
            <a:spLocks noGrp="1"/>
          </p:cNvSpPr>
          <p:nvPr>
            <p:ph type="body" sz="quarter" idx="10"/>
          </p:nvPr>
        </p:nvSpPr>
        <p:spPr>
          <a:xfrm>
            <a:off x="539552" y="2276872"/>
            <a:ext cx="8064500" cy="647452"/>
          </a:xfrm>
          <a:prstGeom prst="rect">
            <a:avLst/>
          </a:prstGeom>
        </p:spPr>
        <p:txBody>
          <a:bodyPr/>
          <a:lstStyle>
            <a:lvl1pPr algn="ctr">
              <a:buNone/>
              <a:defRPr sz="3200" b="1">
                <a:latin typeface="Verdana" pitchFamily="34" charset="0"/>
                <a:ea typeface="Verdana" pitchFamily="34" charset="0"/>
                <a:cs typeface="Verdana" pitchFamily="34" charset="0"/>
              </a:defRPr>
            </a:lvl1pPr>
          </a:lstStyle>
          <a:p>
            <a:pPr lvl="0"/>
            <a:r>
              <a:rPr lang="en-US"/>
              <a:t>Click to edit Master text styles</a:t>
            </a:r>
          </a:p>
        </p:txBody>
      </p:sp>
      <p:sp>
        <p:nvSpPr>
          <p:cNvPr id="33" name="Text Placeholder 31"/>
          <p:cNvSpPr>
            <a:spLocks noGrp="1"/>
          </p:cNvSpPr>
          <p:nvPr>
            <p:ph type="body" sz="quarter" idx="11"/>
          </p:nvPr>
        </p:nvSpPr>
        <p:spPr>
          <a:xfrm>
            <a:off x="539552" y="3429000"/>
            <a:ext cx="8064500" cy="647452"/>
          </a:xfrm>
          <a:prstGeom prst="rect">
            <a:avLst/>
          </a:prstGeom>
        </p:spPr>
        <p:txBody>
          <a:bodyPr/>
          <a:lstStyle>
            <a:lvl1pPr algn="ctr">
              <a:buNone/>
              <a:defRPr sz="2400" b="0">
                <a:latin typeface="Verdana" pitchFamily="34" charset="0"/>
                <a:ea typeface="Verdana" pitchFamily="34" charset="0"/>
                <a:cs typeface="Verdana" pitchFamily="34" charset="0"/>
              </a:defRPr>
            </a:lvl1pPr>
          </a:lstStyle>
          <a:p>
            <a:pPr lvl="0"/>
            <a:r>
              <a:rPr lang="en-US"/>
              <a:t>Click to edit Master text styles</a:t>
            </a:r>
          </a:p>
        </p:txBody>
      </p:sp>
      <p:sp>
        <p:nvSpPr>
          <p:cNvPr id="13" name="Text Placeholder 31"/>
          <p:cNvSpPr>
            <a:spLocks noGrp="1"/>
          </p:cNvSpPr>
          <p:nvPr>
            <p:ph type="body" sz="quarter" idx="12"/>
          </p:nvPr>
        </p:nvSpPr>
        <p:spPr>
          <a:xfrm>
            <a:off x="168626" y="6420678"/>
            <a:ext cx="1008112" cy="216024"/>
          </a:xfrm>
          <a:prstGeom prst="rect">
            <a:avLst/>
          </a:prstGeom>
        </p:spPr>
        <p:txBody>
          <a:bodyPr anchor="ctr"/>
          <a:lstStyle>
            <a:lvl1pPr algn="ctr">
              <a:buNone/>
              <a:defRPr sz="1100" b="0">
                <a:latin typeface="Verdana" pitchFamily="34" charset="0"/>
                <a:ea typeface="Verdana" pitchFamily="34" charset="0"/>
                <a:cs typeface="Verdana" pitchFamily="34" charset="0"/>
              </a:defRPr>
            </a:lvl1pPr>
          </a:lstStyle>
          <a:p>
            <a:pPr lvl="0"/>
            <a:r>
              <a:rPr lang="en-US"/>
              <a:t>Click to edit Master text styles</a:t>
            </a:r>
          </a:p>
        </p:txBody>
      </p:sp>
    </p:spTree>
    <p:extLst>
      <p:ext uri="{BB962C8B-B14F-4D97-AF65-F5344CB8AC3E}">
        <p14:creationId xmlns:p14="http://schemas.microsoft.com/office/powerpoint/2010/main" val="2788337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etin ve Resim">
    <p:spTree>
      <p:nvGrpSpPr>
        <p:cNvPr id="1" name=""/>
        <p:cNvGrpSpPr/>
        <p:nvPr/>
      </p:nvGrpSpPr>
      <p:grpSpPr>
        <a:xfrm>
          <a:off x="0" y="0"/>
          <a:ext cx="0" cy="0"/>
          <a:chOff x="0" y="0"/>
          <a:chExt cx="0" cy="0"/>
        </a:xfrm>
      </p:grpSpPr>
      <p:cxnSp>
        <p:nvCxnSpPr>
          <p:cNvPr id="7" name="Straight Connector 6"/>
          <p:cNvCxnSpPr/>
          <p:nvPr userDrawn="1"/>
        </p:nvCxnSpPr>
        <p:spPr>
          <a:xfrm>
            <a:off x="323850" y="1196975"/>
            <a:ext cx="84963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1" name="Text Placeholder 40"/>
          <p:cNvSpPr>
            <a:spLocks noGrp="1"/>
          </p:cNvSpPr>
          <p:nvPr>
            <p:ph type="body" sz="quarter" idx="10"/>
          </p:nvPr>
        </p:nvSpPr>
        <p:spPr>
          <a:xfrm>
            <a:off x="323528" y="477143"/>
            <a:ext cx="8496944" cy="647601"/>
          </a:xfrm>
          <a:prstGeom prst="rect">
            <a:avLst/>
          </a:prstGeom>
        </p:spPr>
        <p:txBody>
          <a:bodyPr/>
          <a:lstStyle>
            <a:lvl1pPr>
              <a:buNone/>
              <a:defRPr b="1">
                <a:latin typeface="Verdana" pitchFamily="34" charset="0"/>
                <a:ea typeface="Verdana" pitchFamily="34" charset="0"/>
                <a:cs typeface="Verdana" pitchFamily="34" charset="0"/>
              </a:defRPr>
            </a:lvl1pPr>
          </a:lstStyle>
          <a:p>
            <a:pPr lvl="0"/>
            <a:r>
              <a:rPr lang="en-US"/>
              <a:t>Click to edit Master text styles</a:t>
            </a:r>
          </a:p>
        </p:txBody>
      </p:sp>
      <p:sp>
        <p:nvSpPr>
          <p:cNvPr id="5" name="Picture Placeholder 5"/>
          <p:cNvSpPr>
            <a:spLocks noGrp="1"/>
          </p:cNvSpPr>
          <p:nvPr>
            <p:ph type="pic" sz="quarter" idx="12"/>
          </p:nvPr>
        </p:nvSpPr>
        <p:spPr>
          <a:xfrm>
            <a:off x="4716016" y="1341462"/>
            <a:ext cx="4104134" cy="4895850"/>
          </a:xfrm>
          <a:prstGeom prst="rect">
            <a:avLst/>
          </a:prstGeom>
        </p:spPr>
        <p:txBody>
          <a:bodyPr/>
          <a:lstStyle>
            <a:lvl1pPr>
              <a:defRPr>
                <a:latin typeface="Verdana" pitchFamily="34" charset="0"/>
                <a:ea typeface="Verdana" pitchFamily="34" charset="0"/>
                <a:cs typeface="Verdana" pitchFamily="34" charset="0"/>
              </a:defRPr>
            </a:lvl1pPr>
          </a:lstStyle>
          <a:p>
            <a:pPr lvl="0"/>
            <a:r>
              <a:rPr lang="en-US" noProof="0"/>
              <a:t>Click icon to add picture</a:t>
            </a:r>
            <a:endParaRPr lang="tr-TR" noProof="0" dirty="0"/>
          </a:p>
        </p:txBody>
      </p:sp>
      <p:sp>
        <p:nvSpPr>
          <p:cNvPr id="8" name="Text Placeholder 7"/>
          <p:cNvSpPr>
            <a:spLocks noGrp="1"/>
          </p:cNvSpPr>
          <p:nvPr>
            <p:ph type="body" sz="quarter" idx="13"/>
          </p:nvPr>
        </p:nvSpPr>
        <p:spPr>
          <a:xfrm>
            <a:off x="468313" y="1341438"/>
            <a:ext cx="4103687" cy="4895850"/>
          </a:xfrm>
          <a:prstGeom prst="rect">
            <a:avLst/>
          </a:prstGeo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2000"/>
            </a:lvl1pPr>
          </a:lstStyle>
          <a:p>
            <a:pPr lvl="0"/>
            <a:r>
              <a:rPr lang="en-US"/>
              <a:t>Click to edit Master text styles</a:t>
            </a:r>
          </a:p>
        </p:txBody>
      </p:sp>
      <p:sp>
        <p:nvSpPr>
          <p:cNvPr id="6" name="Text Placeholder 40"/>
          <p:cNvSpPr>
            <a:spLocks noGrp="1"/>
          </p:cNvSpPr>
          <p:nvPr>
            <p:ph type="body" sz="quarter" idx="14"/>
          </p:nvPr>
        </p:nvSpPr>
        <p:spPr>
          <a:xfrm>
            <a:off x="0" y="1"/>
            <a:ext cx="9144000" cy="188640"/>
          </a:xfrm>
          <a:prstGeom prst="rect">
            <a:avLst/>
          </a:prstGeom>
        </p:spPr>
        <p:txBody>
          <a:bodyPr/>
          <a:lstStyle>
            <a:lvl1pPr algn="ctr">
              <a:buNone/>
              <a:defRPr sz="1000" b="0" baseline="0">
                <a:solidFill>
                  <a:schemeClr val="bg1"/>
                </a:solidFill>
                <a:latin typeface="Verdana" pitchFamily="34" charset="0"/>
                <a:ea typeface="Verdana" pitchFamily="34" charset="0"/>
                <a:cs typeface="Verdana" pitchFamily="34" charset="0"/>
              </a:defRPr>
            </a:lvl1pPr>
          </a:lstStyle>
          <a:p>
            <a:pPr lvl="0"/>
            <a:r>
              <a:rPr lang="en-US"/>
              <a:t>Click to edit Master text styles</a:t>
            </a:r>
          </a:p>
        </p:txBody>
      </p:sp>
      <p:sp>
        <p:nvSpPr>
          <p:cNvPr id="9" name="Text Placeholder 31"/>
          <p:cNvSpPr>
            <a:spLocks noGrp="1"/>
          </p:cNvSpPr>
          <p:nvPr>
            <p:ph type="body" sz="quarter" idx="15"/>
          </p:nvPr>
        </p:nvSpPr>
        <p:spPr>
          <a:xfrm>
            <a:off x="168626" y="6420678"/>
            <a:ext cx="1008112" cy="216024"/>
          </a:xfrm>
          <a:prstGeom prst="rect">
            <a:avLst/>
          </a:prstGeom>
        </p:spPr>
        <p:txBody>
          <a:bodyPr anchor="ctr"/>
          <a:lstStyle>
            <a:lvl1pPr algn="ctr">
              <a:buNone/>
              <a:defRPr sz="1100" b="0">
                <a:latin typeface="Verdana" pitchFamily="34" charset="0"/>
                <a:ea typeface="Verdana" pitchFamily="34" charset="0"/>
                <a:cs typeface="Verdana" pitchFamily="34" charset="0"/>
              </a:defRPr>
            </a:lvl1pPr>
          </a:lstStyle>
          <a:p>
            <a:pPr lvl="0"/>
            <a:r>
              <a:rPr lang="en-US"/>
              <a:t>Click to edit Master text styles</a:t>
            </a:r>
          </a:p>
        </p:txBody>
      </p:sp>
    </p:spTree>
    <p:extLst>
      <p:ext uri="{BB962C8B-B14F-4D97-AF65-F5344CB8AC3E}">
        <p14:creationId xmlns:p14="http://schemas.microsoft.com/office/powerpoint/2010/main" val="3861329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a:xfrm>
            <a:off x="628650" y="365126"/>
            <a:ext cx="7886700" cy="1325563"/>
          </a:xfrm>
          <a:prstGeom prst="rect">
            <a:avLst/>
          </a:prstGeom>
        </p:spPr>
        <p:txBody>
          <a:bodyPr/>
          <a:lstStyle/>
          <a:p>
            <a:r>
              <a:rPr lang="tr-TR"/>
              <a:t>Asıl başlık stili için tıklatın</a:t>
            </a:r>
          </a:p>
        </p:txBody>
      </p:sp>
      <p:sp>
        <p:nvSpPr>
          <p:cNvPr id="3" name="İçerik Yer Tutucusu 2"/>
          <p:cNvSpPr>
            <a:spLocks noGrp="1"/>
          </p:cNvSpPr>
          <p:nvPr>
            <p:ph idx="1"/>
          </p:nvPr>
        </p:nvSpPr>
        <p:spPr>
          <a:xfrm>
            <a:off x="628650" y="1825625"/>
            <a:ext cx="7886700" cy="4351338"/>
          </a:xfrm>
          <a:prstGeom prst="rect">
            <a:avLst/>
          </a:prstGeo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a:xfrm>
            <a:off x="628650" y="6356350"/>
            <a:ext cx="2057400" cy="365125"/>
          </a:xfrm>
          <a:prstGeom prst="rect">
            <a:avLst/>
          </a:prstGeom>
        </p:spPr>
        <p:txBody>
          <a:bodyPr/>
          <a:lstStyle>
            <a:lvl1pPr eaLnBrk="1" hangingPunct="1">
              <a:defRPr>
                <a:latin typeface="Arial" panose="020B0604020202020204" pitchFamily="34" charset="0"/>
                <a:cs typeface="Arial" panose="020B0604020202020204" pitchFamily="34" charset="0"/>
              </a:defRPr>
            </a:lvl1pPr>
          </a:lstStyle>
          <a:p>
            <a:pPr>
              <a:defRPr/>
            </a:pPr>
            <a:endParaRPr lang="tr-TR"/>
          </a:p>
        </p:txBody>
      </p:sp>
      <p:sp>
        <p:nvSpPr>
          <p:cNvPr id="5" name="Altbilgi Yer Tutucusu 4"/>
          <p:cNvSpPr>
            <a:spLocks noGrp="1"/>
          </p:cNvSpPr>
          <p:nvPr>
            <p:ph type="ftr" sz="quarter" idx="11"/>
          </p:nvPr>
        </p:nvSpPr>
        <p:spPr>
          <a:xfrm>
            <a:off x="3028950" y="6356350"/>
            <a:ext cx="3086100" cy="365125"/>
          </a:xfrm>
          <a:prstGeom prst="rect">
            <a:avLst/>
          </a:prstGeom>
        </p:spPr>
        <p:txBody>
          <a:bodyPr/>
          <a:lstStyle>
            <a:lvl1pPr eaLnBrk="1" hangingPunct="1">
              <a:defRPr>
                <a:latin typeface="Arial" panose="020B0604020202020204" pitchFamily="34" charset="0"/>
                <a:cs typeface="Arial" panose="020B0604020202020204" pitchFamily="34" charset="0"/>
              </a:defRPr>
            </a:lvl1pPr>
          </a:lstStyle>
          <a:p>
            <a:pPr>
              <a:defRPr/>
            </a:pPr>
            <a:endParaRPr lang="tr-TR"/>
          </a:p>
        </p:txBody>
      </p:sp>
      <p:sp>
        <p:nvSpPr>
          <p:cNvPr id="6" name="Slayt Numarası Yer Tutucusu 5"/>
          <p:cNvSpPr>
            <a:spLocks noGrp="1"/>
          </p:cNvSpPr>
          <p:nvPr>
            <p:ph type="sldNum" sz="quarter" idx="12"/>
          </p:nvPr>
        </p:nvSpPr>
        <p:spPr>
          <a:xfrm>
            <a:off x="6457950" y="6356350"/>
            <a:ext cx="20574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BE9FC69C-1AEE-4170-AACB-977801213DA3}" type="slidenum">
              <a:rPr lang="tr-TR" altLang="tr-TR"/>
              <a:pPr>
                <a:defRPr/>
              </a:pPr>
              <a:t>‹#›</a:t>
            </a:fld>
            <a:endParaRPr lang="tr-TR" altLang="tr-TR"/>
          </a:p>
        </p:txBody>
      </p:sp>
    </p:spTree>
    <p:extLst>
      <p:ext uri="{BB962C8B-B14F-4D97-AF65-F5344CB8AC3E}">
        <p14:creationId xmlns:p14="http://schemas.microsoft.com/office/powerpoint/2010/main" val="368503941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cSld name="İki İçerik">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457200" y="274637"/>
            <a:ext cx="8229600" cy="1143000"/>
          </a:xfrm>
          <a:prstGeom prst="rect">
            <a:avLst/>
          </a:prstGeom>
          <a:noFill/>
          <a:ln>
            <a:noFill/>
          </a:ln>
        </p:spPr>
        <p:txBody>
          <a:bodyPr/>
          <a:lstStyle>
            <a:lvl1pPr marL="0" marR="0" lvl="0" indent="0" algn="ctr" rtl="0">
              <a:spcBef>
                <a:spcPts val="0"/>
              </a:spcBef>
              <a:spcAft>
                <a:spcPts val="0"/>
              </a:spcAft>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None/>
              <a:defRPr sz="4400" b="0" i="0" u="none" strike="noStrike" cap="none">
                <a:solidFill>
                  <a:schemeClr val="dk1"/>
                </a:solidFill>
                <a:latin typeface="Calibri"/>
                <a:ea typeface="Calibri"/>
                <a:cs typeface="Calibri"/>
                <a:sym typeface="Calibri"/>
              </a:defRPr>
            </a:lvl9pPr>
          </a:lstStyle>
          <a:p>
            <a:endParaRPr/>
          </a:p>
        </p:txBody>
      </p:sp>
      <p:sp>
        <p:nvSpPr>
          <p:cNvPr id="25" name="Shape 25"/>
          <p:cNvSpPr txBox="1">
            <a:spLocks noGrp="1"/>
          </p:cNvSpPr>
          <p:nvPr>
            <p:ph type="body" idx="1"/>
          </p:nvPr>
        </p:nvSpPr>
        <p:spPr>
          <a:xfrm>
            <a:off x="422031" y="1600201"/>
            <a:ext cx="3727938" cy="4525963"/>
          </a:xfrm>
          <a:prstGeom prst="rect">
            <a:avLst/>
          </a:prstGeom>
          <a:noFill/>
          <a:ln>
            <a:noFill/>
          </a:ln>
        </p:spPr>
        <p:txBody>
          <a:bodyPr/>
          <a:lstStyle>
            <a:lvl1pPr marL="342900" marR="0" lvl="0" indent="-165100" algn="l" rtl="0">
              <a:spcBef>
                <a:spcPts val="560"/>
              </a:spcBef>
              <a:spcAft>
                <a:spcPts val="0"/>
              </a:spcAft>
              <a:buClr>
                <a:schemeClr val="dk1"/>
              </a:buClr>
              <a:buSzPct val="100000"/>
              <a:buFont typeface="Arial"/>
              <a:buChar char="•"/>
              <a:defRPr sz="2800">
                <a:solidFill>
                  <a:schemeClr val="dk1"/>
                </a:solidFill>
                <a:latin typeface="Calibri"/>
                <a:ea typeface="Calibri"/>
                <a:cs typeface="Calibri"/>
                <a:sym typeface="Calibri"/>
              </a:defRPr>
            </a:lvl1pPr>
            <a:lvl2pPr marL="742950" marR="0" lvl="1" indent="-133350" algn="l" rtl="0">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6" name="Shape 26"/>
          <p:cNvSpPr txBox="1">
            <a:spLocks noGrp="1"/>
          </p:cNvSpPr>
          <p:nvPr>
            <p:ph type="body" idx="2"/>
          </p:nvPr>
        </p:nvSpPr>
        <p:spPr>
          <a:xfrm>
            <a:off x="4290646" y="1600201"/>
            <a:ext cx="3727938" cy="4525963"/>
          </a:xfrm>
          <a:prstGeom prst="rect">
            <a:avLst/>
          </a:prstGeom>
          <a:noFill/>
          <a:ln>
            <a:noFill/>
          </a:ln>
        </p:spPr>
        <p:txBody>
          <a:bodyPr/>
          <a:lstStyle>
            <a:lvl1pPr marL="342900" marR="0" lvl="0" indent="-165100" algn="l" rtl="0">
              <a:spcBef>
                <a:spcPts val="560"/>
              </a:spcBef>
              <a:spcAft>
                <a:spcPts val="0"/>
              </a:spcAft>
              <a:buClr>
                <a:schemeClr val="dk1"/>
              </a:buClr>
              <a:buSzPct val="100000"/>
              <a:buFont typeface="Arial"/>
              <a:buChar char="•"/>
              <a:defRPr sz="2800">
                <a:solidFill>
                  <a:schemeClr val="dk1"/>
                </a:solidFill>
                <a:latin typeface="Calibri"/>
                <a:ea typeface="Calibri"/>
                <a:cs typeface="Calibri"/>
                <a:sym typeface="Calibri"/>
              </a:defRPr>
            </a:lvl1pPr>
            <a:lvl2pPr marL="742950" marR="0" lvl="1" indent="-133350" algn="l" rtl="0">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 name="Shape 8"/>
          <p:cNvSpPr txBox="1">
            <a:spLocks noGrp="1"/>
          </p:cNvSpPr>
          <p:nvPr>
            <p:ph type="dt" idx="10"/>
          </p:nvPr>
        </p:nvSpPr>
        <p:spPr>
          <a:xfrm>
            <a:off x="457200" y="6356350"/>
            <a:ext cx="2133600" cy="365125"/>
          </a:xfrm>
          <a:prstGeom prst="rect">
            <a:avLst/>
          </a:prstGeom>
        </p:spPr>
        <p:txBody>
          <a:bodyPr/>
          <a:lstStyle>
            <a:lvl1pPr>
              <a:defRPr/>
            </a:lvl1pPr>
          </a:lstStyle>
          <a:p>
            <a:pPr>
              <a:defRPr/>
            </a:pPr>
            <a:endParaRPr lang="en-US"/>
          </a:p>
        </p:txBody>
      </p:sp>
      <p:sp>
        <p:nvSpPr>
          <p:cNvPr id="6" name="Shape 9"/>
          <p:cNvSpPr txBox="1">
            <a:spLocks noGrp="1"/>
          </p:cNvSpPr>
          <p:nvPr>
            <p:ph type="ftr" idx="11"/>
          </p:nvPr>
        </p:nvSpPr>
        <p:spPr>
          <a:xfrm>
            <a:off x="3124200" y="6356350"/>
            <a:ext cx="2895600" cy="365125"/>
          </a:xfrm>
          <a:prstGeom prst="rect">
            <a:avLst/>
          </a:prstGeom>
        </p:spPr>
        <p:txBody>
          <a:bodyPr/>
          <a:lstStyle>
            <a:lvl1pPr>
              <a:defRPr/>
            </a:lvl1pPr>
          </a:lstStyle>
          <a:p>
            <a:pPr>
              <a:defRPr/>
            </a:pPr>
            <a:endParaRPr lang="en-US"/>
          </a:p>
        </p:txBody>
      </p:sp>
      <p:sp>
        <p:nvSpPr>
          <p:cNvPr id="7" name="Shape 10"/>
          <p:cNvSpPr txBox="1">
            <a:spLocks noGrp="1"/>
          </p:cNvSpPr>
          <p:nvPr>
            <p:ph type="sldNum"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E311009E-08D3-4FA3-B416-37B54A3A67DE}" type="slidenum">
              <a:rPr lang="en-US" altLang="tr-TR"/>
              <a:pPr>
                <a:defRPr/>
              </a:pPr>
              <a:t>‹#›</a:t>
            </a:fld>
            <a:endParaRPr lang="en-US" altLang="tr-TR"/>
          </a:p>
        </p:txBody>
      </p:sp>
    </p:spTree>
    <p:extLst>
      <p:ext uri="{BB962C8B-B14F-4D97-AF65-F5344CB8AC3E}">
        <p14:creationId xmlns:p14="http://schemas.microsoft.com/office/powerpoint/2010/main" val="253435458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tr-TR"/>
              <a:t>Asıl başlık stilini düzenlemek için tıklayın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pPr>
              <a:defRPr/>
            </a:pPr>
            <a:endParaRPr lang="tr-TR"/>
          </a:p>
        </p:txBody>
      </p:sp>
      <p:sp>
        <p:nvSpPr>
          <p:cNvPr id="5" name="Footer Placeholder 4"/>
          <p:cNvSpPr>
            <a:spLocks noGrp="1"/>
          </p:cNvSpPr>
          <p:nvPr>
            <p:ph type="ftr" sz="quarter" idx="11"/>
          </p:nvPr>
        </p:nvSpPr>
        <p:spPr/>
        <p:txBody>
          <a:bodyPr/>
          <a:lstStyle/>
          <a:p>
            <a:pPr>
              <a:defRPr/>
            </a:pPr>
            <a:endParaRPr lang="tr-TR"/>
          </a:p>
        </p:txBody>
      </p:sp>
      <p:sp>
        <p:nvSpPr>
          <p:cNvPr id="6" name="Slide Number Placeholder 5"/>
          <p:cNvSpPr>
            <a:spLocks noGrp="1"/>
          </p:cNvSpPr>
          <p:nvPr>
            <p:ph type="sldNum" sz="quarter" idx="12"/>
          </p:nvPr>
        </p:nvSpPr>
        <p:spPr/>
        <p:txBody>
          <a:bodyPr/>
          <a:lstStyle/>
          <a:p>
            <a:pPr>
              <a:defRPr/>
            </a:pPr>
            <a:fld id="{3E1DFE32-3E1E-4BF7-BB2B-D2735C16C417}" type="slidenum">
              <a:rPr lang="tr-TR" smtClean="0"/>
              <a:pPr>
                <a:defRPr/>
              </a:pPr>
              <a:t>‹#›</a:t>
            </a:fld>
            <a:endParaRPr lang="tr-TR"/>
          </a:p>
        </p:txBody>
      </p:sp>
    </p:spTree>
    <p:extLst>
      <p:ext uri="{BB962C8B-B14F-4D97-AF65-F5344CB8AC3E}">
        <p14:creationId xmlns:p14="http://schemas.microsoft.com/office/powerpoint/2010/main" val="318347734"/>
      </p:ext>
    </p:extLst>
  </p:cSld>
  <p:clrMapOvr>
    <a:masterClrMapping/>
  </p:clrMapOvr>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pPr>
              <a:defRPr/>
            </a:pPr>
            <a:endParaRPr lang="tr-TR"/>
          </a:p>
        </p:txBody>
      </p:sp>
      <p:sp>
        <p:nvSpPr>
          <p:cNvPr id="5" name="Footer Placeholder 4"/>
          <p:cNvSpPr>
            <a:spLocks noGrp="1"/>
          </p:cNvSpPr>
          <p:nvPr>
            <p:ph type="ftr" sz="quarter" idx="11"/>
          </p:nvPr>
        </p:nvSpPr>
        <p:spPr/>
        <p:txBody>
          <a:bodyPr/>
          <a:lstStyle/>
          <a:p>
            <a:pPr>
              <a:defRPr/>
            </a:pPr>
            <a:endParaRPr lang="tr-TR"/>
          </a:p>
        </p:txBody>
      </p:sp>
      <p:sp>
        <p:nvSpPr>
          <p:cNvPr id="6" name="Slide Number Placeholder 5"/>
          <p:cNvSpPr>
            <a:spLocks noGrp="1"/>
          </p:cNvSpPr>
          <p:nvPr>
            <p:ph type="sldNum" sz="quarter" idx="12"/>
          </p:nvPr>
        </p:nvSpPr>
        <p:spPr/>
        <p:txBody>
          <a:bodyPr/>
          <a:lstStyle/>
          <a:p>
            <a:pPr>
              <a:defRPr/>
            </a:pPr>
            <a:fld id="{3E1DFE32-3E1E-4BF7-BB2B-D2735C16C417}" type="slidenum">
              <a:rPr lang="tr-TR" smtClean="0"/>
              <a:pPr>
                <a:defRPr/>
              </a:pPr>
              <a:t>‹#›</a:t>
            </a:fld>
            <a:endParaRPr lang="tr-TR"/>
          </a:p>
        </p:txBody>
      </p:sp>
    </p:spTree>
    <p:extLst>
      <p:ext uri="{BB962C8B-B14F-4D97-AF65-F5344CB8AC3E}">
        <p14:creationId xmlns:p14="http://schemas.microsoft.com/office/powerpoint/2010/main" val="2586339741"/>
      </p:ext>
    </p:extLst>
  </p:cSld>
  <p:clrMapOvr>
    <a:masterClrMapping/>
  </p:clrMapOvr>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pPr>
              <a:defRPr/>
            </a:pPr>
            <a:endParaRPr lang="tr-TR"/>
          </a:p>
        </p:txBody>
      </p:sp>
      <p:sp>
        <p:nvSpPr>
          <p:cNvPr id="5" name="Footer Placeholder 4"/>
          <p:cNvSpPr>
            <a:spLocks noGrp="1"/>
          </p:cNvSpPr>
          <p:nvPr>
            <p:ph type="ftr" sz="quarter" idx="11"/>
          </p:nvPr>
        </p:nvSpPr>
        <p:spPr/>
        <p:txBody>
          <a:bodyPr/>
          <a:lstStyle/>
          <a:p>
            <a:pPr>
              <a:defRPr/>
            </a:pPr>
            <a:endParaRPr lang="tr-TR"/>
          </a:p>
        </p:txBody>
      </p:sp>
      <p:sp>
        <p:nvSpPr>
          <p:cNvPr id="6" name="Slide Number Placeholder 5"/>
          <p:cNvSpPr>
            <a:spLocks noGrp="1"/>
          </p:cNvSpPr>
          <p:nvPr>
            <p:ph type="sldNum" sz="quarter" idx="12"/>
          </p:nvPr>
        </p:nvSpPr>
        <p:spPr/>
        <p:txBody>
          <a:bodyPr/>
          <a:lstStyle/>
          <a:p>
            <a:pPr>
              <a:defRPr/>
            </a:pPr>
            <a:fld id="{3E1DFE32-3E1E-4BF7-BB2B-D2735C16C417}" type="slidenum">
              <a:rPr lang="tr-TR" smtClean="0"/>
              <a:pPr>
                <a:defRPr/>
              </a:pPr>
              <a:t>‹#›</a:t>
            </a:fld>
            <a:endParaRPr lang="tr-TR"/>
          </a:p>
        </p:txBody>
      </p:sp>
    </p:spTree>
    <p:extLst>
      <p:ext uri="{BB962C8B-B14F-4D97-AF65-F5344CB8AC3E}">
        <p14:creationId xmlns:p14="http://schemas.microsoft.com/office/powerpoint/2010/main" val="4116579175"/>
      </p:ext>
    </p:extLst>
  </p:cSld>
  <p:clrMapOvr>
    <a:masterClrMapping/>
  </p:clrMapOvr>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pPr>
              <a:defRPr/>
            </a:pPr>
            <a:endParaRPr lang="tr-TR"/>
          </a:p>
        </p:txBody>
      </p:sp>
      <p:sp>
        <p:nvSpPr>
          <p:cNvPr id="6" name="Footer Placeholder 5"/>
          <p:cNvSpPr>
            <a:spLocks noGrp="1"/>
          </p:cNvSpPr>
          <p:nvPr>
            <p:ph type="ftr" sz="quarter" idx="11"/>
          </p:nvPr>
        </p:nvSpPr>
        <p:spPr/>
        <p:txBody>
          <a:bodyPr/>
          <a:lstStyle/>
          <a:p>
            <a:pPr>
              <a:defRPr/>
            </a:pPr>
            <a:endParaRPr lang="tr-TR"/>
          </a:p>
        </p:txBody>
      </p:sp>
      <p:sp>
        <p:nvSpPr>
          <p:cNvPr id="7" name="Slide Number Placeholder 6"/>
          <p:cNvSpPr>
            <a:spLocks noGrp="1"/>
          </p:cNvSpPr>
          <p:nvPr>
            <p:ph type="sldNum" sz="quarter" idx="12"/>
          </p:nvPr>
        </p:nvSpPr>
        <p:spPr/>
        <p:txBody>
          <a:bodyPr/>
          <a:lstStyle/>
          <a:p>
            <a:pPr>
              <a:defRPr/>
            </a:pPr>
            <a:fld id="{3E1DFE32-3E1E-4BF7-BB2B-D2735C16C417}" type="slidenum">
              <a:rPr lang="tr-TR" smtClean="0"/>
              <a:pPr>
                <a:defRPr/>
              </a:pPr>
              <a:t>‹#›</a:t>
            </a:fld>
            <a:endParaRPr lang="tr-TR"/>
          </a:p>
        </p:txBody>
      </p:sp>
    </p:spTree>
    <p:extLst>
      <p:ext uri="{BB962C8B-B14F-4D97-AF65-F5344CB8AC3E}">
        <p14:creationId xmlns:p14="http://schemas.microsoft.com/office/powerpoint/2010/main" val="2910330050"/>
      </p:ext>
    </p:extLst>
  </p:cSld>
  <p:clrMapOvr>
    <a:masterClrMapping/>
  </p:clrMapOvr>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29842" y="2505075"/>
            <a:ext cx="3868340"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4629150" y="2505075"/>
            <a:ext cx="3887391"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pPr>
              <a:defRPr/>
            </a:pPr>
            <a:endParaRPr lang="tr-TR"/>
          </a:p>
        </p:txBody>
      </p:sp>
      <p:sp>
        <p:nvSpPr>
          <p:cNvPr id="8" name="Footer Placeholder 7"/>
          <p:cNvSpPr>
            <a:spLocks noGrp="1"/>
          </p:cNvSpPr>
          <p:nvPr>
            <p:ph type="ftr" sz="quarter" idx="11"/>
          </p:nvPr>
        </p:nvSpPr>
        <p:spPr/>
        <p:txBody>
          <a:bodyPr/>
          <a:lstStyle/>
          <a:p>
            <a:pPr>
              <a:defRPr/>
            </a:pPr>
            <a:endParaRPr lang="tr-TR"/>
          </a:p>
        </p:txBody>
      </p:sp>
      <p:sp>
        <p:nvSpPr>
          <p:cNvPr id="9" name="Slide Number Placeholder 8"/>
          <p:cNvSpPr>
            <a:spLocks noGrp="1"/>
          </p:cNvSpPr>
          <p:nvPr>
            <p:ph type="sldNum" sz="quarter" idx="12"/>
          </p:nvPr>
        </p:nvSpPr>
        <p:spPr/>
        <p:txBody>
          <a:bodyPr/>
          <a:lstStyle/>
          <a:p>
            <a:pPr>
              <a:defRPr/>
            </a:pPr>
            <a:fld id="{3E1DFE32-3E1E-4BF7-BB2B-D2735C16C417}" type="slidenum">
              <a:rPr lang="tr-TR" smtClean="0"/>
              <a:pPr>
                <a:defRPr/>
              </a:pPr>
              <a:t>‹#›</a:t>
            </a:fld>
            <a:endParaRPr lang="tr-TR"/>
          </a:p>
        </p:txBody>
      </p:sp>
    </p:spTree>
    <p:extLst>
      <p:ext uri="{BB962C8B-B14F-4D97-AF65-F5344CB8AC3E}">
        <p14:creationId xmlns:p14="http://schemas.microsoft.com/office/powerpoint/2010/main" val="4117908069"/>
      </p:ext>
    </p:extLst>
  </p:cSld>
  <p:clrMapOvr>
    <a:masterClrMapping/>
  </p:clrMapOvr>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pPr>
              <a:defRPr/>
            </a:pPr>
            <a:endParaRPr lang="tr-TR"/>
          </a:p>
        </p:txBody>
      </p:sp>
      <p:sp>
        <p:nvSpPr>
          <p:cNvPr id="4" name="Footer Placeholder 3"/>
          <p:cNvSpPr>
            <a:spLocks noGrp="1"/>
          </p:cNvSpPr>
          <p:nvPr>
            <p:ph type="ftr" sz="quarter" idx="11"/>
          </p:nvPr>
        </p:nvSpPr>
        <p:spPr/>
        <p:txBody>
          <a:bodyPr/>
          <a:lstStyle/>
          <a:p>
            <a:pPr>
              <a:defRPr/>
            </a:pPr>
            <a:endParaRPr lang="tr-TR"/>
          </a:p>
        </p:txBody>
      </p:sp>
      <p:sp>
        <p:nvSpPr>
          <p:cNvPr id="5" name="Slide Number Placeholder 4"/>
          <p:cNvSpPr>
            <a:spLocks noGrp="1"/>
          </p:cNvSpPr>
          <p:nvPr>
            <p:ph type="sldNum" sz="quarter" idx="12"/>
          </p:nvPr>
        </p:nvSpPr>
        <p:spPr/>
        <p:txBody>
          <a:bodyPr/>
          <a:lstStyle/>
          <a:p>
            <a:pPr>
              <a:defRPr/>
            </a:pPr>
            <a:fld id="{3E1DFE32-3E1E-4BF7-BB2B-D2735C16C417}" type="slidenum">
              <a:rPr lang="tr-TR" smtClean="0"/>
              <a:pPr>
                <a:defRPr/>
              </a:pPr>
              <a:t>‹#›</a:t>
            </a:fld>
            <a:endParaRPr lang="tr-TR"/>
          </a:p>
        </p:txBody>
      </p:sp>
    </p:spTree>
    <p:extLst>
      <p:ext uri="{BB962C8B-B14F-4D97-AF65-F5344CB8AC3E}">
        <p14:creationId xmlns:p14="http://schemas.microsoft.com/office/powerpoint/2010/main" val="3469645769"/>
      </p:ext>
    </p:extLst>
  </p:cSld>
  <p:clrMapOvr>
    <a:masterClrMapping/>
  </p:clrMapOvr>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tr-TR"/>
          </a:p>
        </p:txBody>
      </p:sp>
      <p:sp>
        <p:nvSpPr>
          <p:cNvPr id="3" name="Footer Placeholder 2"/>
          <p:cNvSpPr>
            <a:spLocks noGrp="1"/>
          </p:cNvSpPr>
          <p:nvPr>
            <p:ph type="ftr" sz="quarter" idx="11"/>
          </p:nvPr>
        </p:nvSpPr>
        <p:spPr/>
        <p:txBody>
          <a:bodyPr/>
          <a:lstStyle/>
          <a:p>
            <a:pPr>
              <a:defRPr/>
            </a:pPr>
            <a:endParaRPr lang="tr-TR"/>
          </a:p>
        </p:txBody>
      </p:sp>
      <p:sp>
        <p:nvSpPr>
          <p:cNvPr id="4" name="Slide Number Placeholder 3"/>
          <p:cNvSpPr>
            <a:spLocks noGrp="1"/>
          </p:cNvSpPr>
          <p:nvPr>
            <p:ph type="sldNum" sz="quarter" idx="12"/>
          </p:nvPr>
        </p:nvSpPr>
        <p:spPr/>
        <p:txBody>
          <a:bodyPr/>
          <a:lstStyle/>
          <a:p>
            <a:pPr>
              <a:defRPr/>
            </a:pPr>
            <a:fld id="{3E1DFE32-3E1E-4BF7-BB2B-D2735C16C417}" type="slidenum">
              <a:rPr lang="tr-TR" smtClean="0"/>
              <a:pPr>
                <a:defRPr/>
              </a:pPr>
              <a:t>‹#›</a:t>
            </a:fld>
            <a:endParaRPr lang="tr-TR"/>
          </a:p>
        </p:txBody>
      </p:sp>
    </p:spTree>
    <p:extLst>
      <p:ext uri="{BB962C8B-B14F-4D97-AF65-F5344CB8AC3E}">
        <p14:creationId xmlns:p14="http://schemas.microsoft.com/office/powerpoint/2010/main" val="3569448002"/>
      </p:ext>
    </p:extLst>
  </p:cSld>
  <p:clrMapOvr>
    <a:masterClrMapping/>
  </p:clrMapOvr>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tr-TR"/>
              <a:t>Asıl başlık stilini düzenlemek için tıklayın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pPr>
              <a:defRPr/>
            </a:pPr>
            <a:endParaRPr lang="tr-TR"/>
          </a:p>
        </p:txBody>
      </p:sp>
      <p:sp>
        <p:nvSpPr>
          <p:cNvPr id="6" name="Footer Placeholder 5"/>
          <p:cNvSpPr>
            <a:spLocks noGrp="1"/>
          </p:cNvSpPr>
          <p:nvPr>
            <p:ph type="ftr" sz="quarter" idx="11"/>
          </p:nvPr>
        </p:nvSpPr>
        <p:spPr/>
        <p:txBody>
          <a:bodyPr/>
          <a:lstStyle/>
          <a:p>
            <a:pPr>
              <a:defRPr/>
            </a:pPr>
            <a:endParaRPr lang="tr-TR"/>
          </a:p>
        </p:txBody>
      </p:sp>
      <p:sp>
        <p:nvSpPr>
          <p:cNvPr id="7" name="Slide Number Placeholder 6"/>
          <p:cNvSpPr>
            <a:spLocks noGrp="1"/>
          </p:cNvSpPr>
          <p:nvPr>
            <p:ph type="sldNum" sz="quarter" idx="12"/>
          </p:nvPr>
        </p:nvSpPr>
        <p:spPr/>
        <p:txBody>
          <a:bodyPr/>
          <a:lstStyle/>
          <a:p>
            <a:pPr>
              <a:defRPr/>
            </a:pPr>
            <a:fld id="{3E1DFE32-3E1E-4BF7-BB2B-D2735C16C417}" type="slidenum">
              <a:rPr lang="tr-TR" smtClean="0"/>
              <a:pPr>
                <a:defRPr/>
              </a:pPr>
              <a:t>‹#›</a:t>
            </a:fld>
            <a:endParaRPr lang="tr-TR"/>
          </a:p>
        </p:txBody>
      </p:sp>
    </p:spTree>
    <p:extLst>
      <p:ext uri="{BB962C8B-B14F-4D97-AF65-F5344CB8AC3E}">
        <p14:creationId xmlns:p14="http://schemas.microsoft.com/office/powerpoint/2010/main" val="153298964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adde İmi ve Resim">
    <p:spTree>
      <p:nvGrpSpPr>
        <p:cNvPr id="1" name=""/>
        <p:cNvGrpSpPr/>
        <p:nvPr/>
      </p:nvGrpSpPr>
      <p:grpSpPr>
        <a:xfrm>
          <a:off x="0" y="0"/>
          <a:ext cx="0" cy="0"/>
          <a:chOff x="0" y="0"/>
          <a:chExt cx="0" cy="0"/>
        </a:xfrm>
      </p:grpSpPr>
      <p:cxnSp>
        <p:nvCxnSpPr>
          <p:cNvPr id="9" name="Straight Connector 6"/>
          <p:cNvCxnSpPr/>
          <p:nvPr userDrawn="1"/>
        </p:nvCxnSpPr>
        <p:spPr>
          <a:xfrm>
            <a:off x="323850" y="1196975"/>
            <a:ext cx="84963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1" name="Text Placeholder 40"/>
          <p:cNvSpPr>
            <a:spLocks noGrp="1"/>
          </p:cNvSpPr>
          <p:nvPr>
            <p:ph type="body" sz="quarter" idx="10"/>
          </p:nvPr>
        </p:nvSpPr>
        <p:spPr>
          <a:xfrm>
            <a:off x="323528" y="477143"/>
            <a:ext cx="8496944" cy="647601"/>
          </a:xfrm>
          <a:prstGeom prst="rect">
            <a:avLst/>
          </a:prstGeom>
        </p:spPr>
        <p:txBody>
          <a:bodyPr/>
          <a:lstStyle>
            <a:lvl1pPr>
              <a:buNone/>
              <a:defRPr b="1">
                <a:latin typeface="Verdana" pitchFamily="34" charset="0"/>
                <a:ea typeface="Verdana" pitchFamily="34" charset="0"/>
                <a:cs typeface="Verdana" pitchFamily="34" charset="0"/>
              </a:defRPr>
            </a:lvl1pPr>
          </a:lstStyle>
          <a:p>
            <a:pPr lvl="0"/>
            <a:r>
              <a:rPr lang="en-US"/>
              <a:t>Click to edit Master text styles</a:t>
            </a:r>
          </a:p>
        </p:txBody>
      </p:sp>
      <p:sp>
        <p:nvSpPr>
          <p:cNvPr id="5" name="Picture Placeholder 5"/>
          <p:cNvSpPr>
            <a:spLocks noGrp="1"/>
          </p:cNvSpPr>
          <p:nvPr>
            <p:ph type="pic" sz="quarter" idx="12"/>
          </p:nvPr>
        </p:nvSpPr>
        <p:spPr>
          <a:xfrm>
            <a:off x="4716016" y="1341462"/>
            <a:ext cx="4104134" cy="4895850"/>
          </a:xfrm>
          <a:prstGeom prst="rect">
            <a:avLst/>
          </a:prstGeom>
        </p:spPr>
        <p:txBody>
          <a:bodyPr/>
          <a:lstStyle>
            <a:lvl1pPr>
              <a:defRPr>
                <a:latin typeface="Verdana" pitchFamily="34" charset="0"/>
                <a:ea typeface="Verdana" pitchFamily="34" charset="0"/>
                <a:cs typeface="Verdana" pitchFamily="34" charset="0"/>
              </a:defRPr>
            </a:lvl1pPr>
          </a:lstStyle>
          <a:p>
            <a:pPr lvl="0"/>
            <a:r>
              <a:rPr lang="en-US" noProof="0"/>
              <a:t>Click icon to add picture</a:t>
            </a:r>
            <a:endParaRPr lang="tr-TR" noProof="0" dirty="0"/>
          </a:p>
        </p:txBody>
      </p:sp>
      <p:sp>
        <p:nvSpPr>
          <p:cNvPr id="8" name="Text Placeholder 7"/>
          <p:cNvSpPr>
            <a:spLocks noGrp="1"/>
          </p:cNvSpPr>
          <p:nvPr>
            <p:ph type="body" sz="quarter" idx="13"/>
          </p:nvPr>
        </p:nvSpPr>
        <p:spPr>
          <a:xfrm>
            <a:off x="323529" y="1341438"/>
            <a:ext cx="4104455" cy="4895850"/>
          </a:xfrm>
          <a:prstGeom prst="rect">
            <a:avLst/>
          </a:prstGeom>
        </p:spPr>
        <p:txBody>
          <a:bodyPr/>
          <a:lstStyle>
            <a:lvl1pPr>
              <a:defRPr baseline="0">
                <a:latin typeface="Verdana" pitchFamily="34" charset="0"/>
                <a:ea typeface="Verdana" pitchFamily="34" charset="0"/>
                <a:cs typeface="Verdana" pitchFamily="34" charset="0"/>
              </a:defRPr>
            </a:lvl1pPr>
            <a:lvl2pPr>
              <a:defRPr baseline="0">
                <a:latin typeface="Verdana" pitchFamily="34" charset="0"/>
                <a:ea typeface="Verdana" pitchFamily="34" charset="0"/>
                <a:cs typeface="Verdana" pitchFamily="34" charset="0"/>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dirty="0"/>
          </a:p>
        </p:txBody>
      </p:sp>
      <p:sp>
        <p:nvSpPr>
          <p:cNvPr id="6" name="Text Placeholder 40"/>
          <p:cNvSpPr>
            <a:spLocks noGrp="1"/>
          </p:cNvSpPr>
          <p:nvPr>
            <p:ph type="body" sz="quarter" idx="14"/>
          </p:nvPr>
        </p:nvSpPr>
        <p:spPr>
          <a:xfrm>
            <a:off x="0" y="1"/>
            <a:ext cx="9144000" cy="188640"/>
          </a:xfrm>
          <a:prstGeom prst="rect">
            <a:avLst/>
          </a:prstGeom>
        </p:spPr>
        <p:txBody>
          <a:bodyPr/>
          <a:lstStyle>
            <a:lvl1pPr algn="ctr">
              <a:buNone/>
              <a:defRPr sz="1000" b="0" baseline="0">
                <a:solidFill>
                  <a:schemeClr val="bg1"/>
                </a:solidFill>
                <a:latin typeface="Verdana" pitchFamily="34" charset="0"/>
                <a:ea typeface="Verdana" pitchFamily="34" charset="0"/>
                <a:cs typeface="Verdana" pitchFamily="34" charset="0"/>
              </a:defRPr>
            </a:lvl1pPr>
          </a:lstStyle>
          <a:p>
            <a:pPr lvl="0"/>
            <a:r>
              <a:rPr lang="en-US"/>
              <a:t>Click to edit Master text styles</a:t>
            </a:r>
          </a:p>
        </p:txBody>
      </p:sp>
      <p:sp>
        <p:nvSpPr>
          <p:cNvPr id="7" name="Text Placeholder 31"/>
          <p:cNvSpPr>
            <a:spLocks noGrp="1"/>
          </p:cNvSpPr>
          <p:nvPr>
            <p:ph type="body" sz="quarter" idx="15"/>
          </p:nvPr>
        </p:nvSpPr>
        <p:spPr>
          <a:xfrm>
            <a:off x="168626" y="6420678"/>
            <a:ext cx="1008112" cy="216024"/>
          </a:xfrm>
          <a:prstGeom prst="rect">
            <a:avLst/>
          </a:prstGeom>
        </p:spPr>
        <p:txBody>
          <a:bodyPr anchor="ctr"/>
          <a:lstStyle>
            <a:lvl1pPr algn="ctr">
              <a:buNone/>
              <a:defRPr sz="1100" b="0">
                <a:latin typeface="Verdana" pitchFamily="34" charset="0"/>
                <a:ea typeface="Verdana" pitchFamily="34" charset="0"/>
                <a:cs typeface="Verdana" pitchFamily="34" charset="0"/>
              </a:defRPr>
            </a:lvl1pPr>
          </a:lstStyle>
          <a:p>
            <a:pPr lvl="0"/>
            <a:r>
              <a:rPr lang="en-US"/>
              <a:t>Click to edit Master text styles</a:t>
            </a:r>
          </a:p>
        </p:txBody>
      </p:sp>
    </p:spTree>
    <p:extLst>
      <p:ext uri="{BB962C8B-B14F-4D97-AF65-F5344CB8AC3E}">
        <p14:creationId xmlns:p14="http://schemas.microsoft.com/office/powerpoint/2010/main" val="97239155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pPr>
              <a:defRPr/>
            </a:pPr>
            <a:endParaRPr lang="tr-TR"/>
          </a:p>
        </p:txBody>
      </p:sp>
      <p:sp>
        <p:nvSpPr>
          <p:cNvPr id="6" name="Footer Placeholder 5"/>
          <p:cNvSpPr>
            <a:spLocks noGrp="1"/>
          </p:cNvSpPr>
          <p:nvPr>
            <p:ph type="ftr" sz="quarter" idx="11"/>
          </p:nvPr>
        </p:nvSpPr>
        <p:spPr/>
        <p:txBody>
          <a:bodyPr/>
          <a:lstStyle/>
          <a:p>
            <a:pPr>
              <a:defRPr/>
            </a:pPr>
            <a:endParaRPr lang="tr-TR"/>
          </a:p>
        </p:txBody>
      </p:sp>
      <p:sp>
        <p:nvSpPr>
          <p:cNvPr id="7" name="Slide Number Placeholder 6"/>
          <p:cNvSpPr>
            <a:spLocks noGrp="1"/>
          </p:cNvSpPr>
          <p:nvPr>
            <p:ph type="sldNum" sz="quarter" idx="12"/>
          </p:nvPr>
        </p:nvSpPr>
        <p:spPr/>
        <p:txBody>
          <a:bodyPr/>
          <a:lstStyle/>
          <a:p>
            <a:pPr>
              <a:defRPr/>
            </a:pPr>
            <a:fld id="{3E1DFE32-3E1E-4BF7-BB2B-D2735C16C417}" type="slidenum">
              <a:rPr lang="tr-TR" smtClean="0"/>
              <a:pPr>
                <a:defRPr/>
              </a:pPr>
              <a:t>‹#›</a:t>
            </a:fld>
            <a:endParaRPr lang="tr-TR"/>
          </a:p>
        </p:txBody>
      </p:sp>
    </p:spTree>
    <p:extLst>
      <p:ext uri="{BB962C8B-B14F-4D97-AF65-F5344CB8AC3E}">
        <p14:creationId xmlns:p14="http://schemas.microsoft.com/office/powerpoint/2010/main" val="79917848"/>
      </p:ext>
    </p:extLst>
  </p:cSld>
  <p:clrMapOvr>
    <a:masterClrMapping/>
  </p:clrMapOvr>
  <p:hf sldNum="0"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pPr>
              <a:defRPr/>
            </a:pPr>
            <a:endParaRPr lang="tr-TR"/>
          </a:p>
        </p:txBody>
      </p:sp>
      <p:sp>
        <p:nvSpPr>
          <p:cNvPr id="5" name="Footer Placeholder 4"/>
          <p:cNvSpPr>
            <a:spLocks noGrp="1"/>
          </p:cNvSpPr>
          <p:nvPr>
            <p:ph type="ftr" sz="quarter" idx="11"/>
          </p:nvPr>
        </p:nvSpPr>
        <p:spPr/>
        <p:txBody>
          <a:bodyPr/>
          <a:lstStyle/>
          <a:p>
            <a:pPr>
              <a:defRPr/>
            </a:pPr>
            <a:endParaRPr lang="tr-TR"/>
          </a:p>
        </p:txBody>
      </p:sp>
      <p:sp>
        <p:nvSpPr>
          <p:cNvPr id="6" name="Slide Number Placeholder 5"/>
          <p:cNvSpPr>
            <a:spLocks noGrp="1"/>
          </p:cNvSpPr>
          <p:nvPr>
            <p:ph type="sldNum" sz="quarter" idx="12"/>
          </p:nvPr>
        </p:nvSpPr>
        <p:spPr/>
        <p:txBody>
          <a:bodyPr/>
          <a:lstStyle/>
          <a:p>
            <a:pPr>
              <a:defRPr/>
            </a:pPr>
            <a:fld id="{3E1DFE32-3E1E-4BF7-BB2B-D2735C16C417}" type="slidenum">
              <a:rPr lang="tr-TR" smtClean="0"/>
              <a:pPr>
                <a:defRPr/>
              </a:pPr>
              <a:t>‹#›</a:t>
            </a:fld>
            <a:endParaRPr lang="tr-TR"/>
          </a:p>
        </p:txBody>
      </p:sp>
    </p:spTree>
    <p:extLst>
      <p:ext uri="{BB962C8B-B14F-4D97-AF65-F5344CB8AC3E}">
        <p14:creationId xmlns:p14="http://schemas.microsoft.com/office/powerpoint/2010/main" val="1622039335"/>
      </p:ext>
    </p:extLst>
  </p:cSld>
  <p:clrMapOvr>
    <a:masterClrMapping/>
  </p:clrMapOvr>
  <p:hf sldNum="0"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pPr>
              <a:defRPr/>
            </a:pPr>
            <a:endParaRPr lang="tr-TR"/>
          </a:p>
        </p:txBody>
      </p:sp>
      <p:sp>
        <p:nvSpPr>
          <p:cNvPr id="5" name="Footer Placeholder 4"/>
          <p:cNvSpPr>
            <a:spLocks noGrp="1"/>
          </p:cNvSpPr>
          <p:nvPr>
            <p:ph type="ftr" sz="quarter" idx="11"/>
          </p:nvPr>
        </p:nvSpPr>
        <p:spPr/>
        <p:txBody>
          <a:bodyPr/>
          <a:lstStyle/>
          <a:p>
            <a:pPr>
              <a:defRPr/>
            </a:pPr>
            <a:endParaRPr lang="tr-TR"/>
          </a:p>
        </p:txBody>
      </p:sp>
      <p:sp>
        <p:nvSpPr>
          <p:cNvPr id="6" name="Slide Number Placeholder 5"/>
          <p:cNvSpPr>
            <a:spLocks noGrp="1"/>
          </p:cNvSpPr>
          <p:nvPr>
            <p:ph type="sldNum" sz="quarter" idx="12"/>
          </p:nvPr>
        </p:nvSpPr>
        <p:spPr/>
        <p:txBody>
          <a:bodyPr/>
          <a:lstStyle/>
          <a:p>
            <a:pPr>
              <a:defRPr/>
            </a:pPr>
            <a:fld id="{3E1DFE32-3E1E-4BF7-BB2B-D2735C16C417}" type="slidenum">
              <a:rPr lang="tr-TR" smtClean="0"/>
              <a:pPr>
                <a:defRPr/>
              </a:pPr>
              <a:t>‹#›</a:t>
            </a:fld>
            <a:endParaRPr lang="tr-TR"/>
          </a:p>
        </p:txBody>
      </p:sp>
    </p:spTree>
    <p:extLst>
      <p:ext uri="{BB962C8B-B14F-4D97-AF65-F5344CB8AC3E}">
        <p14:creationId xmlns:p14="http://schemas.microsoft.com/office/powerpoint/2010/main" val="62143570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adde İmi">
    <p:spTree>
      <p:nvGrpSpPr>
        <p:cNvPr id="1" name=""/>
        <p:cNvGrpSpPr/>
        <p:nvPr/>
      </p:nvGrpSpPr>
      <p:grpSpPr>
        <a:xfrm>
          <a:off x="0" y="0"/>
          <a:ext cx="0" cy="0"/>
          <a:chOff x="0" y="0"/>
          <a:chExt cx="0" cy="0"/>
        </a:xfrm>
      </p:grpSpPr>
      <p:cxnSp>
        <p:nvCxnSpPr>
          <p:cNvPr id="6" name="Straight Connector 6"/>
          <p:cNvCxnSpPr/>
          <p:nvPr userDrawn="1"/>
        </p:nvCxnSpPr>
        <p:spPr>
          <a:xfrm>
            <a:off x="323850" y="1196975"/>
            <a:ext cx="84963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1" name="Text Placeholder 40"/>
          <p:cNvSpPr>
            <a:spLocks noGrp="1"/>
          </p:cNvSpPr>
          <p:nvPr>
            <p:ph type="body" sz="quarter" idx="10"/>
          </p:nvPr>
        </p:nvSpPr>
        <p:spPr>
          <a:xfrm>
            <a:off x="323528" y="477143"/>
            <a:ext cx="8496944" cy="647601"/>
          </a:xfrm>
          <a:prstGeom prst="rect">
            <a:avLst/>
          </a:prstGeom>
        </p:spPr>
        <p:txBody>
          <a:bodyPr/>
          <a:lstStyle>
            <a:lvl1pPr>
              <a:buNone/>
              <a:defRPr b="1">
                <a:latin typeface="Verdana" pitchFamily="34" charset="0"/>
                <a:ea typeface="Verdana" pitchFamily="34" charset="0"/>
                <a:cs typeface="Verdana" pitchFamily="34" charset="0"/>
              </a:defRPr>
            </a:lvl1pPr>
          </a:lstStyle>
          <a:p>
            <a:pPr lvl="0"/>
            <a:r>
              <a:rPr lang="en-US"/>
              <a:t>Click to edit Master text styles</a:t>
            </a:r>
          </a:p>
        </p:txBody>
      </p:sp>
      <p:sp>
        <p:nvSpPr>
          <p:cNvPr id="43" name="Text Placeholder 42"/>
          <p:cNvSpPr>
            <a:spLocks noGrp="1"/>
          </p:cNvSpPr>
          <p:nvPr>
            <p:ph type="body" sz="quarter" idx="11"/>
          </p:nvPr>
        </p:nvSpPr>
        <p:spPr>
          <a:xfrm>
            <a:off x="323528" y="1268761"/>
            <a:ext cx="8496622" cy="4968528"/>
          </a:xfrm>
          <a:prstGeom prst="rect">
            <a:avLst/>
          </a:prstGeom>
        </p:spPr>
        <p:txBody>
          <a:bodyPr/>
          <a:lstStyle>
            <a:lvl1pPr>
              <a:buFont typeface="Arial" pitchFamily="34" charset="0"/>
              <a:buChar char="•"/>
              <a:defRPr sz="2400" baseline="0">
                <a:latin typeface="Verdana" pitchFamily="34" charset="0"/>
                <a:ea typeface="Verdana" pitchFamily="34" charset="0"/>
                <a:cs typeface="Verdana" pitchFamily="34" charset="0"/>
              </a:defRPr>
            </a:lvl1pPr>
            <a:lvl2pPr>
              <a:defRPr baseline="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dirty="0"/>
          </a:p>
        </p:txBody>
      </p:sp>
      <p:sp>
        <p:nvSpPr>
          <p:cNvPr id="5" name="Text Placeholder 40"/>
          <p:cNvSpPr>
            <a:spLocks noGrp="1"/>
          </p:cNvSpPr>
          <p:nvPr>
            <p:ph type="body" sz="quarter" idx="12"/>
          </p:nvPr>
        </p:nvSpPr>
        <p:spPr>
          <a:xfrm>
            <a:off x="0" y="1"/>
            <a:ext cx="9144000" cy="188640"/>
          </a:xfrm>
          <a:prstGeom prst="rect">
            <a:avLst/>
          </a:prstGeom>
        </p:spPr>
        <p:txBody>
          <a:bodyPr/>
          <a:lstStyle>
            <a:lvl1pPr algn="ctr">
              <a:buNone/>
              <a:defRPr sz="1000" b="0" baseline="0">
                <a:solidFill>
                  <a:schemeClr val="bg1"/>
                </a:solidFill>
                <a:latin typeface="Verdana" pitchFamily="34" charset="0"/>
                <a:ea typeface="Verdana" pitchFamily="34" charset="0"/>
                <a:cs typeface="Verdana" pitchFamily="34" charset="0"/>
              </a:defRPr>
            </a:lvl1pPr>
          </a:lstStyle>
          <a:p>
            <a:pPr lvl="0"/>
            <a:r>
              <a:rPr lang="en-US"/>
              <a:t>Click to edit Master text styles</a:t>
            </a:r>
          </a:p>
        </p:txBody>
      </p:sp>
      <p:sp>
        <p:nvSpPr>
          <p:cNvPr id="7" name="Text Placeholder 31"/>
          <p:cNvSpPr>
            <a:spLocks noGrp="1"/>
          </p:cNvSpPr>
          <p:nvPr>
            <p:ph type="body" sz="quarter" idx="13"/>
          </p:nvPr>
        </p:nvSpPr>
        <p:spPr>
          <a:xfrm>
            <a:off x="168626" y="6420678"/>
            <a:ext cx="1008112" cy="216024"/>
          </a:xfrm>
          <a:prstGeom prst="rect">
            <a:avLst/>
          </a:prstGeom>
        </p:spPr>
        <p:txBody>
          <a:bodyPr anchor="ctr"/>
          <a:lstStyle>
            <a:lvl1pPr algn="ctr">
              <a:buNone/>
              <a:defRPr sz="1100" b="0">
                <a:latin typeface="Verdana" pitchFamily="34" charset="0"/>
                <a:ea typeface="Verdana" pitchFamily="34" charset="0"/>
                <a:cs typeface="Verdana" pitchFamily="34" charset="0"/>
              </a:defRPr>
            </a:lvl1pPr>
          </a:lstStyle>
          <a:p>
            <a:pPr lvl="0"/>
            <a:r>
              <a:rPr lang="en-US"/>
              <a:t>Click to edit Master text styles</a:t>
            </a:r>
          </a:p>
        </p:txBody>
      </p:sp>
    </p:spTree>
    <p:extLst>
      <p:ext uri="{BB962C8B-B14F-4D97-AF65-F5344CB8AC3E}">
        <p14:creationId xmlns:p14="http://schemas.microsoft.com/office/powerpoint/2010/main" val="1404907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adece Resim">
    <p:spTree>
      <p:nvGrpSpPr>
        <p:cNvPr id="1" name=""/>
        <p:cNvGrpSpPr/>
        <p:nvPr/>
      </p:nvGrpSpPr>
      <p:grpSpPr>
        <a:xfrm>
          <a:off x="0" y="0"/>
          <a:ext cx="0" cy="0"/>
          <a:chOff x="0" y="0"/>
          <a:chExt cx="0" cy="0"/>
        </a:xfrm>
      </p:grpSpPr>
      <p:cxnSp>
        <p:nvCxnSpPr>
          <p:cNvPr id="7" name="Straight Connector 6"/>
          <p:cNvCxnSpPr/>
          <p:nvPr userDrawn="1"/>
        </p:nvCxnSpPr>
        <p:spPr>
          <a:xfrm>
            <a:off x="323850" y="1196975"/>
            <a:ext cx="84963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1" name="Text Placeholder 40"/>
          <p:cNvSpPr>
            <a:spLocks noGrp="1"/>
          </p:cNvSpPr>
          <p:nvPr>
            <p:ph type="body" sz="quarter" idx="10"/>
          </p:nvPr>
        </p:nvSpPr>
        <p:spPr>
          <a:xfrm>
            <a:off x="323528" y="477143"/>
            <a:ext cx="8496944" cy="647601"/>
          </a:xfrm>
          <a:prstGeom prst="rect">
            <a:avLst/>
          </a:prstGeom>
        </p:spPr>
        <p:txBody>
          <a:bodyPr/>
          <a:lstStyle>
            <a:lvl1pPr>
              <a:buNone/>
              <a:defRPr b="1">
                <a:latin typeface="Verdana" pitchFamily="34" charset="0"/>
                <a:ea typeface="Verdana" pitchFamily="34" charset="0"/>
                <a:cs typeface="Verdana" pitchFamily="34" charset="0"/>
              </a:defRPr>
            </a:lvl1pPr>
          </a:lstStyle>
          <a:p>
            <a:pPr lvl="0"/>
            <a:r>
              <a:rPr lang="en-US"/>
              <a:t>Click to edit Master text styles</a:t>
            </a:r>
          </a:p>
        </p:txBody>
      </p:sp>
      <p:sp>
        <p:nvSpPr>
          <p:cNvPr id="6" name="Picture Placeholder 5"/>
          <p:cNvSpPr>
            <a:spLocks noGrp="1"/>
          </p:cNvSpPr>
          <p:nvPr>
            <p:ph type="pic" sz="quarter" idx="11"/>
          </p:nvPr>
        </p:nvSpPr>
        <p:spPr>
          <a:xfrm>
            <a:off x="323850" y="1341438"/>
            <a:ext cx="8496300" cy="4895850"/>
          </a:xfrm>
          <a:prstGeom prst="rect">
            <a:avLst/>
          </a:prstGeom>
        </p:spPr>
        <p:txBody>
          <a:bodyPr/>
          <a:lstStyle>
            <a:lvl1pPr>
              <a:defRPr>
                <a:latin typeface="Verdana" pitchFamily="34" charset="0"/>
                <a:ea typeface="Verdana" pitchFamily="34" charset="0"/>
                <a:cs typeface="Verdana" pitchFamily="34" charset="0"/>
              </a:defRPr>
            </a:lvl1pPr>
          </a:lstStyle>
          <a:p>
            <a:pPr lvl="0"/>
            <a:r>
              <a:rPr lang="en-US" noProof="0"/>
              <a:t>Click icon to add picture</a:t>
            </a:r>
            <a:endParaRPr lang="tr-TR" noProof="0" dirty="0"/>
          </a:p>
        </p:txBody>
      </p:sp>
      <p:sp>
        <p:nvSpPr>
          <p:cNvPr id="5" name="Text Placeholder 40"/>
          <p:cNvSpPr>
            <a:spLocks noGrp="1"/>
          </p:cNvSpPr>
          <p:nvPr>
            <p:ph type="body" sz="quarter" idx="12"/>
          </p:nvPr>
        </p:nvSpPr>
        <p:spPr>
          <a:xfrm>
            <a:off x="0" y="1"/>
            <a:ext cx="9144000" cy="188640"/>
          </a:xfrm>
          <a:prstGeom prst="rect">
            <a:avLst/>
          </a:prstGeom>
        </p:spPr>
        <p:txBody>
          <a:bodyPr/>
          <a:lstStyle>
            <a:lvl1pPr algn="ctr">
              <a:buNone/>
              <a:defRPr sz="1000" b="0" baseline="0">
                <a:solidFill>
                  <a:schemeClr val="bg1"/>
                </a:solidFill>
                <a:latin typeface="Verdana" pitchFamily="34" charset="0"/>
                <a:ea typeface="Verdana" pitchFamily="34" charset="0"/>
                <a:cs typeface="Verdana" pitchFamily="34" charset="0"/>
              </a:defRPr>
            </a:lvl1pPr>
          </a:lstStyle>
          <a:p>
            <a:pPr lvl="0"/>
            <a:r>
              <a:rPr lang="en-US"/>
              <a:t>Click to edit Master text styles</a:t>
            </a:r>
          </a:p>
        </p:txBody>
      </p:sp>
      <p:sp>
        <p:nvSpPr>
          <p:cNvPr id="8" name="Text Placeholder 31"/>
          <p:cNvSpPr>
            <a:spLocks noGrp="1"/>
          </p:cNvSpPr>
          <p:nvPr>
            <p:ph type="body" sz="quarter" idx="13"/>
          </p:nvPr>
        </p:nvSpPr>
        <p:spPr>
          <a:xfrm>
            <a:off x="168626" y="6420678"/>
            <a:ext cx="1008112" cy="216024"/>
          </a:xfrm>
          <a:prstGeom prst="rect">
            <a:avLst/>
          </a:prstGeom>
        </p:spPr>
        <p:txBody>
          <a:bodyPr anchor="ctr"/>
          <a:lstStyle>
            <a:lvl1pPr algn="ctr">
              <a:buNone/>
              <a:defRPr sz="1100" b="0">
                <a:latin typeface="Verdana" pitchFamily="34" charset="0"/>
                <a:ea typeface="Verdana" pitchFamily="34" charset="0"/>
                <a:cs typeface="Verdana" pitchFamily="34" charset="0"/>
              </a:defRPr>
            </a:lvl1pPr>
          </a:lstStyle>
          <a:p>
            <a:pPr lvl="0"/>
            <a:r>
              <a:rPr lang="en-US"/>
              <a:t>Click to edit Master text styles</a:t>
            </a:r>
          </a:p>
        </p:txBody>
      </p:sp>
    </p:spTree>
    <p:extLst>
      <p:ext uri="{BB962C8B-B14F-4D97-AF65-F5344CB8AC3E}">
        <p14:creationId xmlns:p14="http://schemas.microsoft.com/office/powerpoint/2010/main" val="2719805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rt Art">
    <p:spTree>
      <p:nvGrpSpPr>
        <p:cNvPr id="1" name=""/>
        <p:cNvGrpSpPr/>
        <p:nvPr/>
      </p:nvGrpSpPr>
      <p:grpSpPr>
        <a:xfrm>
          <a:off x="0" y="0"/>
          <a:ext cx="0" cy="0"/>
          <a:chOff x="0" y="0"/>
          <a:chExt cx="0" cy="0"/>
        </a:xfrm>
      </p:grpSpPr>
      <p:cxnSp>
        <p:nvCxnSpPr>
          <p:cNvPr id="6" name="Straight Connector 6"/>
          <p:cNvCxnSpPr/>
          <p:nvPr userDrawn="1"/>
        </p:nvCxnSpPr>
        <p:spPr>
          <a:xfrm>
            <a:off x="323850" y="1196975"/>
            <a:ext cx="84963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1" name="Text Placeholder 40"/>
          <p:cNvSpPr>
            <a:spLocks noGrp="1"/>
          </p:cNvSpPr>
          <p:nvPr>
            <p:ph type="body" sz="quarter" idx="10"/>
          </p:nvPr>
        </p:nvSpPr>
        <p:spPr>
          <a:xfrm>
            <a:off x="323528" y="477143"/>
            <a:ext cx="8496944" cy="647601"/>
          </a:xfrm>
          <a:prstGeom prst="rect">
            <a:avLst/>
          </a:prstGeom>
        </p:spPr>
        <p:txBody>
          <a:bodyPr/>
          <a:lstStyle>
            <a:lvl1pPr>
              <a:buNone/>
              <a:defRPr b="1">
                <a:latin typeface="Verdana" pitchFamily="34" charset="0"/>
                <a:ea typeface="Verdana" pitchFamily="34" charset="0"/>
                <a:cs typeface="Verdana" pitchFamily="34" charset="0"/>
              </a:defRPr>
            </a:lvl1pPr>
          </a:lstStyle>
          <a:p>
            <a:pPr lvl="0"/>
            <a:r>
              <a:rPr lang="en-US"/>
              <a:t>Click to edit Master text styles</a:t>
            </a:r>
          </a:p>
        </p:txBody>
      </p:sp>
      <p:sp>
        <p:nvSpPr>
          <p:cNvPr id="7" name="SmartArt Placeholder 6"/>
          <p:cNvSpPr>
            <a:spLocks noGrp="1"/>
          </p:cNvSpPr>
          <p:nvPr>
            <p:ph type="dgm" sz="quarter" idx="11"/>
          </p:nvPr>
        </p:nvSpPr>
        <p:spPr>
          <a:xfrm>
            <a:off x="323850" y="1341438"/>
            <a:ext cx="8496300" cy="4895850"/>
          </a:xfrm>
          <a:prstGeom prst="rect">
            <a:avLst/>
          </a:prstGeom>
        </p:spPr>
        <p:txBody>
          <a:bodyPr/>
          <a:lstStyle>
            <a:lvl1pPr>
              <a:defRPr>
                <a:latin typeface="Verdana" pitchFamily="34" charset="0"/>
                <a:ea typeface="Verdana" pitchFamily="34" charset="0"/>
                <a:cs typeface="Verdana" pitchFamily="34" charset="0"/>
              </a:defRPr>
            </a:lvl1pPr>
          </a:lstStyle>
          <a:p>
            <a:pPr lvl="0"/>
            <a:endParaRPr lang="tr-TR" noProof="0"/>
          </a:p>
        </p:txBody>
      </p:sp>
      <p:sp>
        <p:nvSpPr>
          <p:cNvPr id="5" name="Text Placeholder 40"/>
          <p:cNvSpPr>
            <a:spLocks noGrp="1"/>
          </p:cNvSpPr>
          <p:nvPr>
            <p:ph type="body" sz="quarter" idx="12"/>
          </p:nvPr>
        </p:nvSpPr>
        <p:spPr>
          <a:xfrm>
            <a:off x="0" y="1"/>
            <a:ext cx="9144000" cy="188640"/>
          </a:xfrm>
          <a:prstGeom prst="rect">
            <a:avLst/>
          </a:prstGeom>
        </p:spPr>
        <p:txBody>
          <a:bodyPr/>
          <a:lstStyle>
            <a:lvl1pPr algn="ctr">
              <a:buNone/>
              <a:defRPr sz="1000" b="0" baseline="0">
                <a:solidFill>
                  <a:schemeClr val="bg1"/>
                </a:solidFill>
                <a:latin typeface="Verdana" pitchFamily="34" charset="0"/>
                <a:ea typeface="Verdana" pitchFamily="34" charset="0"/>
                <a:cs typeface="Verdana" pitchFamily="34" charset="0"/>
              </a:defRPr>
            </a:lvl1pPr>
          </a:lstStyle>
          <a:p>
            <a:pPr lvl="0"/>
            <a:r>
              <a:rPr lang="en-US"/>
              <a:t>Click to edit Master text styles</a:t>
            </a:r>
          </a:p>
        </p:txBody>
      </p:sp>
      <p:sp>
        <p:nvSpPr>
          <p:cNvPr id="8" name="Text Placeholder 31"/>
          <p:cNvSpPr>
            <a:spLocks noGrp="1"/>
          </p:cNvSpPr>
          <p:nvPr>
            <p:ph type="body" sz="quarter" idx="13"/>
          </p:nvPr>
        </p:nvSpPr>
        <p:spPr>
          <a:xfrm>
            <a:off x="168626" y="6420678"/>
            <a:ext cx="1008112" cy="216024"/>
          </a:xfrm>
          <a:prstGeom prst="rect">
            <a:avLst/>
          </a:prstGeom>
        </p:spPr>
        <p:txBody>
          <a:bodyPr anchor="ctr"/>
          <a:lstStyle>
            <a:lvl1pPr algn="ctr">
              <a:buNone/>
              <a:defRPr sz="1100" b="0">
                <a:latin typeface="Verdana" pitchFamily="34" charset="0"/>
                <a:ea typeface="Verdana" pitchFamily="34" charset="0"/>
                <a:cs typeface="Verdana" pitchFamily="34" charset="0"/>
              </a:defRPr>
            </a:lvl1pPr>
          </a:lstStyle>
          <a:p>
            <a:pPr lvl="0"/>
            <a:r>
              <a:rPr lang="en-US"/>
              <a:t>Click to edit Master text styles</a:t>
            </a:r>
          </a:p>
        </p:txBody>
      </p:sp>
    </p:spTree>
    <p:extLst>
      <p:ext uri="{BB962C8B-B14F-4D97-AF65-F5344CB8AC3E}">
        <p14:creationId xmlns:p14="http://schemas.microsoft.com/office/powerpoint/2010/main" val="2648268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Grafik">
    <p:spTree>
      <p:nvGrpSpPr>
        <p:cNvPr id="1" name=""/>
        <p:cNvGrpSpPr/>
        <p:nvPr/>
      </p:nvGrpSpPr>
      <p:grpSpPr>
        <a:xfrm>
          <a:off x="0" y="0"/>
          <a:ext cx="0" cy="0"/>
          <a:chOff x="0" y="0"/>
          <a:chExt cx="0" cy="0"/>
        </a:xfrm>
      </p:grpSpPr>
      <p:cxnSp>
        <p:nvCxnSpPr>
          <p:cNvPr id="6" name="Straight Connector 6"/>
          <p:cNvCxnSpPr/>
          <p:nvPr userDrawn="1"/>
        </p:nvCxnSpPr>
        <p:spPr>
          <a:xfrm>
            <a:off x="323850" y="1196975"/>
            <a:ext cx="84963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1" name="Text Placeholder 40"/>
          <p:cNvSpPr>
            <a:spLocks noGrp="1"/>
          </p:cNvSpPr>
          <p:nvPr>
            <p:ph type="body" sz="quarter" idx="10"/>
          </p:nvPr>
        </p:nvSpPr>
        <p:spPr>
          <a:xfrm>
            <a:off x="323528" y="477143"/>
            <a:ext cx="8496944" cy="647601"/>
          </a:xfrm>
          <a:prstGeom prst="rect">
            <a:avLst/>
          </a:prstGeom>
        </p:spPr>
        <p:txBody>
          <a:bodyPr/>
          <a:lstStyle>
            <a:lvl1pPr>
              <a:buNone/>
              <a:defRPr b="1">
                <a:latin typeface="Verdana" pitchFamily="34" charset="0"/>
                <a:ea typeface="Verdana" pitchFamily="34" charset="0"/>
                <a:cs typeface="Verdana" pitchFamily="34" charset="0"/>
              </a:defRPr>
            </a:lvl1pPr>
          </a:lstStyle>
          <a:p>
            <a:pPr lvl="0"/>
            <a:r>
              <a:rPr lang="en-US"/>
              <a:t>Click to edit Master text styles</a:t>
            </a:r>
          </a:p>
        </p:txBody>
      </p:sp>
      <p:sp>
        <p:nvSpPr>
          <p:cNvPr id="7" name="Chart Placeholder 6"/>
          <p:cNvSpPr>
            <a:spLocks noGrp="1"/>
          </p:cNvSpPr>
          <p:nvPr>
            <p:ph type="chart" sz="quarter" idx="11"/>
          </p:nvPr>
        </p:nvSpPr>
        <p:spPr>
          <a:xfrm>
            <a:off x="323528" y="1340768"/>
            <a:ext cx="8496000" cy="4895850"/>
          </a:xfrm>
          <a:prstGeom prst="rect">
            <a:avLst/>
          </a:prstGeom>
        </p:spPr>
        <p:txBody>
          <a:bodyPr/>
          <a:lstStyle>
            <a:lvl1pPr>
              <a:defRPr>
                <a:latin typeface="Verdana" pitchFamily="34" charset="0"/>
                <a:ea typeface="Verdana" pitchFamily="34" charset="0"/>
                <a:cs typeface="Verdana" pitchFamily="34" charset="0"/>
              </a:defRPr>
            </a:lvl1pPr>
          </a:lstStyle>
          <a:p>
            <a:pPr lvl="0"/>
            <a:endParaRPr lang="tr-TR" noProof="0"/>
          </a:p>
        </p:txBody>
      </p:sp>
      <p:sp>
        <p:nvSpPr>
          <p:cNvPr id="5" name="Text Placeholder 40"/>
          <p:cNvSpPr>
            <a:spLocks noGrp="1"/>
          </p:cNvSpPr>
          <p:nvPr>
            <p:ph type="body" sz="quarter" idx="12"/>
          </p:nvPr>
        </p:nvSpPr>
        <p:spPr>
          <a:xfrm>
            <a:off x="0" y="1"/>
            <a:ext cx="9144000" cy="188640"/>
          </a:xfrm>
          <a:prstGeom prst="rect">
            <a:avLst/>
          </a:prstGeom>
        </p:spPr>
        <p:txBody>
          <a:bodyPr/>
          <a:lstStyle>
            <a:lvl1pPr algn="ctr">
              <a:buNone/>
              <a:defRPr sz="1000" b="0" baseline="0">
                <a:solidFill>
                  <a:schemeClr val="bg1"/>
                </a:solidFill>
                <a:latin typeface="Verdana" pitchFamily="34" charset="0"/>
                <a:ea typeface="Verdana" pitchFamily="34" charset="0"/>
                <a:cs typeface="Verdana" pitchFamily="34" charset="0"/>
              </a:defRPr>
            </a:lvl1pPr>
          </a:lstStyle>
          <a:p>
            <a:pPr lvl="0"/>
            <a:r>
              <a:rPr lang="en-US"/>
              <a:t>Click to edit Master text styles</a:t>
            </a:r>
          </a:p>
        </p:txBody>
      </p:sp>
      <p:sp>
        <p:nvSpPr>
          <p:cNvPr id="8" name="Text Placeholder 31"/>
          <p:cNvSpPr>
            <a:spLocks noGrp="1"/>
          </p:cNvSpPr>
          <p:nvPr>
            <p:ph type="body" sz="quarter" idx="13"/>
          </p:nvPr>
        </p:nvSpPr>
        <p:spPr>
          <a:xfrm>
            <a:off x="168626" y="6420678"/>
            <a:ext cx="1008112" cy="216024"/>
          </a:xfrm>
          <a:prstGeom prst="rect">
            <a:avLst/>
          </a:prstGeom>
        </p:spPr>
        <p:txBody>
          <a:bodyPr anchor="ctr"/>
          <a:lstStyle>
            <a:lvl1pPr algn="ctr">
              <a:buNone/>
              <a:defRPr sz="1100" b="0">
                <a:latin typeface="Verdana" pitchFamily="34" charset="0"/>
                <a:ea typeface="Verdana" pitchFamily="34" charset="0"/>
                <a:cs typeface="Verdana" pitchFamily="34" charset="0"/>
              </a:defRPr>
            </a:lvl1pPr>
          </a:lstStyle>
          <a:p>
            <a:pPr lvl="0"/>
            <a:r>
              <a:rPr lang="en-US"/>
              <a:t>Click to edit Master text styles</a:t>
            </a:r>
          </a:p>
        </p:txBody>
      </p:sp>
    </p:spTree>
    <p:extLst>
      <p:ext uri="{BB962C8B-B14F-4D97-AF65-F5344CB8AC3E}">
        <p14:creationId xmlns:p14="http://schemas.microsoft.com/office/powerpoint/2010/main" val="203514112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image" Target="../media/image4.png"/><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9.xml"/><Relationship Id="rId1" Type="http://schemas.openxmlformats.org/officeDocument/2006/relationships/slideLayout" Target="../slideLayouts/slideLayout28.xml"/><Relationship Id="rId4"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theme" Target="../theme/theme6.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image" Target="../media/image4.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49.xml"/><Relationship Id="rId3" Type="http://schemas.openxmlformats.org/officeDocument/2006/relationships/slideLayout" Target="../slideLayouts/slideLayout44.xml"/><Relationship Id="rId7" Type="http://schemas.openxmlformats.org/officeDocument/2006/relationships/slideLayout" Target="../slideLayouts/slideLayout48.xml"/><Relationship Id="rId12" Type="http://schemas.openxmlformats.org/officeDocument/2006/relationships/theme" Target="../theme/theme7.xml"/><Relationship Id="rId2" Type="http://schemas.openxmlformats.org/officeDocument/2006/relationships/slideLayout" Target="../slideLayouts/slideLayout43.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5" Type="http://schemas.openxmlformats.org/officeDocument/2006/relationships/slideLayout" Target="../slideLayouts/slideLayout46.xml"/><Relationship Id="rId10" Type="http://schemas.openxmlformats.org/officeDocument/2006/relationships/slideLayout" Target="../slideLayouts/slideLayout51.xml"/><Relationship Id="rId4" Type="http://schemas.openxmlformats.org/officeDocument/2006/relationships/slideLayout" Target="../slideLayouts/slideLayout45.xml"/><Relationship Id="rId9"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 name="Rectangle 12"/>
          <p:cNvSpPr/>
          <p:nvPr userDrawn="1"/>
        </p:nvSpPr>
        <p:spPr>
          <a:xfrm>
            <a:off x="179388" y="333375"/>
            <a:ext cx="8785225" cy="60483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tr-TR"/>
          </a:p>
        </p:txBody>
      </p:sp>
      <p:sp>
        <p:nvSpPr>
          <p:cNvPr id="14" name="Rectangle 13"/>
          <p:cNvSpPr/>
          <p:nvPr userDrawn="1"/>
        </p:nvSpPr>
        <p:spPr>
          <a:xfrm>
            <a:off x="0" y="6669088"/>
            <a:ext cx="9144000" cy="1889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tr-TR" sz="800">
                <a:solidFill>
                  <a:srgbClr val="FFFFFF"/>
                </a:solidFill>
                <a:latin typeface="Verdana" pitchFamily="34" charset="0"/>
                <a:cs typeface="Arial" charset="0"/>
              </a:rPr>
              <a:t>Dokuz Eylül Üniversitesi Uzaktan Eğitim Uygulama ve Araştırma Merkezi – DEUZEM – http://deuzem.deu.edu.tr</a:t>
            </a:r>
          </a:p>
        </p:txBody>
      </p:sp>
      <p:sp>
        <p:nvSpPr>
          <p:cNvPr id="16" name="Text Placeholder 25"/>
          <p:cNvSpPr txBox="1">
            <a:spLocks/>
          </p:cNvSpPr>
          <p:nvPr userDrawn="1"/>
        </p:nvSpPr>
        <p:spPr>
          <a:xfrm>
            <a:off x="0" y="0"/>
            <a:ext cx="9144000" cy="187325"/>
          </a:xfrm>
          <a:prstGeom prst="rect">
            <a:avLst/>
          </a:prstGeom>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algn="ctr" defTabSz="914400" rtl="0" eaLnBrk="1" latinLnBrk="0" hangingPunct="1">
              <a:buNone/>
              <a:defRPr lang="en-US" sz="1000" kern="1200" baseline="0" dirty="0" smtClean="0">
                <a:solidFill>
                  <a:schemeClr val="lt1"/>
                </a:solidFill>
                <a:latin typeface="+mn-lt"/>
                <a:ea typeface="+mn-ea"/>
                <a:cs typeface="+mn-cs"/>
              </a:defRPr>
            </a:lvl1pPr>
            <a:lvl2pPr marL="0" algn="ctr" defTabSz="914400" rtl="0" eaLnBrk="1" latinLnBrk="0" hangingPunct="1">
              <a:defRPr lang="en-US" sz="800" kern="1200" dirty="0" smtClean="0">
                <a:solidFill>
                  <a:schemeClr val="lt1"/>
                </a:solidFill>
                <a:latin typeface="+mn-lt"/>
                <a:ea typeface="+mn-ea"/>
                <a:cs typeface="+mn-cs"/>
              </a:defRPr>
            </a:lvl2pPr>
            <a:lvl3pPr marL="0" algn="ctr" defTabSz="914400" rtl="0" eaLnBrk="1" latinLnBrk="0" hangingPunct="1">
              <a:defRPr lang="en-US" sz="800" kern="1200" dirty="0" smtClean="0">
                <a:solidFill>
                  <a:schemeClr val="lt1"/>
                </a:solidFill>
                <a:latin typeface="+mn-lt"/>
                <a:ea typeface="+mn-ea"/>
                <a:cs typeface="+mn-cs"/>
              </a:defRPr>
            </a:lvl3pPr>
            <a:lvl4pPr marL="0" algn="ctr" defTabSz="914400" rtl="0" eaLnBrk="1" latinLnBrk="0" hangingPunct="1">
              <a:defRPr lang="en-US" sz="800" kern="1200" dirty="0" smtClean="0">
                <a:solidFill>
                  <a:schemeClr val="lt1"/>
                </a:solidFill>
                <a:latin typeface="+mn-lt"/>
                <a:ea typeface="+mn-ea"/>
                <a:cs typeface="+mn-cs"/>
              </a:defRPr>
            </a:lvl4pPr>
            <a:lvl5pPr marL="0" algn="ctr" defTabSz="914400" rtl="0" eaLnBrk="1" latinLnBrk="0" hangingPunct="1">
              <a:defRPr lang="tr-TR" sz="800" kern="1200" dirty="0" smtClean="0">
                <a:solidFill>
                  <a:schemeClr val="lt1"/>
                </a:solidFill>
                <a:latin typeface="+mn-lt"/>
                <a:ea typeface="+mn-ea"/>
                <a:cs typeface="+mn-cs"/>
              </a:defRPr>
            </a:lvl5pPr>
          </a:lstStyle>
          <a:p>
            <a:pPr indent="-342900" fontAlgn="auto">
              <a:spcBef>
                <a:spcPct val="20000"/>
              </a:spcBef>
              <a:spcAft>
                <a:spcPts val="0"/>
              </a:spcAft>
              <a:buFont typeface="Arial" pitchFamily="34" charset="0"/>
              <a:buNone/>
              <a:defRPr/>
            </a:pPr>
            <a:endParaRPr lang="tr-TR"/>
          </a:p>
        </p:txBody>
      </p:sp>
      <p:pic>
        <p:nvPicPr>
          <p:cNvPr id="1029" name="Picture 2" descr="C:\Users\Ozge\Desktop\DEUZEM_AgacMavi.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724525" y="549275"/>
            <a:ext cx="3222625" cy="583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985" r:id="rId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 name="Rectangle 12"/>
          <p:cNvSpPr/>
          <p:nvPr userDrawn="1"/>
        </p:nvSpPr>
        <p:spPr>
          <a:xfrm>
            <a:off x="179388" y="333375"/>
            <a:ext cx="8785225" cy="6048375"/>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tr-TR"/>
          </a:p>
        </p:txBody>
      </p:sp>
      <p:sp>
        <p:nvSpPr>
          <p:cNvPr id="14" name="Rectangle 13"/>
          <p:cNvSpPr/>
          <p:nvPr userDrawn="1"/>
        </p:nvSpPr>
        <p:spPr>
          <a:xfrm>
            <a:off x="0" y="6669088"/>
            <a:ext cx="9144000" cy="1889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tr-TR" sz="800">
                <a:solidFill>
                  <a:srgbClr val="FFFFFF"/>
                </a:solidFill>
                <a:latin typeface="Verdana" pitchFamily="34" charset="0"/>
                <a:cs typeface="Arial" charset="0"/>
              </a:rPr>
              <a:t>Dokuz Eylül Üniversitesi Uzaktan Eğitim Uygulama ve Araştırma Merkezi – DEUZEM – http://deuzem.deu.edu.tr</a:t>
            </a:r>
          </a:p>
        </p:txBody>
      </p:sp>
      <p:sp>
        <p:nvSpPr>
          <p:cNvPr id="2052" name="Date Placeholder 3"/>
          <p:cNvSpPr txBox="1">
            <a:spLocks/>
          </p:cNvSpPr>
          <p:nvPr userDrawn="1"/>
        </p:nvSpPr>
        <p:spPr bwMode="auto">
          <a:xfrm>
            <a:off x="7956550" y="6448425"/>
            <a:ext cx="1008063"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fld id="{52259F6B-A3EC-469A-A61F-F2BE417643D5}" type="slidenum">
              <a:rPr lang="tr-TR" altLang="tr-TR" sz="1000" b="1" smtClean="0">
                <a:solidFill>
                  <a:schemeClr val="accent1"/>
                </a:solidFill>
                <a:latin typeface="Verdana" panose="020B0604030504040204" pitchFamily="34" charset="0"/>
              </a:rPr>
              <a:pPr algn="r" eaLnBrk="1" hangingPunct="1">
                <a:defRPr/>
              </a:pPr>
              <a:t>‹#›</a:t>
            </a:fld>
            <a:endParaRPr lang="tr-TR" altLang="tr-TR" sz="1000" b="1">
              <a:solidFill>
                <a:schemeClr val="accent1"/>
              </a:solidFill>
              <a:latin typeface="Verdana" panose="020B0604030504040204" pitchFamily="34" charset="0"/>
            </a:endParaRPr>
          </a:p>
        </p:txBody>
      </p:sp>
      <p:sp>
        <p:nvSpPr>
          <p:cNvPr id="16" name="Text Placeholder 25"/>
          <p:cNvSpPr txBox="1">
            <a:spLocks/>
          </p:cNvSpPr>
          <p:nvPr userDrawn="1"/>
        </p:nvSpPr>
        <p:spPr>
          <a:xfrm>
            <a:off x="0" y="0"/>
            <a:ext cx="9144000" cy="187325"/>
          </a:xfrm>
          <a:prstGeom prst="rect">
            <a:avLst/>
          </a:prstGeom>
          <a:solidFill>
            <a:schemeClr val="accent1"/>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algn="ctr" defTabSz="914400" rtl="0" eaLnBrk="1" latinLnBrk="0" hangingPunct="1">
              <a:buNone/>
              <a:defRPr lang="en-US" sz="1000" kern="1200" baseline="0" dirty="0" smtClean="0">
                <a:solidFill>
                  <a:schemeClr val="lt1"/>
                </a:solidFill>
                <a:latin typeface="+mn-lt"/>
                <a:ea typeface="+mn-ea"/>
                <a:cs typeface="+mn-cs"/>
              </a:defRPr>
            </a:lvl1pPr>
            <a:lvl2pPr marL="0" algn="ctr" defTabSz="914400" rtl="0" eaLnBrk="1" latinLnBrk="0" hangingPunct="1">
              <a:defRPr lang="en-US" sz="800" kern="1200" dirty="0" smtClean="0">
                <a:solidFill>
                  <a:schemeClr val="lt1"/>
                </a:solidFill>
                <a:latin typeface="+mn-lt"/>
                <a:ea typeface="+mn-ea"/>
                <a:cs typeface="+mn-cs"/>
              </a:defRPr>
            </a:lvl2pPr>
            <a:lvl3pPr marL="0" algn="ctr" defTabSz="914400" rtl="0" eaLnBrk="1" latinLnBrk="0" hangingPunct="1">
              <a:defRPr lang="en-US" sz="800" kern="1200" dirty="0" smtClean="0">
                <a:solidFill>
                  <a:schemeClr val="lt1"/>
                </a:solidFill>
                <a:latin typeface="+mn-lt"/>
                <a:ea typeface="+mn-ea"/>
                <a:cs typeface="+mn-cs"/>
              </a:defRPr>
            </a:lvl3pPr>
            <a:lvl4pPr marL="0" algn="ctr" defTabSz="914400" rtl="0" eaLnBrk="1" latinLnBrk="0" hangingPunct="1">
              <a:defRPr lang="en-US" sz="800" kern="1200" dirty="0" smtClean="0">
                <a:solidFill>
                  <a:schemeClr val="lt1"/>
                </a:solidFill>
                <a:latin typeface="+mn-lt"/>
                <a:ea typeface="+mn-ea"/>
                <a:cs typeface="+mn-cs"/>
              </a:defRPr>
            </a:lvl4pPr>
            <a:lvl5pPr marL="0" algn="ctr" defTabSz="914400" rtl="0" eaLnBrk="1" latinLnBrk="0" hangingPunct="1">
              <a:defRPr lang="tr-TR" sz="800" kern="1200" dirty="0" smtClean="0">
                <a:solidFill>
                  <a:schemeClr val="lt1"/>
                </a:solidFill>
                <a:latin typeface="+mn-lt"/>
                <a:ea typeface="+mn-ea"/>
                <a:cs typeface="+mn-cs"/>
              </a:defRPr>
            </a:lvl5pPr>
          </a:lstStyle>
          <a:p>
            <a:pPr indent="-342900" fontAlgn="auto">
              <a:spcBef>
                <a:spcPct val="20000"/>
              </a:spcBef>
              <a:spcAft>
                <a:spcPts val="0"/>
              </a:spcAft>
              <a:buFont typeface="Arial" pitchFamily="34" charset="0"/>
              <a:buNone/>
              <a:defRPr/>
            </a:pPr>
            <a:endParaRPr lang="tr-TR">
              <a:solidFill>
                <a:schemeClr val="bg1"/>
              </a:solidFill>
              <a:latin typeface="Verdana" pitchFamily="34" charset="0"/>
              <a:ea typeface="Verdana" pitchFamily="34" charset="0"/>
              <a:cs typeface="Verdana" pitchFamily="34" charset="0"/>
            </a:endParaRPr>
          </a:p>
        </p:txBody>
      </p:sp>
      <p:pic>
        <p:nvPicPr>
          <p:cNvPr id="2054" name="Picture 3" descr="C:\Users\Ozge\Desktop\DEUZEM_Agac.png"/>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5724525" y="515938"/>
            <a:ext cx="3240088" cy="586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986" r:id="rId1"/>
    <p:sldLayoutId id="2147484987" r:id="rId2"/>
    <p:sldLayoutId id="2147484988" r:id="rId3"/>
    <p:sldLayoutId id="2147484989" r:id="rId4"/>
    <p:sldLayoutId id="2147484990" r:id="rId5"/>
    <p:sldLayoutId id="2147484991" r:id="rId6"/>
    <p:sldLayoutId id="2147484992" r:id="rId7"/>
    <p:sldLayoutId id="2147484993" r:id="rId8"/>
    <p:sldLayoutId id="2147484994" r:id="rId9"/>
    <p:sldLayoutId id="2147484995" r:id="rId10"/>
    <p:sldLayoutId id="2147484996" r:id="rId11"/>
    <p:sldLayoutId id="2147484997" r:id="rId12"/>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 name="Rectangle 12"/>
          <p:cNvSpPr/>
          <p:nvPr userDrawn="1"/>
        </p:nvSpPr>
        <p:spPr>
          <a:xfrm>
            <a:off x="179388" y="333375"/>
            <a:ext cx="8785225" cy="6048375"/>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tr-TR"/>
          </a:p>
        </p:txBody>
      </p:sp>
      <p:sp>
        <p:nvSpPr>
          <p:cNvPr id="14" name="Rectangle 13"/>
          <p:cNvSpPr/>
          <p:nvPr userDrawn="1"/>
        </p:nvSpPr>
        <p:spPr>
          <a:xfrm>
            <a:off x="0" y="6669088"/>
            <a:ext cx="9144000" cy="188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tr-TR" sz="800">
                <a:solidFill>
                  <a:srgbClr val="FFFFFF"/>
                </a:solidFill>
                <a:latin typeface="Verdana" pitchFamily="34" charset="0"/>
                <a:cs typeface="Arial" charset="0"/>
              </a:rPr>
              <a:t>Dokuz Eylül Üniversitesi Uzaktan Eğitim Uygulama ve Araştırma Merkezi – DEUZEM – http://deuzem.deu.edu.tr</a:t>
            </a:r>
          </a:p>
        </p:txBody>
      </p:sp>
      <p:sp>
        <p:nvSpPr>
          <p:cNvPr id="16" name="Text Placeholder 25"/>
          <p:cNvSpPr txBox="1">
            <a:spLocks/>
          </p:cNvSpPr>
          <p:nvPr userDrawn="1"/>
        </p:nvSpPr>
        <p:spPr>
          <a:xfrm>
            <a:off x="0" y="0"/>
            <a:ext cx="9144000" cy="187325"/>
          </a:xfrm>
          <a:prstGeom prst="rect">
            <a:avLst/>
          </a:prstGeom>
          <a:solidFill>
            <a:schemeClr val="accent2"/>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algn="ctr" defTabSz="914400" rtl="0" eaLnBrk="1" latinLnBrk="0" hangingPunct="1">
              <a:buNone/>
              <a:defRPr lang="en-US" sz="1000" kern="1200" baseline="0" dirty="0" smtClean="0">
                <a:solidFill>
                  <a:schemeClr val="lt1"/>
                </a:solidFill>
                <a:latin typeface="+mn-lt"/>
                <a:ea typeface="+mn-ea"/>
                <a:cs typeface="+mn-cs"/>
              </a:defRPr>
            </a:lvl1pPr>
            <a:lvl2pPr marL="0" algn="ctr" defTabSz="914400" rtl="0" eaLnBrk="1" latinLnBrk="0" hangingPunct="1">
              <a:defRPr lang="en-US" sz="800" kern="1200" dirty="0" smtClean="0">
                <a:solidFill>
                  <a:schemeClr val="lt1"/>
                </a:solidFill>
                <a:latin typeface="+mn-lt"/>
                <a:ea typeface="+mn-ea"/>
                <a:cs typeface="+mn-cs"/>
              </a:defRPr>
            </a:lvl2pPr>
            <a:lvl3pPr marL="0" algn="ctr" defTabSz="914400" rtl="0" eaLnBrk="1" latinLnBrk="0" hangingPunct="1">
              <a:defRPr lang="en-US" sz="800" kern="1200" dirty="0" smtClean="0">
                <a:solidFill>
                  <a:schemeClr val="lt1"/>
                </a:solidFill>
                <a:latin typeface="+mn-lt"/>
                <a:ea typeface="+mn-ea"/>
                <a:cs typeface="+mn-cs"/>
              </a:defRPr>
            </a:lvl3pPr>
            <a:lvl4pPr marL="0" algn="ctr" defTabSz="914400" rtl="0" eaLnBrk="1" latinLnBrk="0" hangingPunct="1">
              <a:defRPr lang="en-US" sz="800" kern="1200" dirty="0" smtClean="0">
                <a:solidFill>
                  <a:schemeClr val="lt1"/>
                </a:solidFill>
                <a:latin typeface="+mn-lt"/>
                <a:ea typeface="+mn-ea"/>
                <a:cs typeface="+mn-cs"/>
              </a:defRPr>
            </a:lvl4pPr>
            <a:lvl5pPr marL="0" algn="ctr" defTabSz="914400" rtl="0" eaLnBrk="1" latinLnBrk="0" hangingPunct="1">
              <a:defRPr lang="tr-TR" sz="800" kern="1200" dirty="0" smtClean="0">
                <a:solidFill>
                  <a:schemeClr val="lt1"/>
                </a:solidFill>
                <a:latin typeface="+mn-lt"/>
                <a:ea typeface="+mn-ea"/>
                <a:cs typeface="+mn-cs"/>
              </a:defRPr>
            </a:lvl5pPr>
          </a:lstStyle>
          <a:p>
            <a:pPr indent="-342900" fontAlgn="auto">
              <a:spcBef>
                <a:spcPct val="20000"/>
              </a:spcBef>
              <a:spcAft>
                <a:spcPts val="0"/>
              </a:spcAft>
              <a:buFont typeface="Arial" pitchFamily="34" charset="0"/>
              <a:buNone/>
              <a:defRPr/>
            </a:pPr>
            <a:endParaRPr lang="tr-TR"/>
          </a:p>
        </p:txBody>
      </p:sp>
      <p:pic>
        <p:nvPicPr>
          <p:cNvPr id="3077" name="Picture 2" descr="C:\Users\Ozge\Desktop\DEUZEM_AgacMavi.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724525" y="549275"/>
            <a:ext cx="3222625" cy="583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998" r:id="rId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 name="Rectangle 12"/>
          <p:cNvSpPr/>
          <p:nvPr userDrawn="1"/>
        </p:nvSpPr>
        <p:spPr>
          <a:xfrm>
            <a:off x="179388" y="333375"/>
            <a:ext cx="8785225" cy="6048375"/>
          </a:xfrm>
          <a:prstGeom prst="rect">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tr-TR"/>
          </a:p>
        </p:txBody>
      </p:sp>
      <p:sp>
        <p:nvSpPr>
          <p:cNvPr id="14" name="Rectangle 13"/>
          <p:cNvSpPr/>
          <p:nvPr userDrawn="1"/>
        </p:nvSpPr>
        <p:spPr>
          <a:xfrm>
            <a:off x="0" y="6669088"/>
            <a:ext cx="9144000" cy="188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tr-TR" sz="800">
                <a:solidFill>
                  <a:srgbClr val="FFFFFF"/>
                </a:solidFill>
                <a:latin typeface="Verdana" pitchFamily="34" charset="0"/>
                <a:cs typeface="Arial" charset="0"/>
              </a:rPr>
              <a:t>Dokuz Eylül Üniversitesi Uzaktan Eğitim Uygulama ve Araştırma Merkezi – DEUZEM – http://deuzem.deu.edu.tr</a:t>
            </a:r>
          </a:p>
        </p:txBody>
      </p:sp>
      <p:sp useBgFill="1">
        <p:nvSpPr>
          <p:cNvPr id="4100" name="Date Placeholder 3"/>
          <p:cNvSpPr txBox="1">
            <a:spLocks/>
          </p:cNvSpPr>
          <p:nvPr userDrawn="1"/>
        </p:nvSpPr>
        <p:spPr bwMode="auto">
          <a:xfrm>
            <a:off x="7956550" y="6448425"/>
            <a:ext cx="1008063" cy="149225"/>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fld id="{5B5624EB-AE77-4868-B498-D5995C736015}" type="slidenum">
              <a:rPr lang="tr-TR" altLang="tr-TR" sz="1000" b="1" smtClean="0">
                <a:solidFill>
                  <a:schemeClr val="accent2"/>
                </a:solidFill>
                <a:latin typeface="Verdana" panose="020B0604030504040204" pitchFamily="34" charset="0"/>
              </a:rPr>
              <a:pPr algn="r" eaLnBrk="1" hangingPunct="1">
                <a:defRPr/>
              </a:pPr>
              <a:t>‹#›</a:t>
            </a:fld>
            <a:endParaRPr lang="tr-TR" altLang="tr-TR" sz="1000" b="1">
              <a:solidFill>
                <a:schemeClr val="accent2"/>
              </a:solidFill>
              <a:latin typeface="Verdana" panose="020B0604030504040204" pitchFamily="34" charset="0"/>
            </a:endParaRPr>
          </a:p>
        </p:txBody>
      </p:sp>
      <p:sp>
        <p:nvSpPr>
          <p:cNvPr id="16" name="Text Placeholder 25"/>
          <p:cNvSpPr txBox="1">
            <a:spLocks/>
          </p:cNvSpPr>
          <p:nvPr userDrawn="1"/>
        </p:nvSpPr>
        <p:spPr>
          <a:xfrm>
            <a:off x="0" y="0"/>
            <a:ext cx="9144000" cy="187325"/>
          </a:xfrm>
          <a:prstGeom prst="rect">
            <a:avLst/>
          </a:prstGeom>
          <a:solidFill>
            <a:schemeClr val="accent2"/>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algn="ctr" defTabSz="914400" rtl="0" eaLnBrk="1" latinLnBrk="0" hangingPunct="1">
              <a:buNone/>
              <a:defRPr lang="en-US" sz="1000" kern="1200" baseline="0" dirty="0" smtClean="0">
                <a:solidFill>
                  <a:schemeClr val="lt1"/>
                </a:solidFill>
                <a:latin typeface="+mn-lt"/>
                <a:ea typeface="+mn-ea"/>
                <a:cs typeface="+mn-cs"/>
              </a:defRPr>
            </a:lvl1pPr>
            <a:lvl2pPr marL="0" algn="ctr" defTabSz="914400" rtl="0" eaLnBrk="1" latinLnBrk="0" hangingPunct="1">
              <a:defRPr lang="en-US" sz="800" kern="1200" dirty="0" smtClean="0">
                <a:solidFill>
                  <a:schemeClr val="lt1"/>
                </a:solidFill>
                <a:latin typeface="+mn-lt"/>
                <a:ea typeface="+mn-ea"/>
                <a:cs typeface="+mn-cs"/>
              </a:defRPr>
            </a:lvl2pPr>
            <a:lvl3pPr marL="0" algn="ctr" defTabSz="914400" rtl="0" eaLnBrk="1" latinLnBrk="0" hangingPunct="1">
              <a:defRPr lang="en-US" sz="800" kern="1200" dirty="0" smtClean="0">
                <a:solidFill>
                  <a:schemeClr val="lt1"/>
                </a:solidFill>
                <a:latin typeface="+mn-lt"/>
                <a:ea typeface="+mn-ea"/>
                <a:cs typeface="+mn-cs"/>
              </a:defRPr>
            </a:lvl3pPr>
            <a:lvl4pPr marL="0" algn="ctr" defTabSz="914400" rtl="0" eaLnBrk="1" latinLnBrk="0" hangingPunct="1">
              <a:defRPr lang="en-US" sz="800" kern="1200" dirty="0" smtClean="0">
                <a:solidFill>
                  <a:schemeClr val="lt1"/>
                </a:solidFill>
                <a:latin typeface="+mn-lt"/>
                <a:ea typeface="+mn-ea"/>
                <a:cs typeface="+mn-cs"/>
              </a:defRPr>
            </a:lvl4pPr>
            <a:lvl5pPr marL="0" algn="ctr" defTabSz="914400" rtl="0" eaLnBrk="1" latinLnBrk="0" hangingPunct="1">
              <a:defRPr lang="tr-TR" sz="800" kern="1200" dirty="0" smtClean="0">
                <a:solidFill>
                  <a:schemeClr val="lt1"/>
                </a:solidFill>
                <a:latin typeface="+mn-lt"/>
                <a:ea typeface="+mn-ea"/>
                <a:cs typeface="+mn-cs"/>
              </a:defRPr>
            </a:lvl5pPr>
          </a:lstStyle>
          <a:p>
            <a:pPr indent="-342900" fontAlgn="auto">
              <a:spcBef>
                <a:spcPct val="20000"/>
              </a:spcBef>
              <a:spcAft>
                <a:spcPts val="0"/>
              </a:spcAft>
              <a:buFont typeface="Arial" pitchFamily="34" charset="0"/>
              <a:buNone/>
              <a:defRPr/>
            </a:pPr>
            <a:endParaRPr lang="tr-TR">
              <a:solidFill>
                <a:schemeClr val="bg1"/>
              </a:solidFill>
              <a:latin typeface="Verdana" pitchFamily="34" charset="0"/>
              <a:ea typeface="Verdana" pitchFamily="34" charset="0"/>
              <a:cs typeface="Verdana" pitchFamily="34" charset="0"/>
            </a:endParaRPr>
          </a:p>
        </p:txBody>
      </p:sp>
      <p:pic>
        <p:nvPicPr>
          <p:cNvPr id="4102" name="Picture 3" descr="C:\Users\Ozge\Desktop\DEUZEM_Agac.png"/>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5724525" y="515938"/>
            <a:ext cx="3240088" cy="586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999" r:id="rId1"/>
    <p:sldLayoutId id="2147485000" r:id="rId2"/>
    <p:sldLayoutId id="2147485001" r:id="rId3"/>
    <p:sldLayoutId id="2147485002" r:id="rId4"/>
    <p:sldLayoutId id="2147485003" r:id="rId5"/>
    <p:sldLayoutId id="2147485004" r:id="rId6"/>
    <p:sldLayoutId id="2147485005" r:id="rId7"/>
    <p:sldLayoutId id="2147485006" r:id="rId8"/>
    <p:sldLayoutId id="2147485007" r:id="rId9"/>
    <p:sldLayoutId id="2147485008" r:id="rId10"/>
    <p:sldLayoutId id="2147485009" r:id="rId11"/>
    <p:sldLayoutId id="2147485010" r:id="rId12"/>
    <p:sldLayoutId id="2147485011" r:id="rId13"/>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 name="Rectangle 12"/>
          <p:cNvSpPr/>
          <p:nvPr userDrawn="1"/>
        </p:nvSpPr>
        <p:spPr>
          <a:xfrm>
            <a:off x="179388" y="333375"/>
            <a:ext cx="8785225" cy="6048375"/>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tr-TR"/>
          </a:p>
        </p:txBody>
      </p:sp>
      <p:sp>
        <p:nvSpPr>
          <p:cNvPr id="14" name="Rectangle 13"/>
          <p:cNvSpPr/>
          <p:nvPr userDrawn="1"/>
        </p:nvSpPr>
        <p:spPr>
          <a:xfrm>
            <a:off x="0" y="6669088"/>
            <a:ext cx="9144000" cy="1889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tr-TR" sz="800">
                <a:solidFill>
                  <a:srgbClr val="FFFFFF"/>
                </a:solidFill>
                <a:latin typeface="Verdana" pitchFamily="34" charset="0"/>
                <a:cs typeface="Arial" charset="0"/>
              </a:rPr>
              <a:t>Dokuz Eylül Üniversitesi Uzaktan Eğitim Uygulama ve Araştırma Merkezi – DEUZEM – http://deuzem.deu.edu.tr</a:t>
            </a:r>
          </a:p>
        </p:txBody>
      </p:sp>
      <p:sp>
        <p:nvSpPr>
          <p:cNvPr id="16" name="Text Placeholder 25"/>
          <p:cNvSpPr txBox="1">
            <a:spLocks/>
          </p:cNvSpPr>
          <p:nvPr userDrawn="1"/>
        </p:nvSpPr>
        <p:spPr>
          <a:xfrm>
            <a:off x="0" y="0"/>
            <a:ext cx="9144000" cy="187325"/>
          </a:xfrm>
          <a:prstGeom prst="rect">
            <a:avLst/>
          </a:prstGeom>
          <a:solidFill>
            <a:schemeClr val="accent3"/>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algn="ctr" defTabSz="914400" rtl="0" eaLnBrk="1" latinLnBrk="0" hangingPunct="1">
              <a:buNone/>
              <a:defRPr lang="en-US" sz="1000" kern="1200" baseline="0" dirty="0" smtClean="0">
                <a:solidFill>
                  <a:schemeClr val="lt1"/>
                </a:solidFill>
                <a:latin typeface="+mn-lt"/>
                <a:ea typeface="+mn-ea"/>
                <a:cs typeface="+mn-cs"/>
              </a:defRPr>
            </a:lvl1pPr>
            <a:lvl2pPr marL="0" algn="ctr" defTabSz="914400" rtl="0" eaLnBrk="1" latinLnBrk="0" hangingPunct="1">
              <a:defRPr lang="en-US" sz="800" kern="1200" dirty="0" smtClean="0">
                <a:solidFill>
                  <a:schemeClr val="lt1"/>
                </a:solidFill>
                <a:latin typeface="+mn-lt"/>
                <a:ea typeface="+mn-ea"/>
                <a:cs typeface="+mn-cs"/>
              </a:defRPr>
            </a:lvl2pPr>
            <a:lvl3pPr marL="0" algn="ctr" defTabSz="914400" rtl="0" eaLnBrk="1" latinLnBrk="0" hangingPunct="1">
              <a:defRPr lang="en-US" sz="800" kern="1200" dirty="0" smtClean="0">
                <a:solidFill>
                  <a:schemeClr val="lt1"/>
                </a:solidFill>
                <a:latin typeface="+mn-lt"/>
                <a:ea typeface="+mn-ea"/>
                <a:cs typeface="+mn-cs"/>
              </a:defRPr>
            </a:lvl3pPr>
            <a:lvl4pPr marL="0" algn="ctr" defTabSz="914400" rtl="0" eaLnBrk="1" latinLnBrk="0" hangingPunct="1">
              <a:defRPr lang="en-US" sz="800" kern="1200" dirty="0" smtClean="0">
                <a:solidFill>
                  <a:schemeClr val="lt1"/>
                </a:solidFill>
                <a:latin typeface="+mn-lt"/>
                <a:ea typeface="+mn-ea"/>
                <a:cs typeface="+mn-cs"/>
              </a:defRPr>
            </a:lvl4pPr>
            <a:lvl5pPr marL="0" algn="ctr" defTabSz="914400" rtl="0" eaLnBrk="1" latinLnBrk="0" hangingPunct="1">
              <a:defRPr lang="tr-TR" sz="800" kern="1200" dirty="0" smtClean="0">
                <a:solidFill>
                  <a:schemeClr val="lt1"/>
                </a:solidFill>
                <a:latin typeface="+mn-lt"/>
                <a:ea typeface="+mn-ea"/>
                <a:cs typeface="+mn-cs"/>
              </a:defRPr>
            </a:lvl5pPr>
          </a:lstStyle>
          <a:p>
            <a:pPr indent="-342900" fontAlgn="auto">
              <a:spcBef>
                <a:spcPct val="20000"/>
              </a:spcBef>
              <a:spcAft>
                <a:spcPts val="0"/>
              </a:spcAft>
              <a:buFont typeface="Arial" pitchFamily="34" charset="0"/>
              <a:buNone/>
              <a:defRPr/>
            </a:pPr>
            <a:endParaRPr lang="tr-TR"/>
          </a:p>
        </p:txBody>
      </p:sp>
      <p:pic>
        <p:nvPicPr>
          <p:cNvPr id="5125" name="Picture 2" descr="C:\Users\Ozge\Desktop\DEUZEM_AgacMavi.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724525" y="549275"/>
            <a:ext cx="3222625" cy="583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012" r:id="rId1"/>
    <p:sldLayoutId id="2147485013" r:id="rId2"/>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 name="Rectangle 12"/>
          <p:cNvSpPr/>
          <p:nvPr userDrawn="1"/>
        </p:nvSpPr>
        <p:spPr>
          <a:xfrm>
            <a:off x="179388" y="333375"/>
            <a:ext cx="8785225" cy="6048375"/>
          </a:xfrm>
          <a:prstGeom prst="rect">
            <a:avLst/>
          </a:prstGeom>
          <a:solidFill>
            <a:schemeClr val="accent3">
              <a:lumMod val="20000"/>
              <a:lumOff val="8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tr-TR"/>
          </a:p>
        </p:txBody>
      </p:sp>
      <p:sp>
        <p:nvSpPr>
          <p:cNvPr id="14" name="Rectangle 13"/>
          <p:cNvSpPr/>
          <p:nvPr userDrawn="1"/>
        </p:nvSpPr>
        <p:spPr>
          <a:xfrm>
            <a:off x="0" y="6669088"/>
            <a:ext cx="9144000" cy="1889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tr-TR" sz="800">
                <a:solidFill>
                  <a:srgbClr val="FFFFFF"/>
                </a:solidFill>
                <a:latin typeface="Verdana" pitchFamily="34" charset="0"/>
                <a:cs typeface="Arial" charset="0"/>
              </a:rPr>
              <a:t>Dokuz Eylül Üniversitesi Uzaktan Eğitim Uygulama ve Araştırma Merkezi – DEUZEM – http://deuzem.deu.edu.tr</a:t>
            </a:r>
          </a:p>
        </p:txBody>
      </p:sp>
      <p:sp useBgFill="1">
        <p:nvSpPr>
          <p:cNvPr id="6148" name="Date Placeholder 3"/>
          <p:cNvSpPr txBox="1">
            <a:spLocks/>
          </p:cNvSpPr>
          <p:nvPr userDrawn="1"/>
        </p:nvSpPr>
        <p:spPr bwMode="auto">
          <a:xfrm>
            <a:off x="7956550" y="6448425"/>
            <a:ext cx="1008063" cy="149225"/>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fld id="{58EE2804-D87D-44A7-82A4-5C51DC719BFF}" type="slidenum">
              <a:rPr lang="tr-TR" altLang="tr-TR" sz="1000" b="1" smtClean="0">
                <a:solidFill>
                  <a:srgbClr val="9BBB59"/>
                </a:solidFill>
                <a:latin typeface="Verdana" panose="020B0604030504040204" pitchFamily="34" charset="0"/>
              </a:rPr>
              <a:pPr algn="r" eaLnBrk="1" hangingPunct="1">
                <a:defRPr/>
              </a:pPr>
              <a:t>‹#›</a:t>
            </a:fld>
            <a:endParaRPr lang="tr-TR" altLang="tr-TR" sz="1000" b="1">
              <a:solidFill>
                <a:srgbClr val="9BBB59"/>
              </a:solidFill>
              <a:latin typeface="Verdana" panose="020B0604030504040204" pitchFamily="34" charset="0"/>
            </a:endParaRPr>
          </a:p>
        </p:txBody>
      </p:sp>
      <p:sp>
        <p:nvSpPr>
          <p:cNvPr id="16" name="Text Placeholder 25"/>
          <p:cNvSpPr txBox="1">
            <a:spLocks/>
          </p:cNvSpPr>
          <p:nvPr userDrawn="1"/>
        </p:nvSpPr>
        <p:spPr>
          <a:xfrm>
            <a:off x="0" y="0"/>
            <a:ext cx="9144000" cy="187325"/>
          </a:xfrm>
          <a:prstGeom prst="rect">
            <a:avLst/>
          </a:prstGeom>
          <a:solidFill>
            <a:schemeClr val="accent3"/>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algn="ctr" defTabSz="914400" rtl="0" eaLnBrk="1" latinLnBrk="0" hangingPunct="1">
              <a:buNone/>
              <a:defRPr lang="en-US" sz="1000" kern="1200" baseline="0" dirty="0" smtClean="0">
                <a:solidFill>
                  <a:schemeClr val="lt1"/>
                </a:solidFill>
                <a:latin typeface="+mn-lt"/>
                <a:ea typeface="+mn-ea"/>
                <a:cs typeface="+mn-cs"/>
              </a:defRPr>
            </a:lvl1pPr>
            <a:lvl2pPr marL="0" algn="ctr" defTabSz="914400" rtl="0" eaLnBrk="1" latinLnBrk="0" hangingPunct="1">
              <a:defRPr lang="en-US" sz="800" kern="1200" dirty="0" smtClean="0">
                <a:solidFill>
                  <a:schemeClr val="lt1"/>
                </a:solidFill>
                <a:latin typeface="+mn-lt"/>
                <a:ea typeface="+mn-ea"/>
                <a:cs typeface="+mn-cs"/>
              </a:defRPr>
            </a:lvl2pPr>
            <a:lvl3pPr marL="0" algn="ctr" defTabSz="914400" rtl="0" eaLnBrk="1" latinLnBrk="0" hangingPunct="1">
              <a:defRPr lang="en-US" sz="800" kern="1200" dirty="0" smtClean="0">
                <a:solidFill>
                  <a:schemeClr val="lt1"/>
                </a:solidFill>
                <a:latin typeface="+mn-lt"/>
                <a:ea typeface="+mn-ea"/>
                <a:cs typeface="+mn-cs"/>
              </a:defRPr>
            </a:lvl3pPr>
            <a:lvl4pPr marL="0" algn="ctr" defTabSz="914400" rtl="0" eaLnBrk="1" latinLnBrk="0" hangingPunct="1">
              <a:defRPr lang="en-US" sz="800" kern="1200" dirty="0" smtClean="0">
                <a:solidFill>
                  <a:schemeClr val="lt1"/>
                </a:solidFill>
                <a:latin typeface="+mn-lt"/>
                <a:ea typeface="+mn-ea"/>
                <a:cs typeface="+mn-cs"/>
              </a:defRPr>
            </a:lvl4pPr>
            <a:lvl5pPr marL="0" algn="ctr" defTabSz="914400" rtl="0" eaLnBrk="1" latinLnBrk="0" hangingPunct="1">
              <a:defRPr lang="tr-TR" sz="800" kern="1200" dirty="0" smtClean="0">
                <a:solidFill>
                  <a:schemeClr val="lt1"/>
                </a:solidFill>
                <a:latin typeface="+mn-lt"/>
                <a:ea typeface="+mn-ea"/>
                <a:cs typeface="+mn-cs"/>
              </a:defRPr>
            </a:lvl5pPr>
          </a:lstStyle>
          <a:p>
            <a:pPr indent="-342900" fontAlgn="auto">
              <a:spcBef>
                <a:spcPct val="20000"/>
              </a:spcBef>
              <a:spcAft>
                <a:spcPts val="0"/>
              </a:spcAft>
              <a:buFont typeface="Arial" pitchFamily="34" charset="0"/>
              <a:buNone/>
              <a:defRPr/>
            </a:pPr>
            <a:endParaRPr lang="tr-TR">
              <a:solidFill>
                <a:schemeClr val="bg1"/>
              </a:solidFill>
              <a:latin typeface="Verdana" pitchFamily="34" charset="0"/>
              <a:ea typeface="Verdana" pitchFamily="34" charset="0"/>
              <a:cs typeface="Verdana" pitchFamily="34" charset="0"/>
            </a:endParaRPr>
          </a:p>
        </p:txBody>
      </p:sp>
      <p:pic>
        <p:nvPicPr>
          <p:cNvPr id="6150" name="Picture 3" descr="C:\Users\Ozge\Desktop\DEUZEM_Agac.png"/>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5724525" y="515938"/>
            <a:ext cx="3240088" cy="586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014" r:id="rId1"/>
    <p:sldLayoutId id="2147485015" r:id="rId2"/>
    <p:sldLayoutId id="2147485016" r:id="rId3"/>
    <p:sldLayoutId id="2147485017" r:id="rId4"/>
    <p:sldLayoutId id="2147485018" r:id="rId5"/>
    <p:sldLayoutId id="2147485019" r:id="rId6"/>
    <p:sldLayoutId id="2147485020" r:id="rId7"/>
    <p:sldLayoutId id="2147485021" r:id="rId8"/>
    <p:sldLayoutId id="2147485022" r:id="rId9"/>
    <p:sldLayoutId id="2147485023" r:id="rId10"/>
    <p:sldLayoutId id="2147485024" r:id="rId11"/>
    <p:sldLayoutId id="2147485025" r:id="rId12"/>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10/15/2024</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207360771"/>
      </p:ext>
    </p:extLst>
  </p:cSld>
  <p:clrMap bg1="lt1" tx1="dk1" bg2="lt2" tx2="dk2" accent1="accent1" accent2="accent2" accent3="accent3" accent4="accent4" accent5="accent5" accent6="accent6" hlink="hlink" folHlink="folHlink"/>
  <p:sldLayoutIdLst>
    <p:sldLayoutId id="2147485027" r:id="rId1"/>
    <p:sldLayoutId id="2147485028" r:id="rId2"/>
    <p:sldLayoutId id="2147485029" r:id="rId3"/>
    <p:sldLayoutId id="2147485030" r:id="rId4"/>
    <p:sldLayoutId id="2147485031" r:id="rId5"/>
    <p:sldLayoutId id="2147485032" r:id="rId6"/>
    <p:sldLayoutId id="2147485033" r:id="rId7"/>
    <p:sldLayoutId id="2147485034" r:id="rId8"/>
    <p:sldLayoutId id="2147485035" r:id="rId9"/>
    <p:sldLayoutId id="2147485036" r:id="rId10"/>
    <p:sldLayoutId id="2147485037"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tiff"/><Relationship Id="rId1" Type="http://schemas.openxmlformats.org/officeDocument/2006/relationships/slideLayout" Target="../slideLayouts/slideLayout4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tiff"/><Relationship Id="rId1" Type="http://schemas.openxmlformats.org/officeDocument/2006/relationships/slideLayout" Target="../slideLayouts/slideLayout4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2.xml"/></Relationships>
</file>

<file path=ppt/slides/_rels/slide5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2.xml"/></Relationships>
</file>

<file path=ppt/slides/_rels/slide5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5.tiff"/><Relationship Id="rId1" Type="http://schemas.openxmlformats.org/officeDocument/2006/relationships/slideLayout" Target="../slideLayouts/slideLayout42.xml"/></Relationships>
</file>

<file path=ppt/slides/_rels/slide5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2.xml"/></Relationships>
</file>

<file path=ppt/slides/_rels/slide6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2.xml"/></Relationships>
</file>

<file path=ppt/slides/_rels/slide6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2.xml"/></Relationships>
</file>

<file path=ppt/slides/_rels/slide6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2.xml"/></Relationships>
</file>

<file path=ppt/slides/_rels/slide6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2.xml"/></Relationships>
</file>

<file path=ppt/slides/_rels/slide6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2.xml"/></Relationships>
</file>

<file path=ppt/slides/_rels/slide7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2.xml"/></Relationships>
</file>

<file path=ppt/slides/_rels/slide7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2.xml"/></Relationships>
</file>

<file path=ppt/slides/_rels/slide7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4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4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8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4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8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42.xml"/></Relationships>
</file>

<file path=ppt/slides/_rels/slide8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4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8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4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C002A6D-BC71-4849-A727-EBB8058560EB}"/>
              </a:ext>
            </a:extLst>
          </p:cNvPr>
          <p:cNvSpPr txBox="1"/>
          <p:nvPr/>
        </p:nvSpPr>
        <p:spPr>
          <a:xfrm>
            <a:off x="539750" y="692150"/>
            <a:ext cx="7993063" cy="2862322"/>
          </a:xfrm>
          <a:prstGeom prst="rect">
            <a:avLst/>
          </a:prstGeom>
          <a:solidFill>
            <a:schemeClr val="bg1"/>
          </a:solidFill>
        </p:spPr>
        <p:txBody>
          <a:bodyPr>
            <a:spAutoFit/>
          </a:bodyPr>
          <a:lstStyle/>
          <a:p>
            <a:pPr algn="ctr" defTabSz="685800" eaLnBrk="1" fontAlgn="auto" hangingPunct="1">
              <a:spcBef>
                <a:spcPts val="0"/>
              </a:spcBef>
              <a:spcAft>
                <a:spcPts val="0"/>
              </a:spcAft>
              <a:defRPr/>
            </a:pPr>
            <a:r>
              <a:rPr lang="tr-TR" sz="3600" dirty="0">
                <a:solidFill>
                  <a:srgbClr val="FF5100"/>
                </a:solidFill>
                <a:latin typeface="Arial Black" panose="020B0A04020102020204" pitchFamily="34" charset="0"/>
                <a:cs typeface="+mn-cs"/>
              </a:rPr>
              <a:t>BİRLEŞİK MANTIK DEVRELERİ</a:t>
            </a:r>
          </a:p>
          <a:p>
            <a:pPr defTabSz="685800" eaLnBrk="1" fontAlgn="auto" hangingPunct="1">
              <a:spcBef>
                <a:spcPts val="0"/>
              </a:spcBef>
              <a:spcAft>
                <a:spcPts val="0"/>
              </a:spcAft>
              <a:defRPr/>
            </a:pPr>
            <a:endParaRPr lang="tr-TR" sz="3200" dirty="0">
              <a:solidFill>
                <a:schemeClr val="bg1">
                  <a:lumMod val="50000"/>
                </a:schemeClr>
              </a:solidFill>
              <a:latin typeface="Arial Black" panose="020B0A04020102020204" pitchFamily="34" charset="0"/>
              <a:cs typeface="+mn-cs"/>
            </a:endParaRPr>
          </a:p>
          <a:p>
            <a:pPr defTabSz="685800" eaLnBrk="1" fontAlgn="auto" hangingPunct="1">
              <a:spcBef>
                <a:spcPts val="0"/>
              </a:spcBef>
              <a:spcAft>
                <a:spcPts val="0"/>
              </a:spcAft>
              <a:defRPr/>
            </a:pPr>
            <a:r>
              <a:rPr lang="tr-TR" sz="3200" dirty="0">
                <a:solidFill>
                  <a:schemeClr val="bg1">
                    <a:lumMod val="50000"/>
                  </a:schemeClr>
                </a:solidFill>
                <a:latin typeface="Arial Black" panose="020B0A04020102020204" pitchFamily="34" charset="0"/>
                <a:cs typeface="+mn-cs"/>
              </a:rPr>
              <a:t>İçindekiler</a:t>
            </a:r>
          </a:p>
          <a:p>
            <a:pPr marL="804863" indent="-457200" defTabSz="685800" eaLnBrk="1" fontAlgn="auto" hangingPunct="1">
              <a:spcBef>
                <a:spcPts val="0"/>
              </a:spcBef>
              <a:spcAft>
                <a:spcPts val="0"/>
              </a:spcAft>
              <a:buFont typeface="+mj-lt"/>
              <a:buAutoNum type="arabicPeriod"/>
              <a:defRPr/>
            </a:pPr>
            <a:r>
              <a:rPr lang="tr-TR" sz="2000" dirty="0">
                <a:solidFill>
                  <a:schemeClr val="bg1">
                    <a:lumMod val="50000"/>
                  </a:schemeClr>
                </a:solidFill>
                <a:latin typeface="+mn-lt"/>
              </a:rPr>
              <a:t>Giriş</a:t>
            </a:r>
          </a:p>
          <a:p>
            <a:pPr marL="804863" indent="-457200" defTabSz="685800" eaLnBrk="1" fontAlgn="auto" hangingPunct="1">
              <a:spcBef>
                <a:spcPts val="0"/>
              </a:spcBef>
              <a:spcAft>
                <a:spcPts val="0"/>
              </a:spcAft>
              <a:buFont typeface="+mj-lt"/>
              <a:buAutoNum type="arabicPeriod"/>
              <a:defRPr/>
            </a:pPr>
            <a:r>
              <a:rPr lang="tr-TR" sz="2000" dirty="0">
                <a:solidFill>
                  <a:schemeClr val="bg1">
                    <a:lumMod val="50000"/>
                  </a:schemeClr>
                </a:solidFill>
                <a:latin typeface="+mn-lt"/>
              </a:rPr>
              <a:t>Birleşik Devre Tasarım Esasları</a:t>
            </a:r>
          </a:p>
          <a:p>
            <a:pPr marL="804863" indent="-457200" defTabSz="685800" eaLnBrk="1" fontAlgn="auto" hangingPunct="1">
              <a:spcBef>
                <a:spcPts val="0"/>
              </a:spcBef>
              <a:spcAft>
                <a:spcPts val="0"/>
              </a:spcAft>
              <a:buFont typeface="+mj-lt"/>
              <a:buAutoNum type="arabicPeriod"/>
              <a:defRPr/>
            </a:pPr>
            <a:r>
              <a:rPr lang="tr-TR" sz="2000" dirty="0">
                <a:solidFill>
                  <a:schemeClr val="bg1">
                    <a:lumMod val="50000"/>
                  </a:schemeClr>
                </a:solidFill>
                <a:latin typeface="+mn-lt"/>
              </a:rPr>
              <a:t>Kodlama İle İlgili Lojik Devreler</a:t>
            </a:r>
          </a:p>
          <a:p>
            <a:pPr marL="804863" indent="-457200" defTabSz="685800" eaLnBrk="1" fontAlgn="auto" hangingPunct="1">
              <a:spcBef>
                <a:spcPts val="0"/>
              </a:spcBef>
              <a:spcAft>
                <a:spcPts val="0"/>
              </a:spcAft>
              <a:buFont typeface="+mj-lt"/>
              <a:buAutoNum type="arabicPeriod"/>
              <a:defRPr/>
            </a:pPr>
            <a:endParaRPr lang="tr-TR" sz="2000" dirty="0">
              <a:solidFill>
                <a:schemeClr val="bg1">
                  <a:lumMod val="50000"/>
                </a:schemeClr>
              </a:solidFill>
              <a:latin typeface="+mn-lt"/>
            </a:endParaRPr>
          </a:p>
        </p:txBody>
      </p:sp>
      <p:sp>
        <p:nvSpPr>
          <p:cNvPr id="55300" name="Picture 4"/>
          <p:cNvSpPr>
            <a:spLocks noChangeAspect="1"/>
          </p:cNvSpPr>
          <p:nvPr/>
        </p:nvSpPr>
        <p:spPr bwMode="auto">
          <a:xfrm>
            <a:off x="227013" y="6211888"/>
            <a:ext cx="2628900" cy="530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sp>
        <p:nvSpPr>
          <p:cNvPr id="55302" name="Picture 3"/>
          <p:cNvSpPr>
            <a:spLocks noChangeAspect="1"/>
          </p:cNvSpPr>
          <p:nvPr/>
        </p:nvSpPr>
        <p:spPr bwMode="auto">
          <a:xfrm>
            <a:off x="233363" y="6251575"/>
            <a:ext cx="25844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9" name="Metin kutusu 8"/>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Picture 4"/>
          <p:cNvSpPr>
            <a:spLocks noChangeAspect="1"/>
          </p:cNvSpPr>
          <p:nvPr/>
        </p:nvSpPr>
        <p:spPr bwMode="auto">
          <a:xfrm>
            <a:off x="227013" y="6211888"/>
            <a:ext cx="2628900" cy="530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sp>
        <p:nvSpPr>
          <p:cNvPr id="55302" name="Picture 3"/>
          <p:cNvSpPr>
            <a:spLocks noChangeAspect="1"/>
          </p:cNvSpPr>
          <p:nvPr/>
        </p:nvSpPr>
        <p:spPr bwMode="auto">
          <a:xfrm>
            <a:off x="233363" y="6251575"/>
            <a:ext cx="25844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9" name="Metin kutusu 8"/>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nvGrpSpPr>
          <p:cNvPr id="17" name="Grup 16"/>
          <p:cNvGrpSpPr/>
          <p:nvPr/>
        </p:nvGrpSpPr>
        <p:grpSpPr>
          <a:xfrm>
            <a:off x="0" y="59879"/>
            <a:ext cx="9143641" cy="6744527"/>
            <a:chOff x="0" y="22225"/>
            <a:chExt cx="9143641" cy="6744527"/>
          </a:xfrm>
        </p:grpSpPr>
        <p:grpSp>
          <p:nvGrpSpPr>
            <p:cNvPr id="18" name="Grup 21"/>
            <p:cNvGrpSpPr>
              <a:grpSpLocks/>
            </p:cNvGrpSpPr>
            <p:nvPr/>
          </p:nvGrpSpPr>
          <p:grpSpPr bwMode="auto">
            <a:xfrm>
              <a:off x="0" y="22225"/>
              <a:ext cx="9143641" cy="6744527"/>
              <a:chOff x="0" y="-2240"/>
              <a:chExt cx="9144000" cy="6743608"/>
            </a:xfrm>
          </p:grpSpPr>
          <p:sp>
            <p:nvSpPr>
              <p:cNvPr id="21" name="9 Metin Yer Tutucusu"/>
              <p:cNvSpPr txBox="1">
                <a:spLocks/>
              </p:cNvSpPr>
              <p:nvPr/>
            </p:nvSpPr>
            <p:spPr bwMode="auto">
              <a:xfrm>
                <a:off x="0" y="-2240"/>
                <a:ext cx="9144000" cy="332655"/>
              </a:xfrm>
              <a:prstGeom prst="rect">
                <a:avLst/>
              </a:prstGeom>
              <a:solidFill>
                <a:schemeClr val="accent2"/>
              </a:solidFill>
              <a:ln w="9525">
                <a:solidFill>
                  <a:srgbClr val="000000"/>
                </a:solidFill>
                <a:miter lim="800000"/>
                <a:headEnd/>
                <a:tailEnd/>
              </a:ln>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ts val="1200"/>
                  </a:spcBef>
                  <a:buNone/>
                </a:pPr>
                <a:r>
                  <a:rPr lang="tr-TR" altLang="tr-TR" sz="1200" b="1" dirty="0">
                    <a:solidFill>
                      <a:schemeClr val="bg1"/>
                    </a:solidFill>
                  </a:rPr>
                  <a:t> BİRLEŞİK MANTIK DEVRELERİ (COMBINATIONAL LOGIC)</a:t>
                </a:r>
              </a:p>
            </p:txBody>
          </p:sp>
          <p:sp>
            <p:nvSpPr>
              <p:cNvPr id="23" name="Picture 4"/>
              <p:cNvSpPr>
                <a:spLocks noChangeAspect="1"/>
              </p:cNvSpPr>
              <p:nvPr/>
            </p:nvSpPr>
            <p:spPr bwMode="auto">
              <a:xfrm>
                <a:off x="226481" y="6211819"/>
                <a:ext cx="2628831" cy="5295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grpSp>
        <p:sp>
          <p:nvSpPr>
            <p:cNvPr id="20" name="Metin kutusu 19"/>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sp>
        <p:nvSpPr>
          <p:cNvPr id="24" name="6 Metin Yer Tutucusu"/>
          <p:cNvSpPr txBox="1">
            <a:spLocks/>
          </p:cNvSpPr>
          <p:nvPr/>
        </p:nvSpPr>
        <p:spPr>
          <a:xfrm>
            <a:off x="385527" y="506820"/>
            <a:ext cx="8496300" cy="477838"/>
          </a:xfrm>
          <a:prstGeom prst="rect">
            <a:avLst/>
          </a:prstGeom>
        </p:spPr>
        <p:txBody>
          <a:bodyPr vert="horz" lIns="91440" tIns="45720" rIns="91440" bIns="45720" rtlCol="0" anchor="ctr"/>
          <a:lstStyle>
            <a:defPPr>
              <a:defRPr lang="tr-TR"/>
            </a:defPPr>
            <a:lvl1pPr algn="l" rtl="0" eaLnBrk="0" fontAlgn="base" hangingPunct="0">
              <a:spcBef>
                <a:spcPct val="0"/>
              </a:spcBef>
              <a:spcAft>
                <a:spcPct val="0"/>
              </a:spcAft>
              <a:defRPr sz="900" kern="1200">
                <a:solidFill>
                  <a:schemeClr val="tx1">
                    <a:tint val="75000"/>
                  </a:schemeClr>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tr-TR" altLang="tr-TR" sz="2100" b="1" dirty="0">
                <a:solidFill>
                  <a:srgbClr val="00A5B5"/>
                </a:solidFill>
                <a:latin typeface="Verdana" panose="020B0604030504040204" pitchFamily="34" charset="0"/>
                <a:ea typeface="Verdana" panose="020B0604030504040204" pitchFamily="34" charset="0"/>
              </a:rPr>
              <a:t>3. Kodlama İle İlgili Lojik Devreler</a:t>
            </a:r>
          </a:p>
        </p:txBody>
      </p:sp>
      <p:cxnSp>
        <p:nvCxnSpPr>
          <p:cNvPr id="4" name="Düz Bağlayıcı 3"/>
          <p:cNvCxnSpPr/>
          <p:nvPr/>
        </p:nvCxnSpPr>
        <p:spPr>
          <a:xfrm>
            <a:off x="467544" y="1125538"/>
            <a:ext cx="8352606" cy="0"/>
          </a:xfrm>
          <a:prstGeom prst="line">
            <a:avLst/>
          </a:prstGeom>
          <a:ln w="28575"/>
        </p:spPr>
        <p:style>
          <a:lnRef idx="1">
            <a:schemeClr val="dk1"/>
          </a:lnRef>
          <a:fillRef idx="0">
            <a:schemeClr val="dk1"/>
          </a:fillRef>
          <a:effectRef idx="0">
            <a:schemeClr val="dk1"/>
          </a:effectRef>
          <a:fontRef idx="minor">
            <a:schemeClr val="tx1"/>
          </a:fontRef>
        </p:style>
      </p:cxnSp>
      <p:pic>
        <p:nvPicPr>
          <p:cNvPr id="5" name="Resim 4"/>
          <p:cNvPicPr>
            <a:picLocks noChangeAspect="1"/>
          </p:cNvPicPr>
          <p:nvPr/>
        </p:nvPicPr>
        <p:blipFill>
          <a:blip r:embed="rId2"/>
          <a:stretch>
            <a:fillRect/>
          </a:stretch>
        </p:blipFill>
        <p:spPr>
          <a:xfrm>
            <a:off x="304564" y="1167868"/>
            <a:ext cx="8658225" cy="5248275"/>
          </a:xfrm>
          <a:prstGeom prst="rect">
            <a:avLst/>
          </a:prstGeom>
        </p:spPr>
      </p:pic>
    </p:spTree>
    <p:extLst>
      <p:ext uri="{BB962C8B-B14F-4D97-AF65-F5344CB8AC3E}">
        <p14:creationId xmlns:p14="http://schemas.microsoft.com/office/powerpoint/2010/main" val="3441344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Picture 4"/>
          <p:cNvSpPr>
            <a:spLocks noChangeAspect="1"/>
          </p:cNvSpPr>
          <p:nvPr/>
        </p:nvSpPr>
        <p:spPr bwMode="auto">
          <a:xfrm>
            <a:off x="227013" y="6211888"/>
            <a:ext cx="2628900" cy="530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sp>
        <p:nvSpPr>
          <p:cNvPr id="55302" name="Picture 3"/>
          <p:cNvSpPr>
            <a:spLocks noChangeAspect="1"/>
          </p:cNvSpPr>
          <p:nvPr/>
        </p:nvSpPr>
        <p:spPr bwMode="auto">
          <a:xfrm>
            <a:off x="233363" y="6251575"/>
            <a:ext cx="25844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9" name="Metin kutusu 8"/>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nvGrpSpPr>
          <p:cNvPr id="17" name="Grup 16"/>
          <p:cNvGrpSpPr/>
          <p:nvPr/>
        </p:nvGrpSpPr>
        <p:grpSpPr>
          <a:xfrm>
            <a:off x="0" y="22225"/>
            <a:ext cx="9143641" cy="6744527"/>
            <a:chOff x="0" y="22225"/>
            <a:chExt cx="9143641" cy="6744527"/>
          </a:xfrm>
        </p:grpSpPr>
        <p:grpSp>
          <p:nvGrpSpPr>
            <p:cNvPr id="18" name="Grup 21"/>
            <p:cNvGrpSpPr>
              <a:grpSpLocks/>
            </p:cNvGrpSpPr>
            <p:nvPr/>
          </p:nvGrpSpPr>
          <p:grpSpPr bwMode="auto">
            <a:xfrm>
              <a:off x="0" y="22225"/>
              <a:ext cx="9143641" cy="6744527"/>
              <a:chOff x="0" y="-2240"/>
              <a:chExt cx="9144000" cy="6743608"/>
            </a:xfrm>
          </p:grpSpPr>
          <p:sp>
            <p:nvSpPr>
              <p:cNvPr id="21" name="9 Metin Yer Tutucusu"/>
              <p:cNvSpPr txBox="1">
                <a:spLocks/>
              </p:cNvSpPr>
              <p:nvPr/>
            </p:nvSpPr>
            <p:spPr bwMode="auto">
              <a:xfrm>
                <a:off x="0" y="-2240"/>
                <a:ext cx="9144000" cy="332655"/>
              </a:xfrm>
              <a:prstGeom prst="rect">
                <a:avLst/>
              </a:prstGeom>
              <a:solidFill>
                <a:schemeClr val="accent2"/>
              </a:solidFill>
              <a:ln w="9525">
                <a:solidFill>
                  <a:srgbClr val="000000"/>
                </a:solidFill>
                <a:miter lim="800000"/>
                <a:headEnd/>
                <a:tailEnd/>
              </a:ln>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ts val="1200"/>
                  </a:spcBef>
                  <a:buNone/>
                </a:pPr>
                <a:r>
                  <a:rPr lang="tr-TR" altLang="tr-TR" sz="1200" b="1" dirty="0">
                    <a:solidFill>
                      <a:schemeClr val="bg1"/>
                    </a:solidFill>
                  </a:rPr>
                  <a:t> BİRLEŞİK MANTIK DEVRELERİ (COMBINATIONAL LOGIC)</a:t>
                </a:r>
              </a:p>
            </p:txBody>
          </p:sp>
          <p:sp>
            <p:nvSpPr>
              <p:cNvPr id="23" name="Picture 4"/>
              <p:cNvSpPr>
                <a:spLocks noChangeAspect="1"/>
              </p:cNvSpPr>
              <p:nvPr/>
            </p:nvSpPr>
            <p:spPr bwMode="auto">
              <a:xfrm>
                <a:off x="226481" y="6211819"/>
                <a:ext cx="2628831" cy="5295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grpSp>
        <p:sp>
          <p:nvSpPr>
            <p:cNvPr id="20" name="Metin kutusu 19"/>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sp>
        <p:nvSpPr>
          <p:cNvPr id="24" name="6 Metin Yer Tutucusu"/>
          <p:cNvSpPr txBox="1">
            <a:spLocks/>
          </p:cNvSpPr>
          <p:nvPr/>
        </p:nvSpPr>
        <p:spPr>
          <a:xfrm>
            <a:off x="385527" y="506820"/>
            <a:ext cx="8496300" cy="477838"/>
          </a:xfrm>
          <a:prstGeom prst="rect">
            <a:avLst/>
          </a:prstGeom>
        </p:spPr>
        <p:txBody>
          <a:bodyPr vert="horz" lIns="91440" tIns="45720" rIns="91440" bIns="45720" rtlCol="0" anchor="ctr"/>
          <a:lstStyle>
            <a:defPPr>
              <a:defRPr lang="tr-TR"/>
            </a:defPPr>
            <a:lvl1pPr algn="l" rtl="0" eaLnBrk="0" fontAlgn="base" hangingPunct="0">
              <a:spcBef>
                <a:spcPct val="0"/>
              </a:spcBef>
              <a:spcAft>
                <a:spcPct val="0"/>
              </a:spcAft>
              <a:defRPr sz="900" kern="1200">
                <a:solidFill>
                  <a:schemeClr val="tx1">
                    <a:tint val="75000"/>
                  </a:schemeClr>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tr-TR" altLang="tr-TR" sz="2100" b="1" dirty="0">
                <a:solidFill>
                  <a:srgbClr val="00A5B5"/>
                </a:solidFill>
                <a:latin typeface="Verdana" panose="020B0604030504040204" pitchFamily="34" charset="0"/>
                <a:ea typeface="Verdana" panose="020B0604030504040204" pitchFamily="34" charset="0"/>
              </a:rPr>
              <a:t>3. Kodlama İle İlgili Lojik Devreler</a:t>
            </a:r>
          </a:p>
        </p:txBody>
      </p:sp>
      <p:cxnSp>
        <p:nvCxnSpPr>
          <p:cNvPr id="4" name="Düz Bağlayıcı 3"/>
          <p:cNvCxnSpPr/>
          <p:nvPr/>
        </p:nvCxnSpPr>
        <p:spPr>
          <a:xfrm>
            <a:off x="467544" y="1125538"/>
            <a:ext cx="8352606" cy="0"/>
          </a:xfrm>
          <a:prstGeom prst="line">
            <a:avLst/>
          </a:prstGeom>
          <a:ln w="28575"/>
        </p:spPr>
        <p:style>
          <a:lnRef idx="1">
            <a:schemeClr val="dk1"/>
          </a:lnRef>
          <a:fillRef idx="0">
            <a:schemeClr val="dk1"/>
          </a:fillRef>
          <a:effectRef idx="0">
            <a:schemeClr val="dk1"/>
          </a:effectRef>
          <a:fontRef idx="minor">
            <a:schemeClr val="tx1"/>
          </a:fontRef>
        </p:style>
      </p:cxnSp>
      <p:pic>
        <p:nvPicPr>
          <p:cNvPr id="3" name="Resim 2"/>
          <p:cNvPicPr>
            <a:picLocks noChangeAspect="1"/>
          </p:cNvPicPr>
          <p:nvPr/>
        </p:nvPicPr>
        <p:blipFill rotWithShape="1">
          <a:blip r:embed="rId2"/>
          <a:srcRect t="4403"/>
          <a:stretch/>
        </p:blipFill>
        <p:spPr>
          <a:xfrm>
            <a:off x="1799512" y="1281783"/>
            <a:ext cx="5544616" cy="5243561"/>
          </a:xfrm>
          <a:prstGeom prst="rect">
            <a:avLst/>
          </a:prstGeom>
        </p:spPr>
      </p:pic>
    </p:spTree>
    <p:extLst>
      <p:ext uri="{BB962C8B-B14F-4D97-AF65-F5344CB8AC3E}">
        <p14:creationId xmlns:p14="http://schemas.microsoft.com/office/powerpoint/2010/main" val="3409105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Picture 4"/>
          <p:cNvSpPr>
            <a:spLocks noChangeAspect="1"/>
          </p:cNvSpPr>
          <p:nvPr/>
        </p:nvSpPr>
        <p:spPr bwMode="auto">
          <a:xfrm>
            <a:off x="227013" y="6211888"/>
            <a:ext cx="2628900" cy="530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sp>
        <p:nvSpPr>
          <p:cNvPr id="55302" name="Picture 3"/>
          <p:cNvSpPr>
            <a:spLocks noChangeAspect="1"/>
          </p:cNvSpPr>
          <p:nvPr/>
        </p:nvSpPr>
        <p:spPr bwMode="auto">
          <a:xfrm>
            <a:off x="233363" y="6251575"/>
            <a:ext cx="25844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9" name="Metin kutusu 8"/>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nvGrpSpPr>
          <p:cNvPr id="17" name="Grup 16"/>
          <p:cNvGrpSpPr/>
          <p:nvPr/>
        </p:nvGrpSpPr>
        <p:grpSpPr>
          <a:xfrm>
            <a:off x="0" y="22225"/>
            <a:ext cx="9143641" cy="6744527"/>
            <a:chOff x="0" y="22225"/>
            <a:chExt cx="9143641" cy="6744527"/>
          </a:xfrm>
        </p:grpSpPr>
        <p:grpSp>
          <p:nvGrpSpPr>
            <p:cNvPr id="18" name="Grup 21"/>
            <p:cNvGrpSpPr>
              <a:grpSpLocks/>
            </p:cNvGrpSpPr>
            <p:nvPr/>
          </p:nvGrpSpPr>
          <p:grpSpPr bwMode="auto">
            <a:xfrm>
              <a:off x="0" y="22225"/>
              <a:ext cx="9143641" cy="6744527"/>
              <a:chOff x="0" y="-2240"/>
              <a:chExt cx="9144000" cy="6743608"/>
            </a:xfrm>
          </p:grpSpPr>
          <p:sp>
            <p:nvSpPr>
              <p:cNvPr id="21" name="9 Metin Yer Tutucusu"/>
              <p:cNvSpPr txBox="1">
                <a:spLocks/>
              </p:cNvSpPr>
              <p:nvPr/>
            </p:nvSpPr>
            <p:spPr bwMode="auto">
              <a:xfrm>
                <a:off x="0" y="-2240"/>
                <a:ext cx="9144000" cy="332655"/>
              </a:xfrm>
              <a:prstGeom prst="rect">
                <a:avLst/>
              </a:prstGeom>
              <a:solidFill>
                <a:schemeClr val="accent2"/>
              </a:solidFill>
              <a:ln w="9525">
                <a:solidFill>
                  <a:srgbClr val="000000"/>
                </a:solidFill>
                <a:miter lim="800000"/>
                <a:headEnd/>
                <a:tailEnd/>
              </a:ln>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ts val="1200"/>
                  </a:spcBef>
                  <a:buNone/>
                </a:pPr>
                <a:r>
                  <a:rPr lang="tr-TR" altLang="tr-TR" sz="1200" b="1" dirty="0">
                    <a:solidFill>
                      <a:schemeClr val="bg1"/>
                    </a:solidFill>
                  </a:rPr>
                  <a:t> BİRLEŞİK MANTIK DEVRELERİ (COMBINATIONAL LOGIC)</a:t>
                </a:r>
              </a:p>
            </p:txBody>
          </p:sp>
          <p:sp>
            <p:nvSpPr>
              <p:cNvPr id="23" name="Picture 4"/>
              <p:cNvSpPr>
                <a:spLocks noChangeAspect="1"/>
              </p:cNvSpPr>
              <p:nvPr/>
            </p:nvSpPr>
            <p:spPr bwMode="auto">
              <a:xfrm>
                <a:off x="226481" y="6211819"/>
                <a:ext cx="2628831" cy="5295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grpSp>
        <p:sp>
          <p:nvSpPr>
            <p:cNvPr id="20" name="Metin kutusu 19"/>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sp>
        <p:nvSpPr>
          <p:cNvPr id="2" name="Metin kutusu 1"/>
          <p:cNvSpPr txBox="1"/>
          <p:nvPr/>
        </p:nvSpPr>
        <p:spPr>
          <a:xfrm>
            <a:off x="358048" y="1118349"/>
            <a:ext cx="8523780" cy="4339650"/>
          </a:xfrm>
          <a:prstGeom prst="rect">
            <a:avLst/>
          </a:prstGeom>
          <a:noFill/>
        </p:spPr>
        <p:txBody>
          <a:bodyPr wrap="square" rtlCol="0">
            <a:spAutoFit/>
          </a:bodyPr>
          <a:lstStyle/>
          <a:p>
            <a:pPr algn="just"/>
            <a:r>
              <a:rPr lang="tr-TR" sz="2300" b="1" dirty="0">
                <a:solidFill>
                  <a:srgbClr val="7030A0"/>
                </a:solidFill>
                <a:latin typeface="+mn-lt"/>
              </a:rPr>
              <a:t>1. Kodlayıcı Devreler (</a:t>
            </a:r>
            <a:r>
              <a:rPr lang="tr-TR" sz="2300" b="1" dirty="0" err="1">
                <a:solidFill>
                  <a:srgbClr val="7030A0"/>
                </a:solidFill>
                <a:latin typeface="+mn-lt"/>
              </a:rPr>
              <a:t>Encoders</a:t>
            </a:r>
            <a:r>
              <a:rPr lang="tr-TR" sz="2300" b="1" dirty="0">
                <a:solidFill>
                  <a:srgbClr val="7030A0"/>
                </a:solidFill>
                <a:latin typeface="+mn-lt"/>
              </a:rPr>
              <a:t>) </a:t>
            </a:r>
          </a:p>
          <a:p>
            <a:pPr algn="just"/>
            <a:r>
              <a:rPr lang="tr-TR" sz="2300" dirty="0">
                <a:latin typeface="+mn-lt"/>
              </a:rPr>
              <a:t>Aynı anda yalnız bir girişin aktif olduğu durumlarda kodlama işlemi gerçekleştirilir. Birden fazla girişin aynı anda aktif olması durumunda problem oluşur. Bu durumda çıkışta kodlanan bilgi, girişlerden farklı bir değeri ifade eder. Bu problemi ortadan kaldırmak yani iki girişin aynı anda aktif olmasını önlemek için, öncelikli kodlayıcı olarak isimlendirilen sistem uygulanır. </a:t>
            </a:r>
          </a:p>
          <a:p>
            <a:pPr algn="just"/>
            <a:endParaRPr lang="tr-TR" sz="2300" dirty="0">
              <a:latin typeface="+mn-lt"/>
            </a:endParaRPr>
          </a:p>
          <a:p>
            <a:pPr algn="just"/>
            <a:r>
              <a:rPr lang="tr-TR" sz="2300" dirty="0">
                <a:latin typeface="+mn-lt"/>
              </a:rPr>
              <a:t>Öncelikli kodlayıcı sistemde, birden fazla girişin aynı anda ‘1’ olması durumunda girişlerden yalnızca biri seçilir (en yüksek değere sahip olan) ve seçilen girişe göre çıkış verilir. 74147, 74LS148, 4532 ve 74HC147 entegreleri, öncelikli </a:t>
            </a:r>
            <a:r>
              <a:rPr lang="tr-TR" sz="2300" dirty="0" err="1">
                <a:latin typeface="+mn-lt"/>
              </a:rPr>
              <a:t>kodlayıcılı</a:t>
            </a:r>
            <a:r>
              <a:rPr lang="tr-TR" sz="2300" dirty="0">
                <a:latin typeface="+mn-lt"/>
              </a:rPr>
              <a:t> entegrelerdir.</a:t>
            </a:r>
            <a:endParaRPr lang="tr-TR" sz="2800" dirty="0">
              <a:latin typeface="+mn-lt"/>
            </a:endParaRPr>
          </a:p>
        </p:txBody>
      </p:sp>
      <p:sp>
        <p:nvSpPr>
          <p:cNvPr id="24" name="6 Metin Yer Tutucusu"/>
          <p:cNvSpPr txBox="1">
            <a:spLocks/>
          </p:cNvSpPr>
          <p:nvPr/>
        </p:nvSpPr>
        <p:spPr>
          <a:xfrm>
            <a:off x="385527" y="506820"/>
            <a:ext cx="8496300" cy="477838"/>
          </a:xfrm>
          <a:prstGeom prst="rect">
            <a:avLst/>
          </a:prstGeom>
        </p:spPr>
        <p:txBody>
          <a:bodyPr vert="horz" lIns="91440" tIns="45720" rIns="91440" bIns="45720" rtlCol="0" anchor="ctr"/>
          <a:lstStyle>
            <a:defPPr>
              <a:defRPr lang="tr-TR"/>
            </a:defPPr>
            <a:lvl1pPr algn="l" rtl="0" eaLnBrk="0" fontAlgn="base" hangingPunct="0">
              <a:spcBef>
                <a:spcPct val="0"/>
              </a:spcBef>
              <a:spcAft>
                <a:spcPct val="0"/>
              </a:spcAft>
              <a:defRPr sz="900" kern="1200">
                <a:solidFill>
                  <a:schemeClr val="tx1">
                    <a:tint val="75000"/>
                  </a:schemeClr>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tr-TR" altLang="tr-TR" sz="2100" b="1" dirty="0">
                <a:solidFill>
                  <a:srgbClr val="00A5B5"/>
                </a:solidFill>
                <a:latin typeface="Verdana" panose="020B0604030504040204" pitchFamily="34" charset="0"/>
                <a:ea typeface="Verdana" panose="020B0604030504040204" pitchFamily="34" charset="0"/>
              </a:rPr>
              <a:t>3. Kodlama İle İlgili Lojik Devreler</a:t>
            </a:r>
          </a:p>
        </p:txBody>
      </p:sp>
      <p:cxnSp>
        <p:nvCxnSpPr>
          <p:cNvPr id="4" name="Düz Bağlayıcı 3"/>
          <p:cNvCxnSpPr/>
          <p:nvPr/>
        </p:nvCxnSpPr>
        <p:spPr>
          <a:xfrm>
            <a:off x="467544" y="1125538"/>
            <a:ext cx="8352606"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02663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Picture 4"/>
          <p:cNvSpPr>
            <a:spLocks noChangeAspect="1"/>
          </p:cNvSpPr>
          <p:nvPr/>
        </p:nvSpPr>
        <p:spPr bwMode="auto">
          <a:xfrm>
            <a:off x="227013" y="6211888"/>
            <a:ext cx="2628900" cy="530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sp>
        <p:nvSpPr>
          <p:cNvPr id="55302" name="Picture 3"/>
          <p:cNvSpPr>
            <a:spLocks noChangeAspect="1"/>
          </p:cNvSpPr>
          <p:nvPr/>
        </p:nvSpPr>
        <p:spPr bwMode="auto">
          <a:xfrm>
            <a:off x="233363" y="6251575"/>
            <a:ext cx="25844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9" name="Metin kutusu 8"/>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nvGrpSpPr>
          <p:cNvPr id="17" name="Grup 16"/>
          <p:cNvGrpSpPr/>
          <p:nvPr/>
        </p:nvGrpSpPr>
        <p:grpSpPr>
          <a:xfrm>
            <a:off x="0" y="22225"/>
            <a:ext cx="9143641" cy="6744527"/>
            <a:chOff x="0" y="22225"/>
            <a:chExt cx="9143641" cy="6744527"/>
          </a:xfrm>
        </p:grpSpPr>
        <p:grpSp>
          <p:nvGrpSpPr>
            <p:cNvPr id="18" name="Grup 21"/>
            <p:cNvGrpSpPr>
              <a:grpSpLocks/>
            </p:cNvGrpSpPr>
            <p:nvPr/>
          </p:nvGrpSpPr>
          <p:grpSpPr bwMode="auto">
            <a:xfrm>
              <a:off x="0" y="22225"/>
              <a:ext cx="9143641" cy="6744527"/>
              <a:chOff x="0" y="-2240"/>
              <a:chExt cx="9144000" cy="6743608"/>
            </a:xfrm>
          </p:grpSpPr>
          <p:sp>
            <p:nvSpPr>
              <p:cNvPr id="21" name="9 Metin Yer Tutucusu"/>
              <p:cNvSpPr txBox="1">
                <a:spLocks/>
              </p:cNvSpPr>
              <p:nvPr/>
            </p:nvSpPr>
            <p:spPr bwMode="auto">
              <a:xfrm>
                <a:off x="0" y="-2240"/>
                <a:ext cx="9144000" cy="332655"/>
              </a:xfrm>
              <a:prstGeom prst="rect">
                <a:avLst/>
              </a:prstGeom>
              <a:solidFill>
                <a:schemeClr val="accent2"/>
              </a:solidFill>
              <a:ln w="9525">
                <a:solidFill>
                  <a:srgbClr val="000000"/>
                </a:solidFill>
                <a:miter lim="800000"/>
                <a:headEnd/>
                <a:tailEnd/>
              </a:ln>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ts val="1200"/>
                  </a:spcBef>
                  <a:buNone/>
                </a:pPr>
                <a:r>
                  <a:rPr lang="tr-TR" altLang="tr-TR" sz="1200" b="1" dirty="0">
                    <a:solidFill>
                      <a:schemeClr val="bg1"/>
                    </a:solidFill>
                  </a:rPr>
                  <a:t> BİRLEŞİK MANTIK DEVRELERİ (COMBINATIONAL LOGIC)</a:t>
                </a:r>
              </a:p>
            </p:txBody>
          </p:sp>
          <p:sp>
            <p:nvSpPr>
              <p:cNvPr id="23" name="Picture 4"/>
              <p:cNvSpPr>
                <a:spLocks noChangeAspect="1"/>
              </p:cNvSpPr>
              <p:nvPr/>
            </p:nvSpPr>
            <p:spPr bwMode="auto">
              <a:xfrm>
                <a:off x="226481" y="6211819"/>
                <a:ext cx="2628831" cy="5295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grpSp>
        <p:sp>
          <p:nvSpPr>
            <p:cNvPr id="20" name="Metin kutusu 19"/>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sp>
        <p:nvSpPr>
          <p:cNvPr id="2" name="Metin kutusu 1"/>
          <p:cNvSpPr txBox="1"/>
          <p:nvPr/>
        </p:nvSpPr>
        <p:spPr>
          <a:xfrm>
            <a:off x="358048" y="1118349"/>
            <a:ext cx="8523780" cy="2569934"/>
          </a:xfrm>
          <a:prstGeom prst="rect">
            <a:avLst/>
          </a:prstGeom>
          <a:noFill/>
        </p:spPr>
        <p:txBody>
          <a:bodyPr wrap="square" rtlCol="0">
            <a:spAutoFit/>
          </a:bodyPr>
          <a:lstStyle/>
          <a:p>
            <a:pPr algn="just"/>
            <a:r>
              <a:rPr lang="tr-TR" sz="2300" b="1" dirty="0">
                <a:solidFill>
                  <a:srgbClr val="7030A0"/>
                </a:solidFill>
                <a:latin typeface="+mn-lt"/>
              </a:rPr>
              <a:t>1. Kodlayıcı Devreler (</a:t>
            </a:r>
            <a:r>
              <a:rPr lang="tr-TR" sz="2300" b="1" dirty="0" err="1">
                <a:solidFill>
                  <a:srgbClr val="7030A0"/>
                </a:solidFill>
                <a:latin typeface="+mn-lt"/>
              </a:rPr>
              <a:t>Encoders</a:t>
            </a:r>
            <a:r>
              <a:rPr lang="tr-TR" sz="2300" b="1" dirty="0">
                <a:solidFill>
                  <a:srgbClr val="7030A0"/>
                </a:solidFill>
                <a:latin typeface="+mn-lt"/>
              </a:rPr>
              <a:t>) </a:t>
            </a:r>
          </a:p>
          <a:p>
            <a:pPr algn="just"/>
            <a:endParaRPr lang="tr-TR" sz="2300" dirty="0">
              <a:latin typeface="+mn-lt"/>
            </a:endParaRPr>
          </a:p>
          <a:p>
            <a:pPr algn="just"/>
            <a:r>
              <a:rPr lang="tr-TR" sz="2300" dirty="0">
                <a:latin typeface="+mn-lt"/>
              </a:rPr>
              <a:t>Onluk sistemden ikili sisteme kodlayan bir kodlayıcı devresi (BCD), 74147 entegresi kullanılarak gerçekleştirilebilir. 74147 entegresi 9 adet girişe (aktif ‘0’) sahiptir ve bu girişler 1’den 9’a kadarki sayıları temsil ederler. Çıkışlarda elde edilen kodlanmış değerler, en yüksek </a:t>
            </a:r>
            <a:r>
              <a:rPr lang="tr-TR" sz="2300" dirty="0" err="1">
                <a:latin typeface="+mn-lt"/>
              </a:rPr>
              <a:t>değerlikli</a:t>
            </a:r>
            <a:r>
              <a:rPr lang="tr-TR" sz="2300" dirty="0">
                <a:latin typeface="+mn-lt"/>
              </a:rPr>
              <a:t> girişin terslenmiş BCD kodlu eşdeğeridir.</a:t>
            </a:r>
          </a:p>
        </p:txBody>
      </p:sp>
      <p:sp>
        <p:nvSpPr>
          <p:cNvPr id="24" name="6 Metin Yer Tutucusu"/>
          <p:cNvSpPr txBox="1">
            <a:spLocks/>
          </p:cNvSpPr>
          <p:nvPr/>
        </p:nvSpPr>
        <p:spPr>
          <a:xfrm>
            <a:off x="385527" y="506820"/>
            <a:ext cx="8496300" cy="477838"/>
          </a:xfrm>
          <a:prstGeom prst="rect">
            <a:avLst/>
          </a:prstGeom>
        </p:spPr>
        <p:txBody>
          <a:bodyPr vert="horz" lIns="91440" tIns="45720" rIns="91440" bIns="45720" rtlCol="0" anchor="ctr"/>
          <a:lstStyle>
            <a:defPPr>
              <a:defRPr lang="tr-TR"/>
            </a:defPPr>
            <a:lvl1pPr algn="l" rtl="0" eaLnBrk="0" fontAlgn="base" hangingPunct="0">
              <a:spcBef>
                <a:spcPct val="0"/>
              </a:spcBef>
              <a:spcAft>
                <a:spcPct val="0"/>
              </a:spcAft>
              <a:defRPr sz="900" kern="1200">
                <a:solidFill>
                  <a:schemeClr val="tx1">
                    <a:tint val="75000"/>
                  </a:schemeClr>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tr-TR" altLang="tr-TR" sz="2100" b="1" dirty="0">
                <a:solidFill>
                  <a:srgbClr val="00A5B5"/>
                </a:solidFill>
                <a:latin typeface="Verdana" panose="020B0604030504040204" pitchFamily="34" charset="0"/>
                <a:ea typeface="Verdana" panose="020B0604030504040204" pitchFamily="34" charset="0"/>
              </a:rPr>
              <a:t>3. Kodlama İle İlgili Lojik Devreler</a:t>
            </a:r>
          </a:p>
        </p:txBody>
      </p:sp>
      <p:cxnSp>
        <p:nvCxnSpPr>
          <p:cNvPr id="4" name="Düz Bağlayıcı 3"/>
          <p:cNvCxnSpPr/>
          <p:nvPr/>
        </p:nvCxnSpPr>
        <p:spPr>
          <a:xfrm>
            <a:off x="467544" y="1125538"/>
            <a:ext cx="8352606"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61714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Picture 4"/>
          <p:cNvSpPr>
            <a:spLocks noChangeAspect="1"/>
          </p:cNvSpPr>
          <p:nvPr/>
        </p:nvSpPr>
        <p:spPr bwMode="auto">
          <a:xfrm>
            <a:off x="227013" y="6211888"/>
            <a:ext cx="2628900" cy="530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sp>
        <p:nvSpPr>
          <p:cNvPr id="55302" name="Picture 3"/>
          <p:cNvSpPr>
            <a:spLocks noChangeAspect="1"/>
          </p:cNvSpPr>
          <p:nvPr/>
        </p:nvSpPr>
        <p:spPr bwMode="auto">
          <a:xfrm>
            <a:off x="233363" y="6251575"/>
            <a:ext cx="25844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9" name="Metin kutusu 8"/>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nvGrpSpPr>
          <p:cNvPr id="17" name="Grup 16"/>
          <p:cNvGrpSpPr/>
          <p:nvPr/>
        </p:nvGrpSpPr>
        <p:grpSpPr>
          <a:xfrm>
            <a:off x="0" y="22225"/>
            <a:ext cx="9143641" cy="6744527"/>
            <a:chOff x="0" y="22225"/>
            <a:chExt cx="9143641" cy="6744527"/>
          </a:xfrm>
        </p:grpSpPr>
        <p:grpSp>
          <p:nvGrpSpPr>
            <p:cNvPr id="18" name="Grup 21"/>
            <p:cNvGrpSpPr>
              <a:grpSpLocks/>
            </p:cNvGrpSpPr>
            <p:nvPr/>
          </p:nvGrpSpPr>
          <p:grpSpPr bwMode="auto">
            <a:xfrm>
              <a:off x="0" y="22225"/>
              <a:ext cx="9143641" cy="6744527"/>
              <a:chOff x="0" y="-2240"/>
              <a:chExt cx="9144000" cy="6743608"/>
            </a:xfrm>
          </p:grpSpPr>
          <p:sp>
            <p:nvSpPr>
              <p:cNvPr id="21" name="9 Metin Yer Tutucusu"/>
              <p:cNvSpPr txBox="1">
                <a:spLocks/>
              </p:cNvSpPr>
              <p:nvPr/>
            </p:nvSpPr>
            <p:spPr bwMode="auto">
              <a:xfrm>
                <a:off x="0" y="-2240"/>
                <a:ext cx="9144000" cy="332655"/>
              </a:xfrm>
              <a:prstGeom prst="rect">
                <a:avLst/>
              </a:prstGeom>
              <a:solidFill>
                <a:schemeClr val="accent2"/>
              </a:solidFill>
              <a:ln w="9525">
                <a:solidFill>
                  <a:srgbClr val="000000"/>
                </a:solidFill>
                <a:miter lim="800000"/>
                <a:headEnd/>
                <a:tailEnd/>
              </a:ln>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ts val="1200"/>
                  </a:spcBef>
                  <a:buNone/>
                </a:pPr>
                <a:r>
                  <a:rPr lang="tr-TR" altLang="tr-TR" sz="1200" b="1" dirty="0">
                    <a:solidFill>
                      <a:schemeClr val="bg1"/>
                    </a:solidFill>
                  </a:rPr>
                  <a:t>BİRLEŞİK MANTIK DEVRELERİ (COMBINATIONAL LOGIC)</a:t>
                </a:r>
              </a:p>
            </p:txBody>
          </p:sp>
          <p:sp>
            <p:nvSpPr>
              <p:cNvPr id="23" name="Picture 4"/>
              <p:cNvSpPr>
                <a:spLocks noChangeAspect="1"/>
              </p:cNvSpPr>
              <p:nvPr/>
            </p:nvSpPr>
            <p:spPr bwMode="auto">
              <a:xfrm>
                <a:off x="226481" y="6211819"/>
                <a:ext cx="2628831" cy="5295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grpSp>
        <p:sp>
          <p:nvSpPr>
            <p:cNvPr id="20" name="Metin kutusu 19"/>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sp>
        <p:nvSpPr>
          <p:cNvPr id="2" name="Metin kutusu 1"/>
          <p:cNvSpPr txBox="1"/>
          <p:nvPr/>
        </p:nvSpPr>
        <p:spPr>
          <a:xfrm>
            <a:off x="358048" y="1118349"/>
            <a:ext cx="8523780" cy="446276"/>
          </a:xfrm>
          <a:prstGeom prst="rect">
            <a:avLst/>
          </a:prstGeom>
          <a:noFill/>
        </p:spPr>
        <p:txBody>
          <a:bodyPr wrap="square" rtlCol="0">
            <a:spAutoFit/>
          </a:bodyPr>
          <a:lstStyle/>
          <a:p>
            <a:pPr algn="just"/>
            <a:r>
              <a:rPr lang="tr-TR" sz="2300" b="1" dirty="0">
                <a:solidFill>
                  <a:srgbClr val="7030A0"/>
                </a:solidFill>
                <a:latin typeface="+mn-lt"/>
              </a:rPr>
              <a:t>1. Kodlayıcı Devreler (</a:t>
            </a:r>
            <a:r>
              <a:rPr lang="tr-TR" sz="2300" b="1" dirty="0" err="1">
                <a:solidFill>
                  <a:srgbClr val="7030A0"/>
                </a:solidFill>
                <a:latin typeface="+mn-lt"/>
              </a:rPr>
              <a:t>Encoders</a:t>
            </a:r>
            <a:r>
              <a:rPr lang="tr-TR" sz="2300" b="1" dirty="0">
                <a:solidFill>
                  <a:srgbClr val="7030A0"/>
                </a:solidFill>
                <a:latin typeface="+mn-lt"/>
              </a:rPr>
              <a:t>) </a:t>
            </a:r>
          </a:p>
        </p:txBody>
      </p:sp>
      <p:sp>
        <p:nvSpPr>
          <p:cNvPr id="24" name="6 Metin Yer Tutucusu"/>
          <p:cNvSpPr txBox="1">
            <a:spLocks/>
          </p:cNvSpPr>
          <p:nvPr/>
        </p:nvSpPr>
        <p:spPr>
          <a:xfrm>
            <a:off x="385527" y="506820"/>
            <a:ext cx="8496300" cy="477838"/>
          </a:xfrm>
          <a:prstGeom prst="rect">
            <a:avLst/>
          </a:prstGeom>
        </p:spPr>
        <p:txBody>
          <a:bodyPr vert="horz" lIns="91440" tIns="45720" rIns="91440" bIns="45720" rtlCol="0" anchor="ctr"/>
          <a:lstStyle>
            <a:defPPr>
              <a:defRPr lang="tr-TR"/>
            </a:defPPr>
            <a:lvl1pPr algn="l" rtl="0" eaLnBrk="0" fontAlgn="base" hangingPunct="0">
              <a:spcBef>
                <a:spcPct val="0"/>
              </a:spcBef>
              <a:spcAft>
                <a:spcPct val="0"/>
              </a:spcAft>
              <a:defRPr sz="900" kern="1200">
                <a:solidFill>
                  <a:schemeClr val="tx1">
                    <a:tint val="75000"/>
                  </a:schemeClr>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tr-TR" altLang="tr-TR" sz="2100" b="1" dirty="0">
                <a:solidFill>
                  <a:srgbClr val="00A5B5"/>
                </a:solidFill>
                <a:latin typeface="Verdana" panose="020B0604030504040204" pitchFamily="34" charset="0"/>
                <a:ea typeface="Verdana" panose="020B0604030504040204" pitchFamily="34" charset="0"/>
              </a:rPr>
              <a:t>3. Kodlama İle İlgili Lojik Devreler</a:t>
            </a:r>
          </a:p>
        </p:txBody>
      </p:sp>
      <p:cxnSp>
        <p:nvCxnSpPr>
          <p:cNvPr id="4" name="Düz Bağlayıcı 3"/>
          <p:cNvCxnSpPr/>
          <p:nvPr/>
        </p:nvCxnSpPr>
        <p:spPr>
          <a:xfrm>
            <a:off x="467544" y="1125538"/>
            <a:ext cx="8352606" cy="0"/>
          </a:xfrm>
          <a:prstGeom prst="line">
            <a:avLst/>
          </a:prstGeom>
          <a:ln w="28575"/>
        </p:spPr>
        <p:style>
          <a:lnRef idx="1">
            <a:schemeClr val="dk1"/>
          </a:lnRef>
          <a:fillRef idx="0">
            <a:schemeClr val="dk1"/>
          </a:fillRef>
          <a:effectRef idx="0">
            <a:schemeClr val="dk1"/>
          </a:effectRef>
          <a:fontRef idx="minor">
            <a:schemeClr val="tx1"/>
          </a:fontRef>
        </p:style>
      </p:cxnSp>
      <p:pic>
        <p:nvPicPr>
          <p:cNvPr id="3" name="Resim 2"/>
          <p:cNvPicPr>
            <a:picLocks noChangeAspect="1"/>
          </p:cNvPicPr>
          <p:nvPr/>
        </p:nvPicPr>
        <p:blipFill>
          <a:blip r:embed="rId2"/>
          <a:stretch>
            <a:fillRect/>
          </a:stretch>
        </p:blipFill>
        <p:spPr>
          <a:xfrm>
            <a:off x="342080" y="1748082"/>
            <a:ext cx="8334375" cy="4086225"/>
          </a:xfrm>
          <a:prstGeom prst="rect">
            <a:avLst/>
          </a:prstGeom>
        </p:spPr>
      </p:pic>
    </p:spTree>
    <p:extLst>
      <p:ext uri="{BB962C8B-B14F-4D97-AF65-F5344CB8AC3E}">
        <p14:creationId xmlns:p14="http://schemas.microsoft.com/office/powerpoint/2010/main" val="3287661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Picture 4"/>
          <p:cNvSpPr>
            <a:spLocks noChangeAspect="1"/>
          </p:cNvSpPr>
          <p:nvPr/>
        </p:nvSpPr>
        <p:spPr bwMode="auto">
          <a:xfrm>
            <a:off x="227013" y="6211888"/>
            <a:ext cx="2628900" cy="530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sp>
        <p:nvSpPr>
          <p:cNvPr id="55302" name="Picture 3"/>
          <p:cNvSpPr>
            <a:spLocks noChangeAspect="1"/>
          </p:cNvSpPr>
          <p:nvPr/>
        </p:nvSpPr>
        <p:spPr bwMode="auto">
          <a:xfrm>
            <a:off x="233363" y="6251575"/>
            <a:ext cx="25844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9" name="Metin kutusu 8"/>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nvGrpSpPr>
          <p:cNvPr id="17" name="Grup 16"/>
          <p:cNvGrpSpPr/>
          <p:nvPr/>
        </p:nvGrpSpPr>
        <p:grpSpPr>
          <a:xfrm>
            <a:off x="0" y="22225"/>
            <a:ext cx="9143641" cy="6744527"/>
            <a:chOff x="0" y="22225"/>
            <a:chExt cx="9143641" cy="6744527"/>
          </a:xfrm>
        </p:grpSpPr>
        <p:grpSp>
          <p:nvGrpSpPr>
            <p:cNvPr id="18" name="Grup 21"/>
            <p:cNvGrpSpPr>
              <a:grpSpLocks/>
            </p:cNvGrpSpPr>
            <p:nvPr/>
          </p:nvGrpSpPr>
          <p:grpSpPr bwMode="auto">
            <a:xfrm>
              <a:off x="0" y="22225"/>
              <a:ext cx="9143641" cy="6744527"/>
              <a:chOff x="0" y="-2240"/>
              <a:chExt cx="9144000" cy="6743608"/>
            </a:xfrm>
          </p:grpSpPr>
          <p:sp>
            <p:nvSpPr>
              <p:cNvPr id="21" name="9 Metin Yer Tutucusu"/>
              <p:cNvSpPr txBox="1">
                <a:spLocks/>
              </p:cNvSpPr>
              <p:nvPr/>
            </p:nvSpPr>
            <p:spPr bwMode="auto">
              <a:xfrm>
                <a:off x="0" y="-2240"/>
                <a:ext cx="9144000" cy="332655"/>
              </a:xfrm>
              <a:prstGeom prst="rect">
                <a:avLst/>
              </a:prstGeom>
              <a:solidFill>
                <a:schemeClr val="accent2"/>
              </a:solidFill>
              <a:ln w="9525">
                <a:solidFill>
                  <a:srgbClr val="000000"/>
                </a:solidFill>
                <a:miter lim="800000"/>
                <a:headEnd/>
                <a:tailEnd/>
              </a:ln>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ts val="1200"/>
                  </a:spcBef>
                  <a:buNone/>
                </a:pPr>
                <a:r>
                  <a:rPr lang="tr-TR" altLang="tr-TR" sz="1200" b="1" dirty="0">
                    <a:solidFill>
                      <a:schemeClr val="bg1"/>
                    </a:solidFill>
                  </a:rPr>
                  <a:t> BİRLEŞİK MANTIK DEVRELERİ (COMBINATIONAL LOGIC)</a:t>
                </a:r>
              </a:p>
            </p:txBody>
          </p:sp>
          <p:sp>
            <p:nvSpPr>
              <p:cNvPr id="23" name="Picture 4"/>
              <p:cNvSpPr>
                <a:spLocks noChangeAspect="1"/>
              </p:cNvSpPr>
              <p:nvPr/>
            </p:nvSpPr>
            <p:spPr bwMode="auto">
              <a:xfrm>
                <a:off x="226481" y="6211819"/>
                <a:ext cx="2628831" cy="5295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grpSp>
        <p:sp>
          <p:nvSpPr>
            <p:cNvPr id="20" name="Metin kutusu 19"/>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sp>
        <p:nvSpPr>
          <p:cNvPr id="2" name="Metin kutusu 1"/>
          <p:cNvSpPr txBox="1"/>
          <p:nvPr/>
        </p:nvSpPr>
        <p:spPr>
          <a:xfrm>
            <a:off x="358048" y="1118349"/>
            <a:ext cx="8523780" cy="4847481"/>
          </a:xfrm>
          <a:prstGeom prst="rect">
            <a:avLst/>
          </a:prstGeom>
          <a:noFill/>
        </p:spPr>
        <p:txBody>
          <a:bodyPr wrap="square" rtlCol="0">
            <a:spAutoFit/>
          </a:bodyPr>
          <a:lstStyle/>
          <a:p>
            <a:pPr algn="just"/>
            <a:r>
              <a:rPr lang="tr-TR" sz="2300" b="1" dirty="0">
                <a:solidFill>
                  <a:srgbClr val="7030A0"/>
                </a:solidFill>
                <a:latin typeface="+mn-lt"/>
              </a:rPr>
              <a:t>1. Kodlayıcı Devreler (</a:t>
            </a:r>
            <a:r>
              <a:rPr lang="tr-TR" sz="2300" b="1" dirty="0" err="1">
                <a:solidFill>
                  <a:srgbClr val="7030A0"/>
                </a:solidFill>
                <a:latin typeface="+mn-lt"/>
              </a:rPr>
              <a:t>Encoders</a:t>
            </a:r>
            <a:r>
              <a:rPr lang="tr-TR" sz="2300" b="1" dirty="0">
                <a:solidFill>
                  <a:srgbClr val="7030A0"/>
                </a:solidFill>
                <a:latin typeface="+mn-lt"/>
              </a:rPr>
              <a:t>) </a:t>
            </a:r>
          </a:p>
          <a:p>
            <a:pPr algn="just"/>
            <a:r>
              <a:rPr lang="tr-TR" sz="2200" dirty="0">
                <a:latin typeface="+mn-lt"/>
              </a:rPr>
              <a:t>74147 entegresinin doğruluk tablosu incelenirse; ilk satırın çıkışındaki değerin 0000’ın tümleyeni (tersi) yani 1111 olduğu ve bunun BCD 15’e karşılık geldiği görülür. İkinci satırdaki çıkış değerlerinin A</a:t>
            </a:r>
            <a:r>
              <a:rPr lang="tr-TR" sz="2200" baseline="-25000" dirty="0">
                <a:latin typeface="+mn-lt"/>
              </a:rPr>
              <a:t>9</a:t>
            </a:r>
            <a:r>
              <a:rPr lang="tr-TR" sz="2200" dirty="0">
                <a:latin typeface="+mn-lt"/>
              </a:rPr>
              <a:t>’nun karşılığı olarak 1001 değerinin tümleyeni yani 0110 olduğu bulunur. Takip eden satırlarda, aynı şekilde aktif olan girişin karşılığı olan ikili sayının </a:t>
            </a:r>
            <a:r>
              <a:rPr lang="tr-TR" sz="2200" dirty="0" err="1">
                <a:latin typeface="+mn-lt"/>
              </a:rPr>
              <a:t>tümleyeninin</a:t>
            </a:r>
            <a:r>
              <a:rPr lang="tr-TR" sz="2200" dirty="0">
                <a:latin typeface="+mn-lt"/>
              </a:rPr>
              <a:t> bulunduğu görülür. 74147 entegresi çıkışı, girişlerden hiçbirinin aktif olmadığı durumda 1111 olur ve bu değer 0’ı temsil eder. Onlu sistemden </a:t>
            </a:r>
            <a:r>
              <a:rPr lang="tr-TR" sz="2200" dirty="0" err="1">
                <a:latin typeface="+mn-lt"/>
              </a:rPr>
              <a:t>BCD’ye</a:t>
            </a:r>
            <a:r>
              <a:rPr lang="tr-TR" sz="2200" dirty="0">
                <a:latin typeface="+mn-lt"/>
              </a:rPr>
              <a:t> kodlayıcı devrelerin en basit şekli, diyot matrisle yapılan ve anahtar kodlayıcı (</a:t>
            </a:r>
            <a:r>
              <a:rPr lang="tr-TR" sz="2200" dirty="0" err="1">
                <a:latin typeface="+mn-lt"/>
              </a:rPr>
              <a:t>switch</a:t>
            </a:r>
            <a:r>
              <a:rPr lang="tr-TR" sz="2200" dirty="0">
                <a:latin typeface="+mn-lt"/>
              </a:rPr>
              <a:t> </a:t>
            </a:r>
            <a:r>
              <a:rPr lang="tr-TR" sz="2200" dirty="0" err="1">
                <a:latin typeface="+mn-lt"/>
              </a:rPr>
              <a:t>encoder</a:t>
            </a:r>
            <a:r>
              <a:rPr lang="tr-TR" sz="2200" dirty="0">
                <a:latin typeface="+mn-lt"/>
              </a:rPr>
              <a:t>) diye isimlendirilen kodlama devresidir. Bu şekilde yapılan bir kodlama işleminde; anahtarlardan birisi kapatıldığı zaman, devre kapatılan anahtara bağlı olarak çıkışında uygun ikili sayı üretir. Örneğin; 3 </a:t>
            </a:r>
            <a:r>
              <a:rPr lang="tr-TR" sz="2200" dirty="0" err="1">
                <a:latin typeface="+mn-lt"/>
              </a:rPr>
              <a:t>nolu</a:t>
            </a:r>
            <a:r>
              <a:rPr lang="tr-TR" sz="2200" dirty="0">
                <a:latin typeface="+mn-lt"/>
              </a:rPr>
              <a:t> anahtara basıldığı zaman çıkışta ‘0011’ değeri okunurken, 7 </a:t>
            </a:r>
            <a:r>
              <a:rPr lang="tr-TR" sz="2200" dirty="0" err="1">
                <a:latin typeface="+mn-lt"/>
              </a:rPr>
              <a:t>nolu</a:t>
            </a:r>
            <a:r>
              <a:rPr lang="tr-TR" sz="2200" dirty="0">
                <a:latin typeface="+mn-lt"/>
              </a:rPr>
              <a:t> anahtara basıldığı anda ‘0111’ çıkışı elde edilir.</a:t>
            </a:r>
          </a:p>
        </p:txBody>
      </p:sp>
      <p:sp>
        <p:nvSpPr>
          <p:cNvPr id="24" name="6 Metin Yer Tutucusu"/>
          <p:cNvSpPr txBox="1">
            <a:spLocks/>
          </p:cNvSpPr>
          <p:nvPr/>
        </p:nvSpPr>
        <p:spPr>
          <a:xfrm>
            <a:off x="385527" y="506820"/>
            <a:ext cx="8496300" cy="477838"/>
          </a:xfrm>
          <a:prstGeom prst="rect">
            <a:avLst/>
          </a:prstGeom>
        </p:spPr>
        <p:txBody>
          <a:bodyPr vert="horz" lIns="91440" tIns="45720" rIns="91440" bIns="45720" rtlCol="0" anchor="ctr"/>
          <a:lstStyle>
            <a:defPPr>
              <a:defRPr lang="tr-TR"/>
            </a:defPPr>
            <a:lvl1pPr algn="l" rtl="0" eaLnBrk="0" fontAlgn="base" hangingPunct="0">
              <a:spcBef>
                <a:spcPct val="0"/>
              </a:spcBef>
              <a:spcAft>
                <a:spcPct val="0"/>
              </a:spcAft>
              <a:defRPr sz="900" kern="1200">
                <a:solidFill>
                  <a:schemeClr val="tx1">
                    <a:tint val="75000"/>
                  </a:schemeClr>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tr-TR" altLang="tr-TR" sz="2100" b="1" dirty="0">
                <a:solidFill>
                  <a:srgbClr val="00A5B5"/>
                </a:solidFill>
                <a:latin typeface="Verdana" panose="020B0604030504040204" pitchFamily="34" charset="0"/>
                <a:ea typeface="Verdana" panose="020B0604030504040204" pitchFamily="34" charset="0"/>
              </a:rPr>
              <a:t>3. Kodlama İle İlgili Lojik Devreler</a:t>
            </a:r>
          </a:p>
        </p:txBody>
      </p:sp>
      <p:cxnSp>
        <p:nvCxnSpPr>
          <p:cNvPr id="4" name="Düz Bağlayıcı 3"/>
          <p:cNvCxnSpPr/>
          <p:nvPr/>
        </p:nvCxnSpPr>
        <p:spPr>
          <a:xfrm>
            <a:off x="467544" y="1125538"/>
            <a:ext cx="8352606"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14928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Picture 4"/>
          <p:cNvSpPr>
            <a:spLocks noChangeAspect="1"/>
          </p:cNvSpPr>
          <p:nvPr/>
        </p:nvSpPr>
        <p:spPr bwMode="auto">
          <a:xfrm>
            <a:off x="227013" y="6211888"/>
            <a:ext cx="2628900" cy="530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sp>
        <p:nvSpPr>
          <p:cNvPr id="55302" name="Picture 3"/>
          <p:cNvSpPr>
            <a:spLocks noChangeAspect="1"/>
          </p:cNvSpPr>
          <p:nvPr/>
        </p:nvSpPr>
        <p:spPr bwMode="auto">
          <a:xfrm>
            <a:off x="233363" y="6251575"/>
            <a:ext cx="25844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9" name="Metin kutusu 8"/>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nvGrpSpPr>
          <p:cNvPr id="17" name="Grup 16"/>
          <p:cNvGrpSpPr/>
          <p:nvPr/>
        </p:nvGrpSpPr>
        <p:grpSpPr>
          <a:xfrm>
            <a:off x="0" y="22225"/>
            <a:ext cx="9143641" cy="6744527"/>
            <a:chOff x="0" y="22225"/>
            <a:chExt cx="9143641" cy="6744527"/>
          </a:xfrm>
        </p:grpSpPr>
        <p:grpSp>
          <p:nvGrpSpPr>
            <p:cNvPr id="18" name="Grup 21"/>
            <p:cNvGrpSpPr>
              <a:grpSpLocks/>
            </p:cNvGrpSpPr>
            <p:nvPr/>
          </p:nvGrpSpPr>
          <p:grpSpPr bwMode="auto">
            <a:xfrm>
              <a:off x="0" y="22225"/>
              <a:ext cx="9143641" cy="6744527"/>
              <a:chOff x="0" y="-2240"/>
              <a:chExt cx="9144000" cy="6743608"/>
            </a:xfrm>
          </p:grpSpPr>
          <p:sp>
            <p:nvSpPr>
              <p:cNvPr id="21" name="9 Metin Yer Tutucusu"/>
              <p:cNvSpPr txBox="1">
                <a:spLocks/>
              </p:cNvSpPr>
              <p:nvPr/>
            </p:nvSpPr>
            <p:spPr bwMode="auto">
              <a:xfrm>
                <a:off x="0" y="-2240"/>
                <a:ext cx="9144000" cy="332655"/>
              </a:xfrm>
              <a:prstGeom prst="rect">
                <a:avLst/>
              </a:prstGeom>
              <a:solidFill>
                <a:schemeClr val="accent2"/>
              </a:solidFill>
              <a:ln w="9525">
                <a:solidFill>
                  <a:srgbClr val="000000"/>
                </a:solidFill>
                <a:miter lim="800000"/>
                <a:headEnd/>
                <a:tailEnd/>
              </a:ln>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ts val="1200"/>
                  </a:spcBef>
                  <a:buNone/>
                </a:pPr>
                <a:r>
                  <a:rPr lang="tr-TR" altLang="tr-TR" sz="1200" b="1" dirty="0">
                    <a:solidFill>
                      <a:schemeClr val="bg1"/>
                    </a:solidFill>
                  </a:rPr>
                  <a:t> BİRLEŞİK MANTIK DEVRELERİ (COMBINATIONAL LOGIC)</a:t>
                </a:r>
              </a:p>
            </p:txBody>
          </p:sp>
          <p:sp>
            <p:nvSpPr>
              <p:cNvPr id="23" name="Picture 4"/>
              <p:cNvSpPr>
                <a:spLocks noChangeAspect="1"/>
              </p:cNvSpPr>
              <p:nvPr/>
            </p:nvSpPr>
            <p:spPr bwMode="auto">
              <a:xfrm>
                <a:off x="226481" y="6211819"/>
                <a:ext cx="2628831" cy="5295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grpSp>
        <p:sp>
          <p:nvSpPr>
            <p:cNvPr id="20" name="Metin kutusu 19"/>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pic>
        <p:nvPicPr>
          <p:cNvPr id="3" name="Resim 2"/>
          <p:cNvPicPr>
            <a:picLocks noChangeAspect="1"/>
          </p:cNvPicPr>
          <p:nvPr/>
        </p:nvPicPr>
        <p:blipFill>
          <a:blip r:embed="rId2"/>
          <a:stretch>
            <a:fillRect/>
          </a:stretch>
        </p:blipFill>
        <p:spPr>
          <a:xfrm>
            <a:off x="1187444" y="471218"/>
            <a:ext cx="6768752" cy="5682520"/>
          </a:xfrm>
          <a:prstGeom prst="rect">
            <a:avLst/>
          </a:prstGeom>
        </p:spPr>
      </p:pic>
    </p:spTree>
    <p:extLst>
      <p:ext uri="{BB962C8B-B14F-4D97-AF65-F5344CB8AC3E}">
        <p14:creationId xmlns:p14="http://schemas.microsoft.com/office/powerpoint/2010/main" val="737475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Picture 4"/>
          <p:cNvSpPr>
            <a:spLocks noChangeAspect="1"/>
          </p:cNvSpPr>
          <p:nvPr/>
        </p:nvSpPr>
        <p:spPr bwMode="auto">
          <a:xfrm>
            <a:off x="227013" y="6211888"/>
            <a:ext cx="2628900" cy="530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sp>
        <p:nvSpPr>
          <p:cNvPr id="55302" name="Picture 3"/>
          <p:cNvSpPr>
            <a:spLocks noChangeAspect="1"/>
          </p:cNvSpPr>
          <p:nvPr/>
        </p:nvSpPr>
        <p:spPr bwMode="auto">
          <a:xfrm>
            <a:off x="233363" y="6251575"/>
            <a:ext cx="25844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9" name="Metin kutusu 8"/>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nvGrpSpPr>
          <p:cNvPr id="17" name="Grup 16"/>
          <p:cNvGrpSpPr/>
          <p:nvPr/>
        </p:nvGrpSpPr>
        <p:grpSpPr>
          <a:xfrm>
            <a:off x="0" y="22225"/>
            <a:ext cx="9143641" cy="6744527"/>
            <a:chOff x="0" y="22225"/>
            <a:chExt cx="9143641" cy="6744527"/>
          </a:xfrm>
        </p:grpSpPr>
        <p:grpSp>
          <p:nvGrpSpPr>
            <p:cNvPr id="18" name="Grup 21"/>
            <p:cNvGrpSpPr>
              <a:grpSpLocks/>
            </p:cNvGrpSpPr>
            <p:nvPr/>
          </p:nvGrpSpPr>
          <p:grpSpPr bwMode="auto">
            <a:xfrm>
              <a:off x="0" y="22225"/>
              <a:ext cx="9143641" cy="6744527"/>
              <a:chOff x="0" y="-2240"/>
              <a:chExt cx="9144000" cy="6743608"/>
            </a:xfrm>
          </p:grpSpPr>
          <p:sp>
            <p:nvSpPr>
              <p:cNvPr id="21" name="9 Metin Yer Tutucusu"/>
              <p:cNvSpPr txBox="1">
                <a:spLocks/>
              </p:cNvSpPr>
              <p:nvPr/>
            </p:nvSpPr>
            <p:spPr bwMode="auto">
              <a:xfrm>
                <a:off x="0" y="-2240"/>
                <a:ext cx="9144000" cy="332655"/>
              </a:xfrm>
              <a:prstGeom prst="rect">
                <a:avLst/>
              </a:prstGeom>
              <a:solidFill>
                <a:schemeClr val="accent2"/>
              </a:solidFill>
              <a:ln w="9525">
                <a:solidFill>
                  <a:srgbClr val="000000"/>
                </a:solidFill>
                <a:miter lim="800000"/>
                <a:headEnd/>
                <a:tailEnd/>
              </a:ln>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ts val="1200"/>
                  </a:spcBef>
                  <a:buNone/>
                </a:pPr>
                <a:r>
                  <a:rPr lang="tr-TR" altLang="tr-TR" sz="1200" b="1" dirty="0">
                    <a:solidFill>
                      <a:schemeClr val="bg1"/>
                    </a:solidFill>
                  </a:rPr>
                  <a:t> BİRLEŞİK MANTIK DEVRELERİ (COMBINATIONAL LOGIC)</a:t>
                </a:r>
              </a:p>
            </p:txBody>
          </p:sp>
          <p:sp>
            <p:nvSpPr>
              <p:cNvPr id="23" name="Picture 4"/>
              <p:cNvSpPr>
                <a:spLocks noChangeAspect="1"/>
              </p:cNvSpPr>
              <p:nvPr/>
            </p:nvSpPr>
            <p:spPr bwMode="auto">
              <a:xfrm>
                <a:off x="226481" y="6211819"/>
                <a:ext cx="2628831" cy="5295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grpSp>
        <p:pic>
          <p:nvPicPr>
            <p:cNvPr id="19" name="Picture 3">
              <a:extLst>
                <a:ext uri="{FF2B5EF4-FFF2-40B4-BE49-F238E27FC236}">
                  <a16:creationId xmlns:a16="http://schemas.microsoft.com/office/drawing/2014/main" id="{7FB7B55F-4D95-2E4E-BC7C-07A6A3B75809}"/>
                </a:ext>
              </a:extLst>
            </p:cNvPr>
            <p:cNvPicPr>
              <a:picLocks noChangeAspect="1"/>
            </p:cNvPicPr>
            <p:nvPr/>
          </p:nvPicPr>
          <p:blipFill>
            <a:blip r:embed="rId2"/>
            <a:stretch>
              <a:fillRect/>
            </a:stretch>
          </p:blipFill>
          <p:spPr>
            <a:xfrm>
              <a:off x="171491" y="6200775"/>
              <a:ext cx="2584904" cy="520700"/>
            </a:xfrm>
            <a:prstGeom prst="rect">
              <a:avLst/>
            </a:prstGeom>
          </p:spPr>
        </p:pic>
      </p:grpSp>
      <p:sp>
        <p:nvSpPr>
          <p:cNvPr id="2" name="Metin kutusu 1"/>
          <p:cNvSpPr txBox="1"/>
          <p:nvPr/>
        </p:nvSpPr>
        <p:spPr>
          <a:xfrm>
            <a:off x="358048" y="1118349"/>
            <a:ext cx="8523780" cy="3493264"/>
          </a:xfrm>
          <a:prstGeom prst="rect">
            <a:avLst/>
          </a:prstGeom>
          <a:noFill/>
        </p:spPr>
        <p:txBody>
          <a:bodyPr wrap="square" rtlCol="0">
            <a:spAutoFit/>
          </a:bodyPr>
          <a:lstStyle/>
          <a:p>
            <a:pPr algn="just"/>
            <a:r>
              <a:rPr lang="tr-TR" sz="2300" b="1" dirty="0">
                <a:solidFill>
                  <a:srgbClr val="7030A0"/>
                </a:solidFill>
                <a:latin typeface="+mn-lt"/>
              </a:rPr>
              <a:t>2. Kod Çözücüler (</a:t>
            </a:r>
            <a:r>
              <a:rPr lang="tr-TR" sz="2300" b="1" dirty="0" err="1">
                <a:solidFill>
                  <a:srgbClr val="7030A0"/>
                </a:solidFill>
                <a:latin typeface="+mn-lt"/>
              </a:rPr>
              <a:t>Decoders</a:t>
            </a:r>
            <a:r>
              <a:rPr lang="tr-TR" sz="2300" b="1" dirty="0">
                <a:solidFill>
                  <a:srgbClr val="7030A0"/>
                </a:solidFill>
                <a:latin typeface="+mn-lt"/>
              </a:rPr>
              <a:t>) </a:t>
            </a:r>
          </a:p>
          <a:p>
            <a:pPr algn="just"/>
            <a:r>
              <a:rPr lang="tr-TR" sz="2200" dirty="0">
                <a:latin typeface="+mn-lt"/>
              </a:rPr>
              <a:t>Dijital sistemlerde bilgiler ikili sayılar olarak temsil edilir ve yapılan işlemler ikili sayılarla gerçekleştirilir. 'Kod çözücü' (</a:t>
            </a:r>
            <a:r>
              <a:rPr lang="tr-TR" sz="2200" dirty="0" err="1">
                <a:latin typeface="+mn-lt"/>
              </a:rPr>
              <a:t>decoder</a:t>
            </a:r>
            <a:r>
              <a:rPr lang="tr-TR" sz="2200" dirty="0">
                <a:latin typeface="+mn-lt"/>
              </a:rPr>
              <a:t>) devresi; kodlayıcı devresinin tersini yaparak, ‘n’ sayıdaki giriş hattından gelen ikili bilgileri maksimum 2</a:t>
            </a:r>
            <a:r>
              <a:rPr lang="tr-TR" sz="2200" baseline="30000" dirty="0">
                <a:latin typeface="+mn-lt"/>
              </a:rPr>
              <a:t>n</a:t>
            </a:r>
            <a:r>
              <a:rPr lang="tr-TR" sz="2200" dirty="0">
                <a:latin typeface="+mn-lt"/>
              </a:rPr>
              <a:t>  sayıda çıkış hattına dönüştüren bileşik bir devredir. Diğer bir deyişle; değişik formlarda ifade edilen bilgilerin insanların kolayca anlayabileceği şekle dönüştürülmesini sağlayan devreler, ‘kod çözücü devreler’ olarak isimlendirilir. Kodu çözülen ‘n’ bitli bilginin kullanılmayan girişleri varsa kod çözücü çıkışındaki çıkış sayısı 2</a:t>
            </a:r>
            <a:r>
              <a:rPr lang="tr-TR" sz="2200" baseline="30000" dirty="0">
                <a:latin typeface="+mn-lt"/>
              </a:rPr>
              <a:t>n</a:t>
            </a:r>
            <a:r>
              <a:rPr lang="tr-TR" sz="2200" dirty="0">
                <a:latin typeface="+mn-lt"/>
              </a:rPr>
              <a:t>’den az olur. </a:t>
            </a:r>
          </a:p>
        </p:txBody>
      </p:sp>
      <p:sp>
        <p:nvSpPr>
          <p:cNvPr id="24" name="6 Metin Yer Tutucusu"/>
          <p:cNvSpPr txBox="1">
            <a:spLocks/>
          </p:cNvSpPr>
          <p:nvPr/>
        </p:nvSpPr>
        <p:spPr>
          <a:xfrm>
            <a:off x="385527" y="506820"/>
            <a:ext cx="8496300" cy="477838"/>
          </a:xfrm>
          <a:prstGeom prst="rect">
            <a:avLst/>
          </a:prstGeom>
        </p:spPr>
        <p:txBody>
          <a:bodyPr vert="horz" lIns="91440" tIns="45720" rIns="91440" bIns="45720" rtlCol="0" anchor="ctr"/>
          <a:lstStyle>
            <a:defPPr>
              <a:defRPr lang="tr-TR"/>
            </a:defPPr>
            <a:lvl1pPr algn="l" rtl="0" eaLnBrk="0" fontAlgn="base" hangingPunct="0">
              <a:spcBef>
                <a:spcPct val="0"/>
              </a:spcBef>
              <a:spcAft>
                <a:spcPct val="0"/>
              </a:spcAft>
              <a:defRPr sz="900" kern="1200">
                <a:solidFill>
                  <a:schemeClr val="tx1">
                    <a:tint val="75000"/>
                  </a:schemeClr>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tr-TR" altLang="tr-TR" sz="2100" b="1" dirty="0">
                <a:solidFill>
                  <a:srgbClr val="00A5B5"/>
                </a:solidFill>
                <a:latin typeface="Verdana" panose="020B0604030504040204" pitchFamily="34" charset="0"/>
                <a:ea typeface="Verdana" panose="020B0604030504040204" pitchFamily="34" charset="0"/>
              </a:rPr>
              <a:t>3. Kodlama İle İlgili Lojik Devreler</a:t>
            </a:r>
          </a:p>
        </p:txBody>
      </p:sp>
      <p:cxnSp>
        <p:nvCxnSpPr>
          <p:cNvPr id="4" name="Düz Bağlayıcı 3"/>
          <p:cNvCxnSpPr/>
          <p:nvPr/>
        </p:nvCxnSpPr>
        <p:spPr>
          <a:xfrm>
            <a:off x="467544" y="1125538"/>
            <a:ext cx="8352606" cy="0"/>
          </a:xfrm>
          <a:prstGeom prst="line">
            <a:avLst/>
          </a:prstGeom>
          <a:ln w="28575"/>
        </p:spPr>
        <p:style>
          <a:lnRef idx="1">
            <a:schemeClr val="dk1"/>
          </a:lnRef>
          <a:fillRef idx="0">
            <a:schemeClr val="dk1"/>
          </a:fillRef>
          <a:effectRef idx="0">
            <a:schemeClr val="dk1"/>
          </a:effectRef>
          <a:fontRef idx="minor">
            <a:schemeClr val="tx1"/>
          </a:fontRef>
        </p:style>
      </p:cxnSp>
      <p:pic>
        <p:nvPicPr>
          <p:cNvPr id="3" name="Resim 2"/>
          <p:cNvPicPr>
            <a:picLocks noChangeAspect="1"/>
          </p:cNvPicPr>
          <p:nvPr/>
        </p:nvPicPr>
        <p:blipFill>
          <a:blip r:embed="rId3"/>
          <a:stretch>
            <a:fillRect/>
          </a:stretch>
        </p:blipFill>
        <p:spPr>
          <a:xfrm>
            <a:off x="179512" y="4724750"/>
            <a:ext cx="6515100" cy="2152650"/>
          </a:xfrm>
          <a:prstGeom prst="rect">
            <a:avLst/>
          </a:prstGeom>
        </p:spPr>
      </p:pic>
    </p:spTree>
    <p:extLst>
      <p:ext uri="{BB962C8B-B14F-4D97-AF65-F5344CB8AC3E}">
        <p14:creationId xmlns:p14="http://schemas.microsoft.com/office/powerpoint/2010/main" val="30608163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p:cNvPicPr>
            <a:picLocks noChangeAspect="1"/>
          </p:cNvPicPr>
          <p:nvPr/>
        </p:nvPicPr>
        <p:blipFill>
          <a:blip r:embed="rId2"/>
          <a:stretch>
            <a:fillRect/>
          </a:stretch>
        </p:blipFill>
        <p:spPr>
          <a:xfrm>
            <a:off x="642702" y="1441317"/>
            <a:ext cx="7981950" cy="2771775"/>
          </a:xfrm>
          <a:prstGeom prst="rect">
            <a:avLst/>
          </a:prstGeom>
        </p:spPr>
      </p:pic>
      <p:sp>
        <p:nvSpPr>
          <p:cNvPr id="55300" name="Picture 4"/>
          <p:cNvSpPr>
            <a:spLocks noChangeAspect="1"/>
          </p:cNvSpPr>
          <p:nvPr/>
        </p:nvSpPr>
        <p:spPr bwMode="auto">
          <a:xfrm>
            <a:off x="227013" y="6211888"/>
            <a:ext cx="2628900" cy="530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sp>
        <p:nvSpPr>
          <p:cNvPr id="55302" name="Picture 3"/>
          <p:cNvSpPr>
            <a:spLocks noChangeAspect="1"/>
          </p:cNvSpPr>
          <p:nvPr/>
        </p:nvSpPr>
        <p:spPr bwMode="auto">
          <a:xfrm>
            <a:off x="233363" y="6251575"/>
            <a:ext cx="25844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9" name="Metin kutusu 8"/>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nvGrpSpPr>
          <p:cNvPr id="17" name="Grup 16"/>
          <p:cNvGrpSpPr/>
          <p:nvPr/>
        </p:nvGrpSpPr>
        <p:grpSpPr>
          <a:xfrm>
            <a:off x="0" y="22225"/>
            <a:ext cx="9143641" cy="6744527"/>
            <a:chOff x="0" y="22225"/>
            <a:chExt cx="9143641" cy="6744527"/>
          </a:xfrm>
        </p:grpSpPr>
        <p:grpSp>
          <p:nvGrpSpPr>
            <p:cNvPr id="18" name="Grup 21"/>
            <p:cNvGrpSpPr>
              <a:grpSpLocks/>
            </p:cNvGrpSpPr>
            <p:nvPr/>
          </p:nvGrpSpPr>
          <p:grpSpPr bwMode="auto">
            <a:xfrm>
              <a:off x="0" y="22225"/>
              <a:ext cx="9143641" cy="6744527"/>
              <a:chOff x="0" y="-2240"/>
              <a:chExt cx="9144000" cy="6743608"/>
            </a:xfrm>
          </p:grpSpPr>
          <p:sp>
            <p:nvSpPr>
              <p:cNvPr id="21" name="9 Metin Yer Tutucusu"/>
              <p:cNvSpPr txBox="1">
                <a:spLocks/>
              </p:cNvSpPr>
              <p:nvPr/>
            </p:nvSpPr>
            <p:spPr bwMode="auto">
              <a:xfrm>
                <a:off x="0" y="-2240"/>
                <a:ext cx="9144000" cy="332655"/>
              </a:xfrm>
              <a:prstGeom prst="rect">
                <a:avLst/>
              </a:prstGeom>
              <a:solidFill>
                <a:schemeClr val="accent2"/>
              </a:solidFill>
              <a:ln w="9525">
                <a:solidFill>
                  <a:srgbClr val="000000"/>
                </a:solidFill>
                <a:miter lim="800000"/>
                <a:headEnd/>
                <a:tailEnd/>
              </a:ln>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ts val="1200"/>
                  </a:spcBef>
                  <a:buNone/>
                </a:pPr>
                <a:r>
                  <a:rPr lang="tr-TR" altLang="tr-TR" sz="1200" b="1" dirty="0">
                    <a:solidFill>
                      <a:schemeClr val="bg1"/>
                    </a:solidFill>
                  </a:rPr>
                  <a:t> BİRLEŞİK MANTIK DEVRELERİ (COMBINATIONAL LOGIC)</a:t>
                </a:r>
              </a:p>
            </p:txBody>
          </p:sp>
          <p:sp>
            <p:nvSpPr>
              <p:cNvPr id="23" name="Picture 4"/>
              <p:cNvSpPr>
                <a:spLocks noChangeAspect="1"/>
              </p:cNvSpPr>
              <p:nvPr/>
            </p:nvSpPr>
            <p:spPr bwMode="auto">
              <a:xfrm>
                <a:off x="226481" y="6211819"/>
                <a:ext cx="2628831" cy="5295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grpSp>
        <p:sp>
          <p:nvSpPr>
            <p:cNvPr id="20" name="Metin kutusu 19"/>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sp>
        <p:nvSpPr>
          <p:cNvPr id="2" name="Metin kutusu 1"/>
          <p:cNvSpPr txBox="1"/>
          <p:nvPr/>
        </p:nvSpPr>
        <p:spPr>
          <a:xfrm>
            <a:off x="385527" y="959938"/>
            <a:ext cx="8523780" cy="5186035"/>
          </a:xfrm>
          <a:prstGeom prst="rect">
            <a:avLst/>
          </a:prstGeom>
          <a:noFill/>
        </p:spPr>
        <p:txBody>
          <a:bodyPr wrap="square" rtlCol="0">
            <a:spAutoFit/>
          </a:bodyPr>
          <a:lstStyle/>
          <a:p>
            <a:pPr algn="just"/>
            <a:r>
              <a:rPr lang="tr-TR" sz="2300" b="1" dirty="0">
                <a:solidFill>
                  <a:srgbClr val="7030A0"/>
                </a:solidFill>
                <a:latin typeface="+mn-lt"/>
              </a:rPr>
              <a:t>2. Kod Çözücüler (</a:t>
            </a:r>
            <a:r>
              <a:rPr lang="tr-TR" sz="2300" b="1" dirty="0" err="1">
                <a:solidFill>
                  <a:srgbClr val="7030A0"/>
                </a:solidFill>
                <a:latin typeface="+mn-lt"/>
              </a:rPr>
              <a:t>Decoders</a:t>
            </a:r>
            <a:r>
              <a:rPr lang="tr-TR" sz="2300" b="1" dirty="0">
                <a:solidFill>
                  <a:srgbClr val="7030A0"/>
                </a:solidFill>
                <a:latin typeface="+mn-lt"/>
              </a:rPr>
              <a:t>) </a:t>
            </a:r>
          </a:p>
          <a:p>
            <a:pPr algn="just"/>
            <a:endParaRPr lang="tr-TR" sz="2200" dirty="0">
              <a:latin typeface="+mn-lt"/>
            </a:endParaRPr>
          </a:p>
          <a:p>
            <a:pPr algn="just"/>
            <a:endParaRPr lang="tr-TR" sz="2200" dirty="0">
              <a:latin typeface="+mn-lt"/>
            </a:endParaRPr>
          </a:p>
          <a:p>
            <a:pPr algn="just"/>
            <a:endParaRPr lang="tr-TR" sz="2200" dirty="0">
              <a:latin typeface="+mn-lt"/>
            </a:endParaRPr>
          </a:p>
          <a:p>
            <a:pPr algn="just"/>
            <a:endParaRPr lang="tr-TR" sz="2200" dirty="0">
              <a:latin typeface="+mn-lt"/>
            </a:endParaRPr>
          </a:p>
          <a:p>
            <a:pPr algn="just"/>
            <a:endParaRPr lang="tr-TR" sz="2200" dirty="0">
              <a:latin typeface="+mn-lt"/>
            </a:endParaRPr>
          </a:p>
          <a:p>
            <a:pPr algn="just"/>
            <a:endParaRPr lang="tr-TR" sz="2200" dirty="0">
              <a:latin typeface="+mn-lt"/>
            </a:endParaRPr>
          </a:p>
          <a:p>
            <a:pPr algn="just"/>
            <a:endParaRPr lang="tr-TR" sz="2200" dirty="0">
              <a:latin typeface="+mn-lt"/>
            </a:endParaRPr>
          </a:p>
          <a:p>
            <a:pPr algn="just"/>
            <a:endParaRPr lang="tr-TR" sz="2200" dirty="0">
              <a:latin typeface="+mn-lt"/>
            </a:endParaRPr>
          </a:p>
          <a:p>
            <a:pPr algn="just"/>
            <a:endParaRPr lang="tr-TR" sz="2200" dirty="0">
              <a:latin typeface="+mn-lt"/>
            </a:endParaRPr>
          </a:p>
          <a:p>
            <a:pPr algn="just"/>
            <a:r>
              <a:rPr lang="tr-TR" sz="2200" dirty="0">
                <a:latin typeface="+mn-lt"/>
              </a:rPr>
              <a:t>iki giriş ve dört çıkışlı çözücü devresi lojik şeması görülmektedir. Bu devrede iki bitlik girişin kodu çözülerek, dört farklı çıkış üretilir. Her bir giriş kombinasyonunda yalnızca bir çıkış ‘1’ durumundadır. Örneğin; 00 giriş durumunda Q0 çıkışı ‘1’ durumunda iken, 10 giriş kombinasyonunda Q2 çıkışı ‘1’ değerini alır. </a:t>
            </a:r>
          </a:p>
        </p:txBody>
      </p:sp>
      <p:sp>
        <p:nvSpPr>
          <p:cNvPr id="24" name="6 Metin Yer Tutucusu"/>
          <p:cNvSpPr txBox="1">
            <a:spLocks/>
          </p:cNvSpPr>
          <p:nvPr/>
        </p:nvSpPr>
        <p:spPr>
          <a:xfrm>
            <a:off x="385527" y="506820"/>
            <a:ext cx="8496300" cy="477838"/>
          </a:xfrm>
          <a:prstGeom prst="rect">
            <a:avLst/>
          </a:prstGeom>
        </p:spPr>
        <p:txBody>
          <a:bodyPr vert="horz" lIns="91440" tIns="45720" rIns="91440" bIns="45720" rtlCol="0" anchor="ctr"/>
          <a:lstStyle>
            <a:defPPr>
              <a:defRPr lang="tr-TR"/>
            </a:defPPr>
            <a:lvl1pPr algn="l" rtl="0" eaLnBrk="0" fontAlgn="base" hangingPunct="0">
              <a:spcBef>
                <a:spcPct val="0"/>
              </a:spcBef>
              <a:spcAft>
                <a:spcPct val="0"/>
              </a:spcAft>
              <a:defRPr sz="900" kern="1200">
                <a:solidFill>
                  <a:schemeClr val="tx1">
                    <a:tint val="75000"/>
                  </a:schemeClr>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tr-TR" altLang="tr-TR" sz="2100" b="1" dirty="0">
                <a:solidFill>
                  <a:srgbClr val="00A5B5"/>
                </a:solidFill>
                <a:latin typeface="Verdana" panose="020B0604030504040204" pitchFamily="34" charset="0"/>
                <a:ea typeface="Verdana" panose="020B0604030504040204" pitchFamily="34" charset="0"/>
              </a:rPr>
              <a:t>3. Kodlama İle İlgili Lojik Devreler</a:t>
            </a:r>
          </a:p>
        </p:txBody>
      </p:sp>
      <p:cxnSp>
        <p:nvCxnSpPr>
          <p:cNvPr id="4" name="Düz Bağlayıcı 3"/>
          <p:cNvCxnSpPr/>
          <p:nvPr/>
        </p:nvCxnSpPr>
        <p:spPr>
          <a:xfrm>
            <a:off x="467544" y="1125538"/>
            <a:ext cx="8352606"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314618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Picture 4"/>
          <p:cNvSpPr>
            <a:spLocks noChangeAspect="1"/>
          </p:cNvSpPr>
          <p:nvPr/>
        </p:nvSpPr>
        <p:spPr bwMode="auto">
          <a:xfrm>
            <a:off x="227013" y="6211888"/>
            <a:ext cx="2628900" cy="530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sp>
        <p:nvSpPr>
          <p:cNvPr id="55302" name="Picture 3"/>
          <p:cNvSpPr>
            <a:spLocks noChangeAspect="1"/>
          </p:cNvSpPr>
          <p:nvPr/>
        </p:nvSpPr>
        <p:spPr bwMode="auto">
          <a:xfrm>
            <a:off x="233363" y="6251575"/>
            <a:ext cx="25844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9" name="Metin kutusu 8"/>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sp>
        <p:nvSpPr>
          <p:cNvPr id="2" name="Metin kutusu 1"/>
          <p:cNvSpPr txBox="1"/>
          <p:nvPr/>
        </p:nvSpPr>
        <p:spPr>
          <a:xfrm>
            <a:off x="387863" y="1136553"/>
            <a:ext cx="8523780" cy="3831818"/>
          </a:xfrm>
          <a:prstGeom prst="rect">
            <a:avLst/>
          </a:prstGeom>
          <a:noFill/>
        </p:spPr>
        <p:txBody>
          <a:bodyPr wrap="square" rtlCol="0">
            <a:spAutoFit/>
          </a:bodyPr>
          <a:lstStyle/>
          <a:p>
            <a:pPr algn="just"/>
            <a:r>
              <a:rPr lang="tr-TR" sz="2300" b="1" dirty="0">
                <a:solidFill>
                  <a:srgbClr val="7030A0"/>
                </a:solidFill>
                <a:latin typeface="+mn-lt"/>
              </a:rPr>
              <a:t>2. Kod Çözücüler (</a:t>
            </a:r>
            <a:r>
              <a:rPr lang="tr-TR" sz="2300" b="1" dirty="0" err="1">
                <a:solidFill>
                  <a:srgbClr val="7030A0"/>
                </a:solidFill>
                <a:latin typeface="+mn-lt"/>
              </a:rPr>
              <a:t>Decoders</a:t>
            </a:r>
            <a:r>
              <a:rPr lang="tr-TR" sz="2300" b="1" dirty="0">
                <a:solidFill>
                  <a:srgbClr val="7030A0"/>
                </a:solidFill>
                <a:latin typeface="+mn-lt"/>
              </a:rPr>
              <a:t>) </a:t>
            </a:r>
          </a:p>
          <a:p>
            <a:pPr algn="just"/>
            <a:endParaRPr lang="tr-TR" sz="2200" dirty="0">
              <a:latin typeface="+mn-lt"/>
            </a:endParaRPr>
          </a:p>
          <a:p>
            <a:pPr algn="just"/>
            <a:r>
              <a:rPr lang="tr-TR" sz="2200" dirty="0">
                <a:latin typeface="+mn-lt"/>
              </a:rPr>
              <a:t>İkili sistemden onlu sisteme kod çözücü devresi, girişinden uygulanan ikili bilgilere göre çıkışlarından birisi ‘0’ değerini alır (LED yanar). Çıkışlardaki LED’lerden her birisi onlu sistemdeki sayılardan birisini temsil eder. </a:t>
            </a:r>
          </a:p>
          <a:p>
            <a:pPr algn="just"/>
            <a:endParaRPr lang="tr-TR" sz="2200" dirty="0">
              <a:latin typeface="+mn-lt"/>
            </a:endParaRPr>
          </a:p>
          <a:p>
            <a:pPr algn="just"/>
            <a:r>
              <a:rPr lang="tr-TR" sz="2200" dirty="0">
                <a:latin typeface="+mn-lt"/>
              </a:rPr>
              <a:t>Sonraki slaytta yer alan devrede her iki girişin ‘0’ olması durumunda; girişlerin terslenerek uygulandığı ‘A’ kapısının çıkışı ‘0’ değerini alır ve katodundaki gerilim anoduna göre (-) olan LED yanar. Diğer kapı devreleri giriş değerlerine göre çıkışlarında uygun olan LED’in yanmasını sağlar. Her bir LED bir onlu sayıyı temsil ettiğinden onlu değer çıkıştan bulunmuş olur.</a:t>
            </a:r>
          </a:p>
        </p:txBody>
      </p:sp>
      <p:grpSp>
        <p:nvGrpSpPr>
          <p:cNvPr id="17" name="Grup 16"/>
          <p:cNvGrpSpPr/>
          <p:nvPr/>
        </p:nvGrpSpPr>
        <p:grpSpPr>
          <a:xfrm>
            <a:off x="0" y="22225"/>
            <a:ext cx="9143641" cy="6744527"/>
            <a:chOff x="0" y="22225"/>
            <a:chExt cx="9143641" cy="6744527"/>
          </a:xfrm>
        </p:grpSpPr>
        <p:grpSp>
          <p:nvGrpSpPr>
            <p:cNvPr id="18" name="Grup 21"/>
            <p:cNvGrpSpPr>
              <a:grpSpLocks/>
            </p:cNvGrpSpPr>
            <p:nvPr/>
          </p:nvGrpSpPr>
          <p:grpSpPr bwMode="auto">
            <a:xfrm>
              <a:off x="0" y="22225"/>
              <a:ext cx="9143641" cy="6744527"/>
              <a:chOff x="0" y="-2240"/>
              <a:chExt cx="9144000" cy="6743608"/>
            </a:xfrm>
          </p:grpSpPr>
          <p:sp>
            <p:nvSpPr>
              <p:cNvPr id="21" name="9 Metin Yer Tutucusu"/>
              <p:cNvSpPr txBox="1">
                <a:spLocks/>
              </p:cNvSpPr>
              <p:nvPr/>
            </p:nvSpPr>
            <p:spPr bwMode="auto">
              <a:xfrm>
                <a:off x="0" y="-2240"/>
                <a:ext cx="9144000" cy="332655"/>
              </a:xfrm>
              <a:prstGeom prst="rect">
                <a:avLst/>
              </a:prstGeom>
              <a:solidFill>
                <a:schemeClr val="accent2"/>
              </a:solidFill>
              <a:ln w="9525">
                <a:solidFill>
                  <a:srgbClr val="000000"/>
                </a:solidFill>
                <a:miter lim="800000"/>
                <a:headEnd/>
                <a:tailEnd/>
              </a:ln>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ts val="1200"/>
                  </a:spcBef>
                  <a:buNone/>
                </a:pPr>
                <a:r>
                  <a:rPr lang="tr-TR" altLang="tr-TR" sz="1200" b="1" dirty="0">
                    <a:solidFill>
                      <a:schemeClr val="bg1"/>
                    </a:solidFill>
                  </a:rPr>
                  <a:t>BİRLEŞİK MANTIK DEVRELERİ (COMBINATIONAL LOGIC)</a:t>
                </a:r>
              </a:p>
            </p:txBody>
          </p:sp>
          <p:sp>
            <p:nvSpPr>
              <p:cNvPr id="23" name="Picture 4"/>
              <p:cNvSpPr>
                <a:spLocks noChangeAspect="1"/>
              </p:cNvSpPr>
              <p:nvPr/>
            </p:nvSpPr>
            <p:spPr bwMode="auto">
              <a:xfrm>
                <a:off x="226481" y="6211819"/>
                <a:ext cx="2628831" cy="5295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grpSp>
        <p:sp>
          <p:nvSpPr>
            <p:cNvPr id="20" name="Metin kutusu 19"/>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sp>
        <p:nvSpPr>
          <p:cNvPr id="24" name="6 Metin Yer Tutucusu"/>
          <p:cNvSpPr txBox="1">
            <a:spLocks/>
          </p:cNvSpPr>
          <p:nvPr/>
        </p:nvSpPr>
        <p:spPr>
          <a:xfrm>
            <a:off x="385527" y="506820"/>
            <a:ext cx="8496300" cy="477838"/>
          </a:xfrm>
          <a:prstGeom prst="rect">
            <a:avLst/>
          </a:prstGeom>
        </p:spPr>
        <p:txBody>
          <a:bodyPr vert="horz" lIns="91440" tIns="45720" rIns="91440" bIns="45720" rtlCol="0" anchor="ctr"/>
          <a:lstStyle>
            <a:defPPr>
              <a:defRPr lang="tr-TR"/>
            </a:defPPr>
            <a:lvl1pPr algn="l" rtl="0" eaLnBrk="0" fontAlgn="base" hangingPunct="0">
              <a:spcBef>
                <a:spcPct val="0"/>
              </a:spcBef>
              <a:spcAft>
                <a:spcPct val="0"/>
              </a:spcAft>
              <a:defRPr sz="900" kern="1200">
                <a:solidFill>
                  <a:schemeClr val="tx1">
                    <a:tint val="75000"/>
                  </a:schemeClr>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tr-TR" altLang="tr-TR" sz="2100" b="1" dirty="0">
                <a:solidFill>
                  <a:srgbClr val="00A5B5"/>
                </a:solidFill>
                <a:latin typeface="Verdana" panose="020B0604030504040204" pitchFamily="34" charset="0"/>
                <a:ea typeface="Verdana" panose="020B0604030504040204" pitchFamily="34" charset="0"/>
              </a:rPr>
              <a:t>3. Kodlama İle İlgili Lojik Devreler</a:t>
            </a:r>
          </a:p>
        </p:txBody>
      </p:sp>
      <p:cxnSp>
        <p:nvCxnSpPr>
          <p:cNvPr id="4" name="Düz Bağlayıcı 3"/>
          <p:cNvCxnSpPr/>
          <p:nvPr/>
        </p:nvCxnSpPr>
        <p:spPr>
          <a:xfrm>
            <a:off x="467544" y="1125538"/>
            <a:ext cx="8352606"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54928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Picture 4"/>
          <p:cNvSpPr>
            <a:spLocks noChangeAspect="1"/>
          </p:cNvSpPr>
          <p:nvPr/>
        </p:nvSpPr>
        <p:spPr bwMode="auto">
          <a:xfrm>
            <a:off x="227013" y="6211888"/>
            <a:ext cx="2628900" cy="530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sp>
        <p:nvSpPr>
          <p:cNvPr id="55302" name="Picture 3"/>
          <p:cNvSpPr>
            <a:spLocks noChangeAspect="1"/>
          </p:cNvSpPr>
          <p:nvPr/>
        </p:nvSpPr>
        <p:spPr bwMode="auto">
          <a:xfrm>
            <a:off x="233363" y="6251575"/>
            <a:ext cx="25844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9" name="Metin kutusu 8"/>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nvGrpSpPr>
          <p:cNvPr id="17" name="Grup 16"/>
          <p:cNvGrpSpPr/>
          <p:nvPr/>
        </p:nvGrpSpPr>
        <p:grpSpPr>
          <a:xfrm>
            <a:off x="0" y="22225"/>
            <a:ext cx="9143641" cy="6744527"/>
            <a:chOff x="0" y="22225"/>
            <a:chExt cx="9143641" cy="6744527"/>
          </a:xfrm>
        </p:grpSpPr>
        <p:grpSp>
          <p:nvGrpSpPr>
            <p:cNvPr id="18" name="Grup 21"/>
            <p:cNvGrpSpPr>
              <a:grpSpLocks/>
            </p:cNvGrpSpPr>
            <p:nvPr/>
          </p:nvGrpSpPr>
          <p:grpSpPr bwMode="auto">
            <a:xfrm>
              <a:off x="0" y="22225"/>
              <a:ext cx="9143641" cy="6744527"/>
              <a:chOff x="0" y="-2240"/>
              <a:chExt cx="9144000" cy="6743608"/>
            </a:xfrm>
          </p:grpSpPr>
          <p:sp>
            <p:nvSpPr>
              <p:cNvPr id="21" name="9 Metin Yer Tutucusu"/>
              <p:cNvSpPr txBox="1">
                <a:spLocks/>
              </p:cNvSpPr>
              <p:nvPr/>
            </p:nvSpPr>
            <p:spPr bwMode="auto">
              <a:xfrm>
                <a:off x="0" y="-2240"/>
                <a:ext cx="9144000" cy="332655"/>
              </a:xfrm>
              <a:prstGeom prst="rect">
                <a:avLst/>
              </a:prstGeom>
              <a:solidFill>
                <a:schemeClr val="accent2"/>
              </a:solidFill>
              <a:ln w="9525">
                <a:solidFill>
                  <a:srgbClr val="000000"/>
                </a:solidFill>
                <a:miter lim="800000"/>
                <a:headEnd/>
                <a:tailEnd/>
              </a:ln>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ts val="1200"/>
                  </a:spcBef>
                  <a:buNone/>
                </a:pPr>
                <a:r>
                  <a:rPr lang="tr-TR" altLang="tr-TR" sz="1200" b="1" dirty="0">
                    <a:solidFill>
                      <a:schemeClr val="bg1"/>
                    </a:solidFill>
                  </a:rPr>
                  <a:t> BİRLEŞİK MANTIK DEVRELERİ </a:t>
                </a:r>
              </a:p>
            </p:txBody>
          </p:sp>
          <p:sp>
            <p:nvSpPr>
              <p:cNvPr id="23" name="Picture 4"/>
              <p:cNvSpPr>
                <a:spLocks noChangeAspect="1"/>
              </p:cNvSpPr>
              <p:nvPr/>
            </p:nvSpPr>
            <p:spPr bwMode="auto">
              <a:xfrm>
                <a:off x="226481" y="6211819"/>
                <a:ext cx="2628831" cy="5295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grpSp>
        <p:pic>
          <p:nvPicPr>
            <p:cNvPr id="19" name="Picture 3">
              <a:extLst>
                <a:ext uri="{FF2B5EF4-FFF2-40B4-BE49-F238E27FC236}">
                  <a16:creationId xmlns:a16="http://schemas.microsoft.com/office/drawing/2014/main" id="{7FB7B55F-4D95-2E4E-BC7C-07A6A3B75809}"/>
                </a:ext>
              </a:extLst>
            </p:cNvPr>
            <p:cNvPicPr>
              <a:picLocks noChangeAspect="1"/>
            </p:cNvPicPr>
            <p:nvPr/>
          </p:nvPicPr>
          <p:blipFill>
            <a:blip r:embed="rId2"/>
            <a:stretch>
              <a:fillRect/>
            </a:stretch>
          </p:blipFill>
          <p:spPr>
            <a:xfrm>
              <a:off x="171491" y="6200775"/>
              <a:ext cx="2584904" cy="520700"/>
            </a:xfrm>
            <a:prstGeom prst="rect">
              <a:avLst/>
            </a:prstGeom>
          </p:spPr>
        </p:pic>
        <p:sp>
          <p:nvSpPr>
            <p:cNvPr id="20" name="Metin kutusu 19"/>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sp>
        <p:nvSpPr>
          <p:cNvPr id="2" name="Metin kutusu 1"/>
          <p:cNvSpPr txBox="1"/>
          <p:nvPr/>
        </p:nvSpPr>
        <p:spPr>
          <a:xfrm>
            <a:off x="358048" y="1118349"/>
            <a:ext cx="8523780" cy="3785652"/>
          </a:xfrm>
          <a:prstGeom prst="rect">
            <a:avLst/>
          </a:prstGeom>
          <a:noFill/>
        </p:spPr>
        <p:txBody>
          <a:bodyPr wrap="square" rtlCol="0">
            <a:spAutoFit/>
          </a:bodyPr>
          <a:lstStyle/>
          <a:p>
            <a:pPr algn="just"/>
            <a:r>
              <a:rPr lang="tr-TR" sz="2400" dirty="0">
                <a:latin typeface="+mn-lt"/>
              </a:rPr>
              <a:t>Dijital sistemlerde kullanılan mantık devreleri, bileşik (</a:t>
            </a:r>
            <a:r>
              <a:rPr lang="tr-TR" sz="2400" dirty="0" err="1">
                <a:latin typeface="+mn-lt"/>
              </a:rPr>
              <a:t>combinational</a:t>
            </a:r>
            <a:r>
              <a:rPr lang="tr-TR" sz="2400" dirty="0">
                <a:latin typeface="+mn-lt"/>
              </a:rPr>
              <a:t>) devreler ve </a:t>
            </a:r>
            <a:r>
              <a:rPr lang="tr-TR" sz="2400" dirty="0" err="1">
                <a:latin typeface="+mn-lt"/>
              </a:rPr>
              <a:t>ardışıl</a:t>
            </a:r>
            <a:r>
              <a:rPr lang="tr-TR" sz="2400" dirty="0">
                <a:latin typeface="+mn-lt"/>
              </a:rPr>
              <a:t> sıralı (</a:t>
            </a:r>
            <a:r>
              <a:rPr lang="tr-TR" sz="2400" dirty="0" err="1">
                <a:latin typeface="+mn-lt"/>
              </a:rPr>
              <a:t>sequential</a:t>
            </a:r>
            <a:r>
              <a:rPr lang="tr-TR" sz="2400" dirty="0">
                <a:latin typeface="+mn-lt"/>
              </a:rPr>
              <a:t>) devreler şeklinde gruplandırılabilir. Temel lojik kapılardan oluşan ve devrelerin çıkışları doğrudan girişlerin o anki durumlarına göre belirlenen devrelere, ‘bileşik mantık devreleri’ denir. Bileşik devreler bazen, ‘birleşik mantık devreleri’ olarak ta isimlendirilir. Bir bileşik devre, giriş değişkenleri, lojik kapılar ve çıkış değişkenlerinden oluşur. Lojik kapı, giriş değişkenlerini alır, bunları işler ve çıkış için bilgi (değişkenler) üretir. Yapılan işlem, ikili giriş verilerin işlenmesi ve uygun çıkış verileri şekline dönüştürülmesidir. </a:t>
            </a:r>
          </a:p>
        </p:txBody>
      </p:sp>
      <p:sp>
        <p:nvSpPr>
          <p:cNvPr id="24" name="6 Metin Yer Tutucusu"/>
          <p:cNvSpPr txBox="1">
            <a:spLocks/>
          </p:cNvSpPr>
          <p:nvPr/>
        </p:nvSpPr>
        <p:spPr>
          <a:xfrm>
            <a:off x="385527" y="506820"/>
            <a:ext cx="8496300" cy="477838"/>
          </a:xfrm>
          <a:prstGeom prst="rect">
            <a:avLst/>
          </a:prstGeom>
        </p:spPr>
        <p:txBody>
          <a:bodyPr vert="horz" lIns="91440" tIns="45720" rIns="91440" bIns="45720" rtlCol="0" anchor="ctr"/>
          <a:lstStyle>
            <a:defPPr>
              <a:defRPr lang="tr-TR"/>
            </a:defPPr>
            <a:lvl1pPr algn="l" rtl="0" eaLnBrk="0" fontAlgn="base" hangingPunct="0">
              <a:spcBef>
                <a:spcPct val="0"/>
              </a:spcBef>
              <a:spcAft>
                <a:spcPct val="0"/>
              </a:spcAft>
              <a:defRPr sz="900" kern="1200">
                <a:solidFill>
                  <a:schemeClr val="tx1">
                    <a:tint val="75000"/>
                  </a:schemeClr>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tr-TR" altLang="tr-TR" sz="2100" b="1" dirty="0">
                <a:solidFill>
                  <a:srgbClr val="00A5B5"/>
                </a:solidFill>
                <a:latin typeface="Verdana" panose="020B0604030504040204" pitchFamily="34" charset="0"/>
                <a:ea typeface="Verdana" panose="020B0604030504040204" pitchFamily="34" charset="0"/>
              </a:rPr>
              <a:t>1. Giriş</a:t>
            </a:r>
          </a:p>
        </p:txBody>
      </p:sp>
      <p:cxnSp>
        <p:nvCxnSpPr>
          <p:cNvPr id="4" name="Düz Bağlayıcı 3"/>
          <p:cNvCxnSpPr/>
          <p:nvPr/>
        </p:nvCxnSpPr>
        <p:spPr>
          <a:xfrm>
            <a:off x="467544" y="1125538"/>
            <a:ext cx="8352606" cy="0"/>
          </a:xfrm>
          <a:prstGeom prst="line">
            <a:avLst/>
          </a:prstGeom>
          <a:ln w="28575"/>
        </p:spPr>
        <p:style>
          <a:lnRef idx="1">
            <a:schemeClr val="dk1"/>
          </a:lnRef>
          <a:fillRef idx="0">
            <a:schemeClr val="dk1"/>
          </a:fillRef>
          <a:effectRef idx="0">
            <a:schemeClr val="dk1"/>
          </a:effectRef>
          <a:fontRef idx="minor">
            <a:schemeClr val="tx1"/>
          </a:fontRef>
        </p:style>
      </p:cxnSp>
      <p:pic>
        <p:nvPicPr>
          <p:cNvPr id="3" name="Resim 2"/>
          <p:cNvPicPr>
            <a:picLocks noChangeAspect="1"/>
          </p:cNvPicPr>
          <p:nvPr/>
        </p:nvPicPr>
        <p:blipFill>
          <a:blip r:embed="rId3"/>
          <a:stretch>
            <a:fillRect/>
          </a:stretch>
        </p:blipFill>
        <p:spPr>
          <a:xfrm>
            <a:off x="141771" y="5292725"/>
            <a:ext cx="7410450" cy="1590675"/>
          </a:xfrm>
          <a:prstGeom prst="rect">
            <a:avLst/>
          </a:prstGeom>
        </p:spPr>
      </p:pic>
    </p:spTree>
    <p:extLst>
      <p:ext uri="{BB962C8B-B14F-4D97-AF65-F5344CB8AC3E}">
        <p14:creationId xmlns:p14="http://schemas.microsoft.com/office/powerpoint/2010/main" val="28945024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Picture 4"/>
          <p:cNvSpPr>
            <a:spLocks noChangeAspect="1"/>
          </p:cNvSpPr>
          <p:nvPr/>
        </p:nvSpPr>
        <p:spPr bwMode="auto">
          <a:xfrm>
            <a:off x="227013" y="6211888"/>
            <a:ext cx="2628900" cy="530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sp>
        <p:nvSpPr>
          <p:cNvPr id="55302" name="Picture 3"/>
          <p:cNvSpPr>
            <a:spLocks noChangeAspect="1"/>
          </p:cNvSpPr>
          <p:nvPr/>
        </p:nvSpPr>
        <p:spPr bwMode="auto">
          <a:xfrm>
            <a:off x="233363" y="6251575"/>
            <a:ext cx="25844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9" name="Metin kutusu 8"/>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nvGrpSpPr>
          <p:cNvPr id="17" name="Grup 16"/>
          <p:cNvGrpSpPr/>
          <p:nvPr/>
        </p:nvGrpSpPr>
        <p:grpSpPr>
          <a:xfrm>
            <a:off x="0" y="22225"/>
            <a:ext cx="9143641" cy="6744527"/>
            <a:chOff x="0" y="22225"/>
            <a:chExt cx="9143641" cy="6744527"/>
          </a:xfrm>
        </p:grpSpPr>
        <p:grpSp>
          <p:nvGrpSpPr>
            <p:cNvPr id="18" name="Grup 21"/>
            <p:cNvGrpSpPr>
              <a:grpSpLocks/>
            </p:cNvGrpSpPr>
            <p:nvPr/>
          </p:nvGrpSpPr>
          <p:grpSpPr bwMode="auto">
            <a:xfrm>
              <a:off x="0" y="22225"/>
              <a:ext cx="9143641" cy="6744527"/>
              <a:chOff x="0" y="-2240"/>
              <a:chExt cx="9144000" cy="6743608"/>
            </a:xfrm>
          </p:grpSpPr>
          <p:sp>
            <p:nvSpPr>
              <p:cNvPr id="21" name="9 Metin Yer Tutucusu"/>
              <p:cNvSpPr txBox="1">
                <a:spLocks/>
              </p:cNvSpPr>
              <p:nvPr/>
            </p:nvSpPr>
            <p:spPr bwMode="auto">
              <a:xfrm>
                <a:off x="0" y="-2240"/>
                <a:ext cx="9144000" cy="332655"/>
              </a:xfrm>
              <a:prstGeom prst="rect">
                <a:avLst/>
              </a:prstGeom>
              <a:solidFill>
                <a:schemeClr val="accent2"/>
              </a:solidFill>
              <a:ln w="9525">
                <a:solidFill>
                  <a:srgbClr val="000000"/>
                </a:solidFill>
                <a:miter lim="800000"/>
                <a:headEnd/>
                <a:tailEnd/>
              </a:ln>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ts val="1200"/>
                  </a:spcBef>
                  <a:buNone/>
                </a:pPr>
                <a:r>
                  <a:rPr lang="tr-TR" altLang="tr-TR" sz="1200" b="1" dirty="0">
                    <a:solidFill>
                      <a:schemeClr val="bg1"/>
                    </a:solidFill>
                  </a:rPr>
                  <a:t> BİRLEŞİK MANTIK DEVRELERİ (COMBINATIONAL LOGIC)</a:t>
                </a:r>
              </a:p>
            </p:txBody>
          </p:sp>
          <p:sp>
            <p:nvSpPr>
              <p:cNvPr id="23" name="Picture 4"/>
              <p:cNvSpPr>
                <a:spLocks noChangeAspect="1"/>
              </p:cNvSpPr>
              <p:nvPr/>
            </p:nvSpPr>
            <p:spPr bwMode="auto">
              <a:xfrm>
                <a:off x="226481" y="6211819"/>
                <a:ext cx="2628831" cy="5295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grpSp>
        <p:sp>
          <p:nvSpPr>
            <p:cNvPr id="20" name="Metin kutusu 19"/>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pic>
        <p:nvPicPr>
          <p:cNvPr id="3" name="Resim 2"/>
          <p:cNvPicPr>
            <a:picLocks noChangeAspect="1"/>
          </p:cNvPicPr>
          <p:nvPr/>
        </p:nvPicPr>
        <p:blipFill>
          <a:blip r:embed="rId2"/>
          <a:stretch>
            <a:fillRect/>
          </a:stretch>
        </p:blipFill>
        <p:spPr>
          <a:xfrm>
            <a:off x="1390867" y="479976"/>
            <a:ext cx="6361906" cy="5682407"/>
          </a:xfrm>
          <a:prstGeom prst="rect">
            <a:avLst/>
          </a:prstGeom>
        </p:spPr>
      </p:pic>
      <p:sp>
        <p:nvSpPr>
          <p:cNvPr id="5" name="Metin kutusu 4"/>
          <p:cNvSpPr txBox="1"/>
          <p:nvPr/>
        </p:nvSpPr>
        <p:spPr>
          <a:xfrm>
            <a:off x="7117233" y="3891865"/>
            <a:ext cx="1918817" cy="1477328"/>
          </a:xfrm>
          <a:prstGeom prst="rect">
            <a:avLst/>
          </a:prstGeom>
          <a:noFill/>
        </p:spPr>
        <p:txBody>
          <a:bodyPr wrap="square" rtlCol="0">
            <a:spAutoFit/>
          </a:bodyPr>
          <a:lstStyle/>
          <a:p>
            <a:r>
              <a:rPr lang="tr-TR" dirty="0"/>
              <a:t>NAND kapıları ile oluşturulan ikili sistemden onlu sisteme kod çözücü devresi. </a:t>
            </a:r>
          </a:p>
        </p:txBody>
      </p:sp>
    </p:spTree>
    <p:extLst>
      <p:ext uri="{BB962C8B-B14F-4D97-AF65-F5344CB8AC3E}">
        <p14:creationId xmlns:p14="http://schemas.microsoft.com/office/powerpoint/2010/main" val="29468177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Picture 4"/>
          <p:cNvSpPr>
            <a:spLocks noChangeAspect="1"/>
          </p:cNvSpPr>
          <p:nvPr/>
        </p:nvSpPr>
        <p:spPr bwMode="auto">
          <a:xfrm>
            <a:off x="227013" y="6211888"/>
            <a:ext cx="2628900" cy="530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sp>
        <p:nvSpPr>
          <p:cNvPr id="55302" name="Picture 3"/>
          <p:cNvSpPr>
            <a:spLocks noChangeAspect="1"/>
          </p:cNvSpPr>
          <p:nvPr/>
        </p:nvSpPr>
        <p:spPr bwMode="auto">
          <a:xfrm>
            <a:off x="233363" y="6251575"/>
            <a:ext cx="25844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9" name="Metin kutusu 8"/>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sp>
        <p:nvSpPr>
          <p:cNvPr id="2" name="Metin kutusu 1"/>
          <p:cNvSpPr txBox="1"/>
          <p:nvPr/>
        </p:nvSpPr>
        <p:spPr>
          <a:xfrm>
            <a:off x="387863" y="1136553"/>
            <a:ext cx="8523780" cy="3493264"/>
          </a:xfrm>
          <a:prstGeom prst="rect">
            <a:avLst/>
          </a:prstGeom>
          <a:noFill/>
        </p:spPr>
        <p:txBody>
          <a:bodyPr wrap="square" rtlCol="0">
            <a:spAutoFit/>
          </a:bodyPr>
          <a:lstStyle/>
          <a:p>
            <a:pPr algn="just"/>
            <a:r>
              <a:rPr lang="tr-TR" sz="2300" b="1" dirty="0">
                <a:solidFill>
                  <a:srgbClr val="7030A0"/>
                </a:solidFill>
                <a:latin typeface="+mn-lt"/>
              </a:rPr>
              <a:t>2. Kod Çözücüler (</a:t>
            </a:r>
            <a:r>
              <a:rPr lang="tr-TR" sz="2300" b="1" dirty="0" err="1">
                <a:solidFill>
                  <a:srgbClr val="7030A0"/>
                </a:solidFill>
                <a:latin typeface="+mn-lt"/>
              </a:rPr>
              <a:t>Decoders</a:t>
            </a:r>
            <a:r>
              <a:rPr lang="tr-TR" sz="2300" b="1" dirty="0">
                <a:solidFill>
                  <a:srgbClr val="7030A0"/>
                </a:solidFill>
                <a:latin typeface="+mn-lt"/>
              </a:rPr>
              <a:t>) </a:t>
            </a:r>
          </a:p>
          <a:p>
            <a:pPr algn="just"/>
            <a:endParaRPr lang="tr-TR" sz="2200" dirty="0">
              <a:latin typeface="+mn-lt"/>
            </a:endParaRPr>
          </a:p>
          <a:p>
            <a:pPr algn="just"/>
            <a:r>
              <a:rPr lang="tr-TR" sz="2200" b="1" dirty="0">
                <a:solidFill>
                  <a:srgbClr val="00B0F0"/>
                </a:solidFill>
                <a:latin typeface="+mn-lt"/>
              </a:rPr>
              <a:t>Örnek 1: </a:t>
            </a:r>
            <a:r>
              <a:rPr lang="tr-TR" sz="2200" dirty="0" err="1">
                <a:latin typeface="+mn-lt"/>
              </a:rPr>
              <a:t>BCD’den</a:t>
            </a:r>
            <a:r>
              <a:rPr lang="tr-TR" sz="2200" dirty="0">
                <a:latin typeface="+mn-lt"/>
              </a:rPr>
              <a:t> onlu sisteme çevirimde kullanılan ve 0-9 arasındaki sayılara kod çözme işlemini gerçekleştiren devreyi tasarlayalım. </a:t>
            </a:r>
          </a:p>
          <a:p>
            <a:pPr algn="just"/>
            <a:endParaRPr lang="tr-TR" sz="2200" dirty="0">
              <a:latin typeface="+mn-lt"/>
            </a:endParaRPr>
          </a:p>
          <a:p>
            <a:pPr algn="just"/>
            <a:r>
              <a:rPr lang="tr-TR" sz="2200" dirty="0">
                <a:latin typeface="+mn-lt"/>
              </a:rPr>
              <a:t>Bu şekilde çalışan kod çözücüler entegre devre olarak imal edilmiş olsalar da kod çözücü tasarlama mantığı açısından iyi bir örnek olacaktır. </a:t>
            </a:r>
            <a:r>
              <a:rPr lang="tr-TR" sz="2200" dirty="0" err="1">
                <a:latin typeface="+mn-lt"/>
              </a:rPr>
              <a:t>BCD’den</a:t>
            </a:r>
            <a:r>
              <a:rPr lang="tr-TR" sz="2200" dirty="0">
                <a:latin typeface="+mn-lt"/>
              </a:rPr>
              <a:t> onlu sisteme kod çözücü devresinin dört bitlik girişine karşılık, her biri bir ondalık sayıyı temsil eden 10 çıkış bulunur. Bu şekildeki bir devre, ‘4 giriş / 10 çıkışlı BCD kod çözücü’ olarak isimlendirilir. </a:t>
            </a:r>
          </a:p>
        </p:txBody>
      </p:sp>
      <p:grpSp>
        <p:nvGrpSpPr>
          <p:cNvPr id="17" name="Grup 16"/>
          <p:cNvGrpSpPr/>
          <p:nvPr/>
        </p:nvGrpSpPr>
        <p:grpSpPr>
          <a:xfrm>
            <a:off x="0" y="22225"/>
            <a:ext cx="9143641" cy="6744527"/>
            <a:chOff x="0" y="22225"/>
            <a:chExt cx="9143641" cy="6744527"/>
          </a:xfrm>
        </p:grpSpPr>
        <p:grpSp>
          <p:nvGrpSpPr>
            <p:cNvPr id="18" name="Grup 21"/>
            <p:cNvGrpSpPr>
              <a:grpSpLocks/>
            </p:cNvGrpSpPr>
            <p:nvPr/>
          </p:nvGrpSpPr>
          <p:grpSpPr bwMode="auto">
            <a:xfrm>
              <a:off x="0" y="22225"/>
              <a:ext cx="9143641" cy="6744527"/>
              <a:chOff x="0" y="-2240"/>
              <a:chExt cx="9144000" cy="6743608"/>
            </a:xfrm>
          </p:grpSpPr>
          <p:sp>
            <p:nvSpPr>
              <p:cNvPr id="21" name="9 Metin Yer Tutucusu"/>
              <p:cNvSpPr txBox="1">
                <a:spLocks/>
              </p:cNvSpPr>
              <p:nvPr/>
            </p:nvSpPr>
            <p:spPr bwMode="auto">
              <a:xfrm>
                <a:off x="0" y="-2240"/>
                <a:ext cx="9144000" cy="332655"/>
              </a:xfrm>
              <a:prstGeom prst="rect">
                <a:avLst/>
              </a:prstGeom>
              <a:solidFill>
                <a:schemeClr val="accent2"/>
              </a:solidFill>
              <a:ln w="9525">
                <a:solidFill>
                  <a:srgbClr val="000000"/>
                </a:solidFill>
                <a:miter lim="800000"/>
                <a:headEnd/>
                <a:tailEnd/>
              </a:ln>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ts val="1200"/>
                  </a:spcBef>
                  <a:buNone/>
                </a:pPr>
                <a:r>
                  <a:rPr lang="tr-TR" altLang="tr-TR" sz="1200" b="1" dirty="0">
                    <a:solidFill>
                      <a:schemeClr val="bg1"/>
                    </a:solidFill>
                  </a:rPr>
                  <a:t>BİRLEŞİK MANTIK DEVRELERİ (COMBINATIONAL LOGIC)</a:t>
                </a:r>
              </a:p>
            </p:txBody>
          </p:sp>
          <p:sp>
            <p:nvSpPr>
              <p:cNvPr id="23" name="Picture 4"/>
              <p:cNvSpPr>
                <a:spLocks noChangeAspect="1"/>
              </p:cNvSpPr>
              <p:nvPr/>
            </p:nvSpPr>
            <p:spPr bwMode="auto">
              <a:xfrm>
                <a:off x="226481" y="6211819"/>
                <a:ext cx="2628831" cy="5295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grpSp>
        <p:sp>
          <p:nvSpPr>
            <p:cNvPr id="20" name="Metin kutusu 19"/>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sp>
        <p:nvSpPr>
          <p:cNvPr id="24" name="6 Metin Yer Tutucusu"/>
          <p:cNvSpPr txBox="1">
            <a:spLocks/>
          </p:cNvSpPr>
          <p:nvPr/>
        </p:nvSpPr>
        <p:spPr>
          <a:xfrm>
            <a:off x="385527" y="506820"/>
            <a:ext cx="8496300" cy="477838"/>
          </a:xfrm>
          <a:prstGeom prst="rect">
            <a:avLst/>
          </a:prstGeom>
        </p:spPr>
        <p:txBody>
          <a:bodyPr vert="horz" lIns="91440" tIns="45720" rIns="91440" bIns="45720" rtlCol="0" anchor="ctr"/>
          <a:lstStyle>
            <a:defPPr>
              <a:defRPr lang="tr-TR"/>
            </a:defPPr>
            <a:lvl1pPr algn="l" rtl="0" eaLnBrk="0" fontAlgn="base" hangingPunct="0">
              <a:spcBef>
                <a:spcPct val="0"/>
              </a:spcBef>
              <a:spcAft>
                <a:spcPct val="0"/>
              </a:spcAft>
              <a:defRPr sz="900" kern="1200">
                <a:solidFill>
                  <a:schemeClr val="tx1">
                    <a:tint val="75000"/>
                  </a:schemeClr>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tr-TR" altLang="tr-TR" sz="2100" b="1" dirty="0">
                <a:solidFill>
                  <a:srgbClr val="00A5B5"/>
                </a:solidFill>
                <a:latin typeface="Verdana" panose="020B0604030504040204" pitchFamily="34" charset="0"/>
                <a:ea typeface="Verdana" panose="020B0604030504040204" pitchFamily="34" charset="0"/>
              </a:rPr>
              <a:t>3. Kodlama İle İlgili Lojik Devreler</a:t>
            </a:r>
          </a:p>
        </p:txBody>
      </p:sp>
      <p:cxnSp>
        <p:nvCxnSpPr>
          <p:cNvPr id="4" name="Düz Bağlayıcı 3"/>
          <p:cNvCxnSpPr/>
          <p:nvPr/>
        </p:nvCxnSpPr>
        <p:spPr>
          <a:xfrm>
            <a:off x="467544" y="1125538"/>
            <a:ext cx="8352606"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993661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Picture 4"/>
          <p:cNvSpPr>
            <a:spLocks noChangeAspect="1"/>
          </p:cNvSpPr>
          <p:nvPr/>
        </p:nvSpPr>
        <p:spPr bwMode="auto">
          <a:xfrm>
            <a:off x="227013" y="6211888"/>
            <a:ext cx="2628900" cy="530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sp>
        <p:nvSpPr>
          <p:cNvPr id="55302" name="Picture 3"/>
          <p:cNvSpPr>
            <a:spLocks noChangeAspect="1"/>
          </p:cNvSpPr>
          <p:nvPr/>
        </p:nvSpPr>
        <p:spPr bwMode="auto">
          <a:xfrm>
            <a:off x="233363" y="6251575"/>
            <a:ext cx="25844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9" name="Metin kutusu 8"/>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nvGrpSpPr>
          <p:cNvPr id="17" name="Grup 16"/>
          <p:cNvGrpSpPr/>
          <p:nvPr/>
        </p:nvGrpSpPr>
        <p:grpSpPr>
          <a:xfrm>
            <a:off x="0" y="22225"/>
            <a:ext cx="9143641" cy="6744527"/>
            <a:chOff x="0" y="22225"/>
            <a:chExt cx="9143641" cy="6744527"/>
          </a:xfrm>
        </p:grpSpPr>
        <p:grpSp>
          <p:nvGrpSpPr>
            <p:cNvPr id="18" name="Grup 21"/>
            <p:cNvGrpSpPr>
              <a:grpSpLocks/>
            </p:cNvGrpSpPr>
            <p:nvPr/>
          </p:nvGrpSpPr>
          <p:grpSpPr bwMode="auto">
            <a:xfrm>
              <a:off x="0" y="22225"/>
              <a:ext cx="9143641" cy="6744527"/>
              <a:chOff x="0" y="-2240"/>
              <a:chExt cx="9144000" cy="6743608"/>
            </a:xfrm>
          </p:grpSpPr>
          <p:sp>
            <p:nvSpPr>
              <p:cNvPr id="21" name="9 Metin Yer Tutucusu"/>
              <p:cNvSpPr txBox="1">
                <a:spLocks/>
              </p:cNvSpPr>
              <p:nvPr/>
            </p:nvSpPr>
            <p:spPr bwMode="auto">
              <a:xfrm>
                <a:off x="0" y="-2240"/>
                <a:ext cx="9144000" cy="332655"/>
              </a:xfrm>
              <a:prstGeom prst="rect">
                <a:avLst/>
              </a:prstGeom>
              <a:solidFill>
                <a:schemeClr val="accent2"/>
              </a:solidFill>
              <a:ln w="9525">
                <a:solidFill>
                  <a:srgbClr val="000000"/>
                </a:solidFill>
                <a:miter lim="800000"/>
                <a:headEnd/>
                <a:tailEnd/>
              </a:ln>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ts val="1200"/>
                  </a:spcBef>
                  <a:buNone/>
                </a:pPr>
                <a:r>
                  <a:rPr lang="tr-TR" altLang="tr-TR" sz="1200" b="1" dirty="0">
                    <a:solidFill>
                      <a:schemeClr val="bg1"/>
                    </a:solidFill>
                  </a:rPr>
                  <a:t> BİRLEŞİK MANTIK DEVRELERİ (COMBINATIONAL LOGIC)</a:t>
                </a:r>
              </a:p>
            </p:txBody>
          </p:sp>
          <p:sp>
            <p:nvSpPr>
              <p:cNvPr id="23" name="Picture 4"/>
              <p:cNvSpPr>
                <a:spLocks noChangeAspect="1"/>
              </p:cNvSpPr>
              <p:nvPr/>
            </p:nvSpPr>
            <p:spPr bwMode="auto">
              <a:xfrm>
                <a:off x="226481" y="6211819"/>
                <a:ext cx="2628831" cy="5295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grpSp>
        <p:sp>
          <p:nvSpPr>
            <p:cNvPr id="20" name="Metin kutusu 19"/>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pic>
        <p:nvPicPr>
          <p:cNvPr id="3" name="Resim 2"/>
          <p:cNvPicPr>
            <a:picLocks noChangeAspect="1"/>
          </p:cNvPicPr>
          <p:nvPr/>
        </p:nvPicPr>
        <p:blipFill>
          <a:blip r:embed="rId2"/>
          <a:stretch>
            <a:fillRect/>
          </a:stretch>
        </p:blipFill>
        <p:spPr>
          <a:xfrm>
            <a:off x="695145" y="391333"/>
            <a:ext cx="7753350" cy="5753100"/>
          </a:xfrm>
          <a:prstGeom prst="rect">
            <a:avLst/>
          </a:prstGeom>
        </p:spPr>
      </p:pic>
    </p:spTree>
    <p:extLst>
      <p:ext uri="{BB962C8B-B14F-4D97-AF65-F5344CB8AC3E}">
        <p14:creationId xmlns:p14="http://schemas.microsoft.com/office/powerpoint/2010/main" val="37714228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Picture 4"/>
          <p:cNvSpPr>
            <a:spLocks noChangeAspect="1"/>
          </p:cNvSpPr>
          <p:nvPr/>
        </p:nvSpPr>
        <p:spPr bwMode="auto">
          <a:xfrm>
            <a:off x="227013" y="6211888"/>
            <a:ext cx="2628900" cy="530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sp>
        <p:nvSpPr>
          <p:cNvPr id="55302" name="Picture 3"/>
          <p:cNvSpPr>
            <a:spLocks noChangeAspect="1"/>
          </p:cNvSpPr>
          <p:nvPr/>
        </p:nvSpPr>
        <p:spPr bwMode="auto">
          <a:xfrm>
            <a:off x="233363" y="6251575"/>
            <a:ext cx="25844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9" name="Metin kutusu 8"/>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nvGrpSpPr>
          <p:cNvPr id="17" name="Grup 16"/>
          <p:cNvGrpSpPr/>
          <p:nvPr/>
        </p:nvGrpSpPr>
        <p:grpSpPr>
          <a:xfrm>
            <a:off x="0" y="22225"/>
            <a:ext cx="9143641" cy="6744527"/>
            <a:chOff x="0" y="22225"/>
            <a:chExt cx="9143641" cy="6744527"/>
          </a:xfrm>
        </p:grpSpPr>
        <p:grpSp>
          <p:nvGrpSpPr>
            <p:cNvPr id="18" name="Grup 21"/>
            <p:cNvGrpSpPr>
              <a:grpSpLocks/>
            </p:cNvGrpSpPr>
            <p:nvPr/>
          </p:nvGrpSpPr>
          <p:grpSpPr bwMode="auto">
            <a:xfrm>
              <a:off x="0" y="22225"/>
              <a:ext cx="9143641" cy="6744527"/>
              <a:chOff x="0" y="-2240"/>
              <a:chExt cx="9144000" cy="6743608"/>
            </a:xfrm>
          </p:grpSpPr>
          <p:sp>
            <p:nvSpPr>
              <p:cNvPr id="21" name="9 Metin Yer Tutucusu"/>
              <p:cNvSpPr txBox="1">
                <a:spLocks/>
              </p:cNvSpPr>
              <p:nvPr/>
            </p:nvSpPr>
            <p:spPr bwMode="auto">
              <a:xfrm>
                <a:off x="0" y="-2240"/>
                <a:ext cx="9144000" cy="332655"/>
              </a:xfrm>
              <a:prstGeom prst="rect">
                <a:avLst/>
              </a:prstGeom>
              <a:solidFill>
                <a:schemeClr val="accent2"/>
              </a:solidFill>
              <a:ln w="9525">
                <a:solidFill>
                  <a:srgbClr val="000000"/>
                </a:solidFill>
                <a:miter lim="800000"/>
                <a:headEnd/>
                <a:tailEnd/>
              </a:ln>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ts val="1200"/>
                  </a:spcBef>
                  <a:buNone/>
                </a:pPr>
                <a:r>
                  <a:rPr lang="tr-TR" altLang="tr-TR" sz="1200" b="1" dirty="0">
                    <a:solidFill>
                      <a:schemeClr val="bg1"/>
                    </a:solidFill>
                  </a:rPr>
                  <a:t>BİRLEŞİK MANTIK DEVRELERİ (COMBINATIONAL LOGIC)</a:t>
                </a:r>
              </a:p>
            </p:txBody>
          </p:sp>
          <p:sp>
            <p:nvSpPr>
              <p:cNvPr id="23" name="Picture 4"/>
              <p:cNvSpPr>
                <a:spLocks noChangeAspect="1"/>
              </p:cNvSpPr>
              <p:nvPr/>
            </p:nvSpPr>
            <p:spPr bwMode="auto">
              <a:xfrm>
                <a:off x="226481" y="6211819"/>
                <a:ext cx="2628831" cy="5295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grpSp>
        <p:sp>
          <p:nvSpPr>
            <p:cNvPr id="20" name="Metin kutusu 19"/>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pic>
        <p:nvPicPr>
          <p:cNvPr id="2" name="Resim 1"/>
          <p:cNvPicPr>
            <a:picLocks noChangeAspect="1"/>
          </p:cNvPicPr>
          <p:nvPr/>
        </p:nvPicPr>
        <p:blipFill>
          <a:blip r:embed="rId2"/>
          <a:stretch>
            <a:fillRect/>
          </a:stretch>
        </p:blipFill>
        <p:spPr>
          <a:xfrm>
            <a:off x="747532" y="900490"/>
            <a:ext cx="7648575" cy="4791075"/>
          </a:xfrm>
          <a:prstGeom prst="rect">
            <a:avLst/>
          </a:prstGeom>
        </p:spPr>
      </p:pic>
    </p:spTree>
    <p:extLst>
      <p:ext uri="{BB962C8B-B14F-4D97-AF65-F5344CB8AC3E}">
        <p14:creationId xmlns:p14="http://schemas.microsoft.com/office/powerpoint/2010/main" val="10919054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Picture 4"/>
          <p:cNvSpPr>
            <a:spLocks noChangeAspect="1"/>
          </p:cNvSpPr>
          <p:nvPr/>
        </p:nvSpPr>
        <p:spPr bwMode="auto">
          <a:xfrm>
            <a:off x="227013" y="6211888"/>
            <a:ext cx="2628900" cy="530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sp>
        <p:nvSpPr>
          <p:cNvPr id="55302" name="Picture 3"/>
          <p:cNvSpPr>
            <a:spLocks noChangeAspect="1"/>
          </p:cNvSpPr>
          <p:nvPr/>
        </p:nvSpPr>
        <p:spPr bwMode="auto">
          <a:xfrm>
            <a:off x="233363" y="6251575"/>
            <a:ext cx="25844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9" name="Metin kutusu 8"/>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sp>
        <p:nvSpPr>
          <p:cNvPr id="2" name="Metin kutusu 1"/>
          <p:cNvSpPr txBox="1"/>
          <p:nvPr/>
        </p:nvSpPr>
        <p:spPr>
          <a:xfrm>
            <a:off x="387863" y="1136553"/>
            <a:ext cx="8523780" cy="5186035"/>
          </a:xfrm>
          <a:prstGeom prst="rect">
            <a:avLst/>
          </a:prstGeom>
          <a:noFill/>
        </p:spPr>
        <p:txBody>
          <a:bodyPr wrap="square" rtlCol="0">
            <a:spAutoFit/>
          </a:bodyPr>
          <a:lstStyle/>
          <a:p>
            <a:pPr algn="just"/>
            <a:r>
              <a:rPr lang="tr-TR" sz="2300" b="1" dirty="0">
                <a:solidFill>
                  <a:srgbClr val="7030A0"/>
                </a:solidFill>
                <a:latin typeface="+mn-lt"/>
              </a:rPr>
              <a:t>2. Kod Çözücüler (</a:t>
            </a:r>
            <a:r>
              <a:rPr lang="tr-TR" sz="2300" b="1" dirty="0" err="1">
                <a:solidFill>
                  <a:srgbClr val="7030A0"/>
                </a:solidFill>
                <a:latin typeface="+mn-lt"/>
              </a:rPr>
              <a:t>Decoders</a:t>
            </a:r>
            <a:r>
              <a:rPr lang="tr-TR" sz="2300" b="1" dirty="0">
                <a:solidFill>
                  <a:srgbClr val="7030A0"/>
                </a:solidFill>
                <a:latin typeface="+mn-lt"/>
              </a:rPr>
              <a:t>) </a:t>
            </a:r>
          </a:p>
          <a:p>
            <a:pPr algn="just"/>
            <a:r>
              <a:rPr lang="tr-TR" sz="2200" b="1" dirty="0">
                <a:solidFill>
                  <a:srgbClr val="00B0F0"/>
                </a:solidFill>
                <a:latin typeface="+mn-lt"/>
              </a:rPr>
              <a:t>Örnek 1: </a:t>
            </a:r>
            <a:r>
              <a:rPr lang="tr-TR" sz="2200" dirty="0">
                <a:latin typeface="+mn-lt"/>
              </a:rPr>
              <a:t>Tasarım sırasında devrenin 10 çıkışının bulunması nedeniyle, 10 tane </a:t>
            </a:r>
            <a:r>
              <a:rPr lang="tr-TR" sz="2200" dirty="0" err="1">
                <a:latin typeface="+mn-lt"/>
              </a:rPr>
              <a:t>Karnaugh</a:t>
            </a:r>
            <a:r>
              <a:rPr lang="tr-TR" sz="2200" dirty="0">
                <a:latin typeface="+mn-lt"/>
              </a:rPr>
              <a:t> haritası çizip </a:t>
            </a:r>
            <a:r>
              <a:rPr lang="tr-TR" sz="2200" dirty="0" err="1">
                <a:latin typeface="+mn-lt"/>
              </a:rPr>
              <a:t>herbirine</a:t>
            </a:r>
            <a:r>
              <a:rPr lang="tr-TR" sz="2200" dirty="0">
                <a:latin typeface="+mn-lt"/>
              </a:rPr>
              <a:t> ait ilgili fonksiyonu yazmak gerekir. Aynı anda çıkışlardan yalnızca biri ‘1’ olacağından, çıkışları Q</a:t>
            </a:r>
            <a:r>
              <a:rPr lang="tr-TR" sz="2200" baseline="-25000" dirty="0">
                <a:latin typeface="+mn-lt"/>
              </a:rPr>
              <a:t>0</a:t>
            </a:r>
            <a:r>
              <a:rPr lang="tr-TR" sz="2200" dirty="0">
                <a:latin typeface="+mn-lt"/>
              </a:rPr>
              <a:t> - Q</a:t>
            </a:r>
            <a:r>
              <a:rPr lang="tr-TR" sz="2200" baseline="-25000" dirty="0">
                <a:latin typeface="+mn-lt"/>
              </a:rPr>
              <a:t>9</a:t>
            </a:r>
            <a:r>
              <a:rPr lang="tr-TR" sz="2200" dirty="0">
                <a:latin typeface="+mn-lt"/>
              </a:rPr>
              <a:t> şeklinde isimlendirip ilgili hücrelere yerleştirmek, fonksiyonları yazmamıza imkan tanır. Eşitlikleri yazmada, BCD sistemde kullanılmayan sayıları temsil eden kombinasyonlar fark etmeyen olarak ifade edilir. </a:t>
            </a:r>
          </a:p>
          <a:p>
            <a:pPr algn="just"/>
            <a:endParaRPr lang="tr-TR" sz="1100" dirty="0">
              <a:latin typeface="+mn-lt"/>
            </a:endParaRPr>
          </a:p>
          <a:p>
            <a:pPr algn="just"/>
            <a:r>
              <a:rPr lang="tr-TR" sz="2200" dirty="0">
                <a:latin typeface="+mn-lt"/>
              </a:rPr>
              <a:t>Fark etmeyenleri de kullanarak (</a:t>
            </a:r>
            <a:r>
              <a:rPr lang="tr-TR" sz="2200" dirty="0" err="1">
                <a:latin typeface="+mn-lt"/>
              </a:rPr>
              <a:t>karnaugh</a:t>
            </a:r>
            <a:r>
              <a:rPr lang="tr-TR" sz="2200" dirty="0">
                <a:latin typeface="+mn-lt"/>
              </a:rPr>
              <a:t> haritasında ‘d’ ile gösterilen), her bir çıkış için ilgili fonksiyonları yazarsak; </a:t>
            </a:r>
          </a:p>
          <a:p>
            <a:pPr algn="just"/>
            <a:r>
              <a:rPr lang="tr-TR" sz="2200" dirty="0">
                <a:latin typeface="+mn-lt"/>
              </a:rPr>
              <a:t>D</a:t>
            </a:r>
            <a:r>
              <a:rPr lang="tr-TR" sz="2200" baseline="-25000" dirty="0">
                <a:latin typeface="+mn-lt"/>
              </a:rPr>
              <a:t>0</a:t>
            </a:r>
            <a:r>
              <a:rPr lang="tr-TR" sz="2200" dirty="0">
                <a:latin typeface="+mn-lt"/>
              </a:rPr>
              <a:t>=A′B′C′D′, 	D</a:t>
            </a:r>
            <a:r>
              <a:rPr lang="tr-TR" sz="2200" baseline="-25000" dirty="0">
                <a:latin typeface="+mn-lt"/>
              </a:rPr>
              <a:t>1</a:t>
            </a:r>
            <a:r>
              <a:rPr lang="tr-TR" sz="2200" dirty="0">
                <a:latin typeface="+mn-lt"/>
              </a:rPr>
              <a:t>=A′B′C′D, 	D</a:t>
            </a:r>
            <a:r>
              <a:rPr lang="tr-TR" sz="2200" baseline="-25000" dirty="0">
                <a:latin typeface="+mn-lt"/>
              </a:rPr>
              <a:t>2</a:t>
            </a:r>
            <a:r>
              <a:rPr lang="tr-TR" sz="2200" dirty="0">
                <a:latin typeface="+mn-lt"/>
              </a:rPr>
              <a:t>=A′B′CD′, 	D</a:t>
            </a:r>
            <a:r>
              <a:rPr lang="tr-TR" sz="2200" baseline="-25000" dirty="0">
                <a:latin typeface="+mn-lt"/>
              </a:rPr>
              <a:t>3</a:t>
            </a:r>
            <a:r>
              <a:rPr lang="tr-TR" sz="2200" dirty="0">
                <a:latin typeface="+mn-lt"/>
              </a:rPr>
              <a:t>=B′CD,        D</a:t>
            </a:r>
            <a:r>
              <a:rPr lang="tr-TR" sz="2200" baseline="-25000" dirty="0">
                <a:latin typeface="+mn-lt"/>
              </a:rPr>
              <a:t>4</a:t>
            </a:r>
            <a:r>
              <a:rPr lang="tr-TR" sz="2200" dirty="0">
                <a:latin typeface="+mn-lt"/>
              </a:rPr>
              <a:t>=BC′D′, </a:t>
            </a:r>
          </a:p>
          <a:p>
            <a:pPr algn="just"/>
            <a:r>
              <a:rPr lang="tr-TR" sz="2200" dirty="0">
                <a:latin typeface="+mn-lt"/>
              </a:rPr>
              <a:t>D</a:t>
            </a:r>
            <a:r>
              <a:rPr lang="tr-TR" sz="2200" baseline="-25000" dirty="0">
                <a:latin typeface="+mn-lt"/>
              </a:rPr>
              <a:t>5</a:t>
            </a:r>
            <a:r>
              <a:rPr lang="tr-TR" sz="2200" dirty="0">
                <a:latin typeface="+mn-lt"/>
              </a:rPr>
              <a:t>=BC′D, 	D</a:t>
            </a:r>
            <a:r>
              <a:rPr lang="tr-TR" sz="2200" baseline="-25000" dirty="0">
                <a:latin typeface="+mn-lt"/>
              </a:rPr>
              <a:t>6</a:t>
            </a:r>
            <a:r>
              <a:rPr lang="tr-TR" sz="2200" dirty="0">
                <a:latin typeface="+mn-lt"/>
              </a:rPr>
              <a:t>=BCD′, 	D</a:t>
            </a:r>
            <a:r>
              <a:rPr lang="tr-TR" sz="2200" baseline="-25000" dirty="0">
                <a:latin typeface="+mn-lt"/>
              </a:rPr>
              <a:t>7</a:t>
            </a:r>
            <a:r>
              <a:rPr lang="tr-TR" sz="2200" dirty="0">
                <a:latin typeface="+mn-lt"/>
              </a:rPr>
              <a:t>=BCD, 	D</a:t>
            </a:r>
            <a:r>
              <a:rPr lang="tr-TR" sz="2200" baseline="-25000" dirty="0">
                <a:latin typeface="+mn-lt"/>
              </a:rPr>
              <a:t>8</a:t>
            </a:r>
            <a:r>
              <a:rPr lang="tr-TR" sz="2200" dirty="0">
                <a:latin typeface="+mn-lt"/>
              </a:rPr>
              <a:t>=AB′,           D</a:t>
            </a:r>
            <a:r>
              <a:rPr lang="tr-TR" sz="2200" baseline="-25000" dirty="0">
                <a:latin typeface="+mn-lt"/>
              </a:rPr>
              <a:t>9</a:t>
            </a:r>
            <a:r>
              <a:rPr lang="tr-TR" sz="2200" dirty="0">
                <a:latin typeface="+mn-lt"/>
              </a:rPr>
              <a:t>=AD </a:t>
            </a:r>
          </a:p>
          <a:p>
            <a:pPr algn="just"/>
            <a:endParaRPr lang="tr-TR" sz="2200" dirty="0">
              <a:latin typeface="+mn-lt"/>
            </a:endParaRPr>
          </a:p>
          <a:p>
            <a:pPr algn="just"/>
            <a:r>
              <a:rPr lang="tr-TR" sz="2200" dirty="0">
                <a:latin typeface="+mn-lt"/>
              </a:rPr>
              <a:t>eşitlikleri elde edilir. Elde edilen eşitlikleri gerçekleştirecek lojik kapıların çizilmesi ile şekildeki lojik devre oluşur.</a:t>
            </a:r>
          </a:p>
        </p:txBody>
      </p:sp>
      <p:grpSp>
        <p:nvGrpSpPr>
          <p:cNvPr id="17" name="Grup 16"/>
          <p:cNvGrpSpPr/>
          <p:nvPr/>
        </p:nvGrpSpPr>
        <p:grpSpPr>
          <a:xfrm>
            <a:off x="0" y="22225"/>
            <a:ext cx="9143641" cy="6744527"/>
            <a:chOff x="0" y="22225"/>
            <a:chExt cx="9143641" cy="6744527"/>
          </a:xfrm>
        </p:grpSpPr>
        <p:grpSp>
          <p:nvGrpSpPr>
            <p:cNvPr id="18" name="Grup 21"/>
            <p:cNvGrpSpPr>
              <a:grpSpLocks/>
            </p:cNvGrpSpPr>
            <p:nvPr/>
          </p:nvGrpSpPr>
          <p:grpSpPr bwMode="auto">
            <a:xfrm>
              <a:off x="0" y="22225"/>
              <a:ext cx="9143641" cy="6744527"/>
              <a:chOff x="0" y="-2240"/>
              <a:chExt cx="9144000" cy="6743608"/>
            </a:xfrm>
          </p:grpSpPr>
          <p:sp>
            <p:nvSpPr>
              <p:cNvPr id="21" name="9 Metin Yer Tutucusu"/>
              <p:cNvSpPr txBox="1">
                <a:spLocks/>
              </p:cNvSpPr>
              <p:nvPr/>
            </p:nvSpPr>
            <p:spPr bwMode="auto">
              <a:xfrm>
                <a:off x="0" y="-2240"/>
                <a:ext cx="9144000" cy="332655"/>
              </a:xfrm>
              <a:prstGeom prst="rect">
                <a:avLst/>
              </a:prstGeom>
              <a:solidFill>
                <a:schemeClr val="accent2"/>
              </a:solidFill>
              <a:ln w="9525">
                <a:solidFill>
                  <a:srgbClr val="000000"/>
                </a:solidFill>
                <a:miter lim="800000"/>
                <a:headEnd/>
                <a:tailEnd/>
              </a:ln>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ts val="1200"/>
                  </a:spcBef>
                  <a:buNone/>
                </a:pPr>
                <a:r>
                  <a:rPr lang="tr-TR" altLang="tr-TR" sz="1200" b="1" dirty="0">
                    <a:solidFill>
                      <a:schemeClr val="bg1"/>
                    </a:solidFill>
                  </a:rPr>
                  <a:t>BİRLEŞİK MANTIK DEVRELERİ (COMBINATIONAL LOGIC)</a:t>
                </a:r>
              </a:p>
            </p:txBody>
          </p:sp>
          <p:sp>
            <p:nvSpPr>
              <p:cNvPr id="23" name="Picture 4"/>
              <p:cNvSpPr>
                <a:spLocks noChangeAspect="1"/>
              </p:cNvSpPr>
              <p:nvPr/>
            </p:nvSpPr>
            <p:spPr bwMode="auto">
              <a:xfrm>
                <a:off x="226481" y="6211819"/>
                <a:ext cx="2628831" cy="5295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grpSp>
        <p:sp>
          <p:nvSpPr>
            <p:cNvPr id="20" name="Metin kutusu 19"/>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sp>
        <p:nvSpPr>
          <p:cNvPr id="24" name="6 Metin Yer Tutucusu"/>
          <p:cNvSpPr txBox="1">
            <a:spLocks/>
          </p:cNvSpPr>
          <p:nvPr/>
        </p:nvSpPr>
        <p:spPr>
          <a:xfrm>
            <a:off x="385527" y="506820"/>
            <a:ext cx="8496300" cy="477838"/>
          </a:xfrm>
          <a:prstGeom prst="rect">
            <a:avLst/>
          </a:prstGeom>
        </p:spPr>
        <p:txBody>
          <a:bodyPr vert="horz" lIns="91440" tIns="45720" rIns="91440" bIns="45720" rtlCol="0" anchor="ctr"/>
          <a:lstStyle>
            <a:defPPr>
              <a:defRPr lang="tr-TR"/>
            </a:defPPr>
            <a:lvl1pPr algn="l" rtl="0" eaLnBrk="0" fontAlgn="base" hangingPunct="0">
              <a:spcBef>
                <a:spcPct val="0"/>
              </a:spcBef>
              <a:spcAft>
                <a:spcPct val="0"/>
              </a:spcAft>
              <a:defRPr sz="900" kern="1200">
                <a:solidFill>
                  <a:schemeClr val="tx1">
                    <a:tint val="75000"/>
                  </a:schemeClr>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tr-TR" altLang="tr-TR" sz="2100" b="1" dirty="0">
                <a:solidFill>
                  <a:srgbClr val="00A5B5"/>
                </a:solidFill>
                <a:latin typeface="Verdana" panose="020B0604030504040204" pitchFamily="34" charset="0"/>
                <a:ea typeface="Verdana" panose="020B0604030504040204" pitchFamily="34" charset="0"/>
              </a:rPr>
              <a:t>3. Kodlama İle İlgili Lojik Devreler</a:t>
            </a:r>
          </a:p>
        </p:txBody>
      </p:sp>
      <p:cxnSp>
        <p:nvCxnSpPr>
          <p:cNvPr id="4" name="Düz Bağlayıcı 3"/>
          <p:cNvCxnSpPr/>
          <p:nvPr/>
        </p:nvCxnSpPr>
        <p:spPr>
          <a:xfrm>
            <a:off x="467544" y="1125538"/>
            <a:ext cx="8352606"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22519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Picture 4"/>
          <p:cNvSpPr>
            <a:spLocks noChangeAspect="1"/>
          </p:cNvSpPr>
          <p:nvPr/>
        </p:nvSpPr>
        <p:spPr bwMode="auto">
          <a:xfrm>
            <a:off x="227013" y="6211888"/>
            <a:ext cx="2628900" cy="530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sp>
        <p:nvSpPr>
          <p:cNvPr id="55302" name="Picture 3"/>
          <p:cNvSpPr>
            <a:spLocks noChangeAspect="1"/>
          </p:cNvSpPr>
          <p:nvPr/>
        </p:nvSpPr>
        <p:spPr bwMode="auto">
          <a:xfrm>
            <a:off x="233363" y="6251575"/>
            <a:ext cx="25844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9" name="Metin kutusu 8"/>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sp>
        <p:nvSpPr>
          <p:cNvPr id="2" name="Metin kutusu 1"/>
          <p:cNvSpPr txBox="1"/>
          <p:nvPr/>
        </p:nvSpPr>
        <p:spPr>
          <a:xfrm>
            <a:off x="387863" y="1136553"/>
            <a:ext cx="8523780" cy="3831818"/>
          </a:xfrm>
          <a:prstGeom prst="rect">
            <a:avLst/>
          </a:prstGeom>
          <a:noFill/>
        </p:spPr>
        <p:txBody>
          <a:bodyPr wrap="square" rtlCol="0">
            <a:spAutoFit/>
          </a:bodyPr>
          <a:lstStyle/>
          <a:p>
            <a:pPr algn="just"/>
            <a:r>
              <a:rPr lang="tr-TR" sz="2300" b="1" dirty="0">
                <a:solidFill>
                  <a:srgbClr val="7030A0"/>
                </a:solidFill>
                <a:latin typeface="+mn-lt"/>
              </a:rPr>
              <a:t>2. Kod Çözücüler (</a:t>
            </a:r>
            <a:r>
              <a:rPr lang="tr-TR" sz="2300" b="1" dirty="0" err="1">
                <a:solidFill>
                  <a:srgbClr val="7030A0"/>
                </a:solidFill>
                <a:latin typeface="+mn-lt"/>
              </a:rPr>
              <a:t>Decoders</a:t>
            </a:r>
            <a:r>
              <a:rPr lang="tr-TR" sz="2300" b="1" dirty="0">
                <a:solidFill>
                  <a:srgbClr val="7030A0"/>
                </a:solidFill>
                <a:latin typeface="+mn-lt"/>
              </a:rPr>
              <a:t>) </a:t>
            </a:r>
          </a:p>
          <a:p>
            <a:pPr algn="just"/>
            <a:endParaRPr lang="tr-TR" sz="2200" dirty="0">
              <a:latin typeface="+mn-lt"/>
            </a:endParaRPr>
          </a:p>
          <a:p>
            <a:pPr algn="just"/>
            <a:r>
              <a:rPr lang="tr-TR" sz="2200" dirty="0">
                <a:latin typeface="+mn-lt"/>
              </a:rPr>
              <a:t>Kod çözücüler, bilgisayarlarda hafıza devrelerinde depolanan bir bilginin adresini bulmak amacı ile yaygın olarak kullanılırlar. 7442 entegresi </a:t>
            </a:r>
            <a:r>
              <a:rPr lang="tr-TR" sz="2200" dirty="0" err="1">
                <a:latin typeface="+mn-lt"/>
              </a:rPr>
              <a:t>BCD’den</a:t>
            </a:r>
            <a:r>
              <a:rPr lang="tr-TR" sz="2200" dirty="0">
                <a:latin typeface="+mn-lt"/>
              </a:rPr>
              <a:t> onlu sisteme kod çözme işlemini yapar. 7445 entegresi ise </a:t>
            </a:r>
            <a:r>
              <a:rPr lang="tr-TR" sz="2200" dirty="0" err="1">
                <a:latin typeface="+mn-lt"/>
              </a:rPr>
              <a:t>BCD’den</a:t>
            </a:r>
            <a:r>
              <a:rPr lang="tr-TR" sz="2200" dirty="0">
                <a:latin typeface="+mn-lt"/>
              </a:rPr>
              <a:t> onlu sisteme kod çözücü / sürücü devresidir. Sürücü terimi, entegrenin açık-</a:t>
            </a:r>
            <a:r>
              <a:rPr lang="tr-TR" sz="2200" dirty="0" err="1">
                <a:latin typeface="+mn-lt"/>
              </a:rPr>
              <a:t>kollektör</a:t>
            </a:r>
            <a:r>
              <a:rPr lang="tr-TR" sz="2200" dirty="0">
                <a:latin typeface="+mn-lt"/>
              </a:rPr>
              <a:t> olması nedeniyle verilmiştir. </a:t>
            </a:r>
          </a:p>
          <a:p>
            <a:pPr algn="just"/>
            <a:endParaRPr lang="tr-TR" sz="2200" dirty="0">
              <a:latin typeface="+mn-lt"/>
            </a:endParaRPr>
          </a:p>
          <a:p>
            <a:pPr algn="just"/>
            <a:r>
              <a:rPr lang="tr-TR" sz="2200" dirty="0">
                <a:latin typeface="+mn-lt"/>
              </a:rPr>
              <a:t>Diğer bir kod çözücü uygulaması, ikili bilgilerin onlu olarak görüntülenmesini sağlayan, </a:t>
            </a:r>
            <a:r>
              <a:rPr lang="tr-TR" sz="2200" dirty="0" err="1">
                <a:latin typeface="+mn-lt"/>
              </a:rPr>
              <a:t>ikili’den</a:t>
            </a:r>
            <a:r>
              <a:rPr lang="tr-TR" sz="2200" dirty="0">
                <a:latin typeface="+mn-lt"/>
              </a:rPr>
              <a:t> yedi parçalı göstergeye çevirme yapan kod çözücü devresidir. </a:t>
            </a:r>
          </a:p>
        </p:txBody>
      </p:sp>
      <p:grpSp>
        <p:nvGrpSpPr>
          <p:cNvPr id="17" name="Grup 16"/>
          <p:cNvGrpSpPr/>
          <p:nvPr/>
        </p:nvGrpSpPr>
        <p:grpSpPr>
          <a:xfrm>
            <a:off x="0" y="22225"/>
            <a:ext cx="9143641" cy="6744527"/>
            <a:chOff x="0" y="22225"/>
            <a:chExt cx="9143641" cy="6744527"/>
          </a:xfrm>
        </p:grpSpPr>
        <p:grpSp>
          <p:nvGrpSpPr>
            <p:cNvPr id="18" name="Grup 21"/>
            <p:cNvGrpSpPr>
              <a:grpSpLocks/>
            </p:cNvGrpSpPr>
            <p:nvPr/>
          </p:nvGrpSpPr>
          <p:grpSpPr bwMode="auto">
            <a:xfrm>
              <a:off x="0" y="22225"/>
              <a:ext cx="9143641" cy="6744527"/>
              <a:chOff x="0" y="-2240"/>
              <a:chExt cx="9144000" cy="6743608"/>
            </a:xfrm>
          </p:grpSpPr>
          <p:sp>
            <p:nvSpPr>
              <p:cNvPr id="21" name="9 Metin Yer Tutucusu"/>
              <p:cNvSpPr txBox="1">
                <a:spLocks/>
              </p:cNvSpPr>
              <p:nvPr/>
            </p:nvSpPr>
            <p:spPr bwMode="auto">
              <a:xfrm>
                <a:off x="0" y="-2240"/>
                <a:ext cx="9144000" cy="332655"/>
              </a:xfrm>
              <a:prstGeom prst="rect">
                <a:avLst/>
              </a:prstGeom>
              <a:solidFill>
                <a:schemeClr val="accent2"/>
              </a:solidFill>
              <a:ln w="9525">
                <a:solidFill>
                  <a:srgbClr val="000000"/>
                </a:solidFill>
                <a:miter lim="800000"/>
                <a:headEnd/>
                <a:tailEnd/>
              </a:ln>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ts val="1200"/>
                  </a:spcBef>
                  <a:buNone/>
                </a:pPr>
                <a:r>
                  <a:rPr lang="tr-TR" altLang="tr-TR" sz="1200" b="1" dirty="0">
                    <a:solidFill>
                      <a:schemeClr val="bg1"/>
                    </a:solidFill>
                  </a:rPr>
                  <a:t>BİRLEŞİK MANTIK DEVRELERİ (COMBINATIONAL LOGIC)</a:t>
                </a:r>
              </a:p>
            </p:txBody>
          </p:sp>
          <p:sp>
            <p:nvSpPr>
              <p:cNvPr id="23" name="Picture 4"/>
              <p:cNvSpPr>
                <a:spLocks noChangeAspect="1"/>
              </p:cNvSpPr>
              <p:nvPr/>
            </p:nvSpPr>
            <p:spPr bwMode="auto">
              <a:xfrm>
                <a:off x="226481" y="6211819"/>
                <a:ext cx="2628831" cy="5295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grpSp>
        <p:sp>
          <p:nvSpPr>
            <p:cNvPr id="20" name="Metin kutusu 19"/>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sp>
        <p:nvSpPr>
          <p:cNvPr id="24" name="6 Metin Yer Tutucusu"/>
          <p:cNvSpPr txBox="1">
            <a:spLocks/>
          </p:cNvSpPr>
          <p:nvPr/>
        </p:nvSpPr>
        <p:spPr>
          <a:xfrm>
            <a:off x="385527" y="506820"/>
            <a:ext cx="8496300" cy="477838"/>
          </a:xfrm>
          <a:prstGeom prst="rect">
            <a:avLst/>
          </a:prstGeom>
        </p:spPr>
        <p:txBody>
          <a:bodyPr vert="horz" lIns="91440" tIns="45720" rIns="91440" bIns="45720" rtlCol="0" anchor="ctr"/>
          <a:lstStyle>
            <a:defPPr>
              <a:defRPr lang="tr-TR"/>
            </a:defPPr>
            <a:lvl1pPr algn="l" rtl="0" eaLnBrk="0" fontAlgn="base" hangingPunct="0">
              <a:spcBef>
                <a:spcPct val="0"/>
              </a:spcBef>
              <a:spcAft>
                <a:spcPct val="0"/>
              </a:spcAft>
              <a:defRPr sz="900" kern="1200">
                <a:solidFill>
                  <a:schemeClr val="tx1">
                    <a:tint val="75000"/>
                  </a:schemeClr>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tr-TR" altLang="tr-TR" sz="2100" b="1" dirty="0">
                <a:solidFill>
                  <a:srgbClr val="00A5B5"/>
                </a:solidFill>
                <a:latin typeface="Verdana" panose="020B0604030504040204" pitchFamily="34" charset="0"/>
                <a:ea typeface="Verdana" panose="020B0604030504040204" pitchFamily="34" charset="0"/>
              </a:rPr>
              <a:t>3. Kodlama İle İlgili Lojik Devreler</a:t>
            </a:r>
          </a:p>
        </p:txBody>
      </p:sp>
      <p:cxnSp>
        <p:nvCxnSpPr>
          <p:cNvPr id="4" name="Düz Bağlayıcı 3"/>
          <p:cNvCxnSpPr/>
          <p:nvPr/>
        </p:nvCxnSpPr>
        <p:spPr>
          <a:xfrm>
            <a:off x="467544" y="1125538"/>
            <a:ext cx="8352606"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684725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Picture 4"/>
          <p:cNvSpPr>
            <a:spLocks noChangeAspect="1"/>
          </p:cNvSpPr>
          <p:nvPr/>
        </p:nvSpPr>
        <p:spPr bwMode="auto">
          <a:xfrm>
            <a:off x="227013" y="6211888"/>
            <a:ext cx="2628900" cy="530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sp>
        <p:nvSpPr>
          <p:cNvPr id="55302" name="Picture 3"/>
          <p:cNvSpPr>
            <a:spLocks noChangeAspect="1"/>
          </p:cNvSpPr>
          <p:nvPr/>
        </p:nvSpPr>
        <p:spPr bwMode="auto">
          <a:xfrm>
            <a:off x="233363" y="6251575"/>
            <a:ext cx="25844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9" name="Metin kutusu 8"/>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sp>
        <p:nvSpPr>
          <p:cNvPr id="2" name="Metin kutusu 1"/>
          <p:cNvSpPr txBox="1"/>
          <p:nvPr/>
        </p:nvSpPr>
        <p:spPr>
          <a:xfrm>
            <a:off x="387863" y="1136553"/>
            <a:ext cx="8523780" cy="4508927"/>
          </a:xfrm>
          <a:prstGeom prst="rect">
            <a:avLst/>
          </a:prstGeom>
          <a:noFill/>
        </p:spPr>
        <p:txBody>
          <a:bodyPr wrap="square" rtlCol="0">
            <a:spAutoFit/>
          </a:bodyPr>
          <a:lstStyle/>
          <a:p>
            <a:pPr algn="just"/>
            <a:r>
              <a:rPr lang="tr-TR" sz="2300" b="1" dirty="0">
                <a:solidFill>
                  <a:srgbClr val="7030A0"/>
                </a:solidFill>
                <a:latin typeface="+mn-lt"/>
              </a:rPr>
              <a:t>3. </a:t>
            </a:r>
            <a:r>
              <a:rPr lang="tr-TR" sz="2300" b="1" dirty="0" err="1">
                <a:solidFill>
                  <a:srgbClr val="7030A0"/>
                </a:solidFill>
                <a:latin typeface="+mn-lt"/>
              </a:rPr>
              <a:t>Çoklayıcılar</a:t>
            </a:r>
            <a:r>
              <a:rPr lang="tr-TR" sz="2300" b="1" dirty="0">
                <a:solidFill>
                  <a:srgbClr val="7030A0"/>
                </a:solidFill>
                <a:latin typeface="+mn-lt"/>
              </a:rPr>
              <a:t> - Veri Seçiciler (</a:t>
            </a:r>
            <a:r>
              <a:rPr lang="tr-TR" sz="2300" b="1" dirty="0" err="1">
                <a:solidFill>
                  <a:srgbClr val="7030A0"/>
                </a:solidFill>
                <a:latin typeface="+mn-lt"/>
              </a:rPr>
              <a:t>Multiplexers</a:t>
            </a:r>
            <a:r>
              <a:rPr lang="tr-TR" sz="2300" b="1" dirty="0">
                <a:solidFill>
                  <a:srgbClr val="7030A0"/>
                </a:solidFill>
                <a:latin typeface="+mn-lt"/>
              </a:rPr>
              <a:t> - Data </a:t>
            </a:r>
            <a:r>
              <a:rPr lang="tr-TR" sz="2300" b="1" dirty="0" err="1">
                <a:solidFill>
                  <a:srgbClr val="7030A0"/>
                </a:solidFill>
                <a:latin typeface="+mn-lt"/>
              </a:rPr>
              <a:t>Selectors</a:t>
            </a:r>
            <a:r>
              <a:rPr lang="tr-TR" sz="2300" b="1" dirty="0">
                <a:solidFill>
                  <a:srgbClr val="7030A0"/>
                </a:solidFill>
                <a:latin typeface="+mn-lt"/>
              </a:rPr>
              <a:t>)  </a:t>
            </a:r>
          </a:p>
          <a:p>
            <a:pPr algn="just"/>
            <a:endParaRPr lang="tr-TR" sz="2200" dirty="0">
              <a:latin typeface="+mn-lt"/>
            </a:endParaRPr>
          </a:p>
          <a:p>
            <a:pPr algn="just"/>
            <a:r>
              <a:rPr lang="tr-TR" sz="2200" dirty="0">
                <a:latin typeface="+mn-lt"/>
              </a:rPr>
              <a:t>Çok sayıdaki giriş bilgisinin zaman paylaşımlı olarak sırayla çıkışa aktarılması olayı, ‘</a:t>
            </a:r>
            <a:r>
              <a:rPr lang="tr-TR" sz="2200" dirty="0" err="1">
                <a:latin typeface="+mn-lt"/>
              </a:rPr>
              <a:t>multiplexing</a:t>
            </a:r>
            <a:r>
              <a:rPr lang="tr-TR" sz="2200" dirty="0">
                <a:latin typeface="+mn-lt"/>
              </a:rPr>
              <a:t> - veri seçme / </a:t>
            </a:r>
            <a:r>
              <a:rPr lang="tr-TR" sz="2200" dirty="0" err="1">
                <a:latin typeface="+mn-lt"/>
              </a:rPr>
              <a:t>çoklama</a:t>
            </a:r>
            <a:r>
              <a:rPr lang="tr-TR" sz="2200" dirty="0">
                <a:latin typeface="+mn-lt"/>
              </a:rPr>
              <a:t>’ olarak tanımlanır. </a:t>
            </a:r>
          </a:p>
          <a:p>
            <a:pPr algn="just"/>
            <a:endParaRPr lang="tr-TR" sz="2200" dirty="0">
              <a:latin typeface="+mn-lt"/>
            </a:endParaRPr>
          </a:p>
          <a:p>
            <a:pPr algn="just"/>
            <a:r>
              <a:rPr lang="tr-TR" sz="2200" dirty="0">
                <a:latin typeface="+mn-lt"/>
              </a:rPr>
              <a:t>Bir çok giriş hattından gelen bilgilerden birisini seçerek uygun çıkış hattına yönlendirilmesini sağlayan bileşik devrelere ‘</a:t>
            </a:r>
            <a:r>
              <a:rPr lang="tr-TR" sz="2200" dirty="0" err="1">
                <a:latin typeface="+mn-lt"/>
              </a:rPr>
              <a:t>çoklayıcı</a:t>
            </a:r>
            <a:r>
              <a:rPr lang="tr-TR" sz="2200" dirty="0">
                <a:latin typeface="+mn-lt"/>
              </a:rPr>
              <a:t> / veri seçici devreler’ (</a:t>
            </a:r>
            <a:r>
              <a:rPr lang="tr-TR" sz="2200" dirty="0" err="1">
                <a:latin typeface="+mn-lt"/>
              </a:rPr>
              <a:t>multiplexer</a:t>
            </a:r>
            <a:r>
              <a:rPr lang="tr-TR" sz="2200" dirty="0">
                <a:latin typeface="+mn-lt"/>
              </a:rPr>
              <a:t>) denir ve ÇOĞ (MUX) sembolü ile gösterilir. </a:t>
            </a:r>
          </a:p>
          <a:p>
            <a:pPr algn="just"/>
            <a:endParaRPr lang="tr-TR" sz="2200" dirty="0">
              <a:latin typeface="+mn-lt"/>
            </a:endParaRPr>
          </a:p>
          <a:p>
            <a:pPr algn="just"/>
            <a:r>
              <a:rPr lang="tr-TR" sz="2200" dirty="0">
                <a:latin typeface="+mn-lt"/>
              </a:rPr>
              <a:t>Birçok veri transferi, zaman paylaşım tekniği kullanılarak </a:t>
            </a:r>
            <a:r>
              <a:rPr lang="tr-TR" sz="2200" dirty="0" err="1">
                <a:latin typeface="+mn-lt"/>
              </a:rPr>
              <a:t>multiplekser</a:t>
            </a:r>
            <a:r>
              <a:rPr lang="tr-TR" sz="2200" dirty="0">
                <a:latin typeface="+mn-lt"/>
              </a:rPr>
              <a:t> devreleri yardımıyla gerçekleştirilir. </a:t>
            </a:r>
            <a:r>
              <a:rPr lang="tr-TR" sz="2200" dirty="0" err="1">
                <a:latin typeface="+mn-lt"/>
              </a:rPr>
              <a:t>Çoklayıcılar</a:t>
            </a:r>
            <a:r>
              <a:rPr lang="tr-TR" sz="2200" dirty="0">
                <a:latin typeface="+mn-lt"/>
              </a:rPr>
              <a:t>, orijinal isminden hareketle çoğu kere ‘</a:t>
            </a:r>
            <a:r>
              <a:rPr lang="tr-TR" sz="2200" dirty="0" err="1">
                <a:latin typeface="+mn-lt"/>
              </a:rPr>
              <a:t>multiplexer-multipleksır</a:t>
            </a:r>
            <a:r>
              <a:rPr lang="tr-TR" sz="2200" dirty="0">
                <a:latin typeface="+mn-lt"/>
              </a:rPr>
              <a:t>’ olarak adlandırılır. Kitapta üç isim beraber kullanılacaktır. </a:t>
            </a:r>
          </a:p>
        </p:txBody>
      </p:sp>
      <p:grpSp>
        <p:nvGrpSpPr>
          <p:cNvPr id="17" name="Grup 16"/>
          <p:cNvGrpSpPr/>
          <p:nvPr/>
        </p:nvGrpSpPr>
        <p:grpSpPr>
          <a:xfrm>
            <a:off x="0" y="22225"/>
            <a:ext cx="9143641" cy="6744527"/>
            <a:chOff x="0" y="22225"/>
            <a:chExt cx="9143641" cy="6744527"/>
          </a:xfrm>
        </p:grpSpPr>
        <p:grpSp>
          <p:nvGrpSpPr>
            <p:cNvPr id="18" name="Grup 21"/>
            <p:cNvGrpSpPr>
              <a:grpSpLocks/>
            </p:cNvGrpSpPr>
            <p:nvPr/>
          </p:nvGrpSpPr>
          <p:grpSpPr bwMode="auto">
            <a:xfrm>
              <a:off x="0" y="22225"/>
              <a:ext cx="9143641" cy="6744527"/>
              <a:chOff x="0" y="-2240"/>
              <a:chExt cx="9144000" cy="6743608"/>
            </a:xfrm>
          </p:grpSpPr>
          <p:sp>
            <p:nvSpPr>
              <p:cNvPr id="21" name="9 Metin Yer Tutucusu"/>
              <p:cNvSpPr txBox="1">
                <a:spLocks/>
              </p:cNvSpPr>
              <p:nvPr/>
            </p:nvSpPr>
            <p:spPr bwMode="auto">
              <a:xfrm>
                <a:off x="0" y="-2240"/>
                <a:ext cx="9144000" cy="332655"/>
              </a:xfrm>
              <a:prstGeom prst="rect">
                <a:avLst/>
              </a:prstGeom>
              <a:solidFill>
                <a:schemeClr val="accent2"/>
              </a:solidFill>
              <a:ln w="9525">
                <a:solidFill>
                  <a:srgbClr val="000000"/>
                </a:solidFill>
                <a:miter lim="800000"/>
                <a:headEnd/>
                <a:tailEnd/>
              </a:ln>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ts val="1200"/>
                  </a:spcBef>
                  <a:buNone/>
                </a:pPr>
                <a:r>
                  <a:rPr lang="tr-TR" altLang="tr-TR" sz="1200" b="1" dirty="0">
                    <a:solidFill>
                      <a:schemeClr val="bg1"/>
                    </a:solidFill>
                  </a:rPr>
                  <a:t>BİRLEŞİK MANTIK DEVRELERİ (COMBINATIONAL LOGIC)</a:t>
                </a:r>
              </a:p>
            </p:txBody>
          </p:sp>
          <p:sp>
            <p:nvSpPr>
              <p:cNvPr id="23" name="Picture 4"/>
              <p:cNvSpPr>
                <a:spLocks noChangeAspect="1"/>
              </p:cNvSpPr>
              <p:nvPr/>
            </p:nvSpPr>
            <p:spPr bwMode="auto">
              <a:xfrm>
                <a:off x="226481" y="6211819"/>
                <a:ext cx="2628831" cy="5295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grpSp>
        <p:sp>
          <p:nvSpPr>
            <p:cNvPr id="20" name="Metin kutusu 19"/>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sp>
        <p:nvSpPr>
          <p:cNvPr id="24" name="6 Metin Yer Tutucusu"/>
          <p:cNvSpPr txBox="1">
            <a:spLocks/>
          </p:cNvSpPr>
          <p:nvPr/>
        </p:nvSpPr>
        <p:spPr>
          <a:xfrm>
            <a:off x="385527" y="506820"/>
            <a:ext cx="8496300" cy="477838"/>
          </a:xfrm>
          <a:prstGeom prst="rect">
            <a:avLst/>
          </a:prstGeom>
        </p:spPr>
        <p:txBody>
          <a:bodyPr vert="horz" lIns="91440" tIns="45720" rIns="91440" bIns="45720" rtlCol="0" anchor="ctr"/>
          <a:lstStyle>
            <a:defPPr>
              <a:defRPr lang="tr-TR"/>
            </a:defPPr>
            <a:lvl1pPr algn="l" rtl="0" eaLnBrk="0" fontAlgn="base" hangingPunct="0">
              <a:spcBef>
                <a:spcPct val="0"/>
              </a:spcBef>
              <a:spcAft>
                <a:spcPct val="0"/>
              </a:spcAft>
              <a:defRPr sz="900" kern="1200">
                <a:solidFill>
                  <a:schemeClr val="tx1">
                    <a:tint val="75000"/>
                  </a:schemeClr>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tr-TR" altLang="tr-TR" sz="2100" b="1" dirty="0">
                <a:solidFill>
                  <a:srgbClr val="00A5B5"/>
                </a:solidFill>
                <a:latin typeface="Verdana" panose="020B0604030504040204" pitchFamily="34" charset="0"/>
                <a:ea typeface="Verdana" panose="020B0604030504040204" pitchFamily="34" charset="0"/>
              </a:rPr>
              <a:t>3. Kodlama İle İlgili Lojik Devreler</a:t>
            </a:r>
          </a:p>
        </p:txBody>
      </p:sp>
      <p:cxnSp>
        <p:nvCxnSpPr>
          <p:cNvPr id="4" name="Düz Bağlayıcı 3"/>
          <p:cNvCxnSpPr/>
          <p:nvPr/>
        </p:nvCxnSpPr>
        <p:spPr>
          <a:xfrm>
            <a:off x="467544" y="1125538"/>
            <a:ext cx="8352606"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651446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Picture 4"/>
          <p:cNvSpPr>
            <a:spLocks noChangeAspect="1"/>
          </p:cNvSpPr>
          <p:nvPr/>
        </p:nvSpPr>
        <p:spPr bwMode="auto">
          <a:xfrm>
            <a:off x="227013" y="6211888"/>
            <a:ext cx="2628900" cy="530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sp>
        <p:nvSpPr>
          <p:cNvPr id="55302" name="Picture 3"/>
          <p:cNvSpPr>
            <a:spLocks noChangeAspect="1"/>
          </p:cNvSpPr>
          <p:nvPr/>
        </p:nvSpPr>
        <p:spPr bwMode="auto">
          <a:xfrm>
            <a:off x="233363" y="6251575"/>
            <a:ext cx="25844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9" name="Metin kutusu 8"/>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nvGrpSpPr>
          <p:cNvPr id="17" name="Grup 16"/>
          <p:cNvGrpSpPr/>
          <p:nvPr/>
        </p:nvGrpSpPr>
        <p:grpSpPr>
          <a:xfrm>
            <a:off x="0" y="22225"/>
            <a:ext cx="9143641" cy="6744527"/>
            <a:chOff x="0" y="22225"/>
            <a:chExt cx="9143641" cy="6744527"/>
          </a:xfrm>
        </p:grpSpPr>
        <p:grpSp>
          <p:nvGrpSpPr>
            <p:cNvPr id="18" name="Grup 21"/>
            <p:cNvGrpSpPr>
              <a:grpSpLocks/>
            </p:cNvGrpSpPr>
            <p:nvPr/>
          </p:nvGrpSpPr>
          <p:grpSpPr bwMode="auto">
            <a:xfrm>
              <a:off x="0" y="22225"/>
              <a:ext cx="9143641" cy="6744527"/>
              <a:chOff x="0" y="-2240"/>
              <a:chExt cx="9144000" cy="6743608"/>
            </a:xfrm>
          </p:grpSpPr>
          <p:sp>
            <p:nvSpPr>
              <p:cNvPr id="21" name="9 Metin Yer Tutucusu"/>
              <p:cNvSpPr txBox="1">
                <a:spLocks/>
              </p:cNvSpPr>
              <p:nvPr/>
            </p:nvSpPr>
            <p:spPr bwMode="auto">
              <a:xfrm>
                <a:off x="0" y="-2240"/>
                <a:ext cx="9144000" cy="332655"/>
              </a:xfrm>
              <a:prstGeom prst="rect">
                <a:avLst/>
              </a:prstGeom>
              <a:solidFill>
                <a:schemeClr val="accent2"/>
              </a:solidFill>
              <a:ln w="9525">
                <a:solidFill>
                  <a:srgbClr val="000000"/>
                </a:solidFill>
                <a:miter lim="800000"/>
                <a:headEnd/>
                <a:tailEnd/>
              </a:ln>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ts val="1200"/>
                  </a:spcBef>
                  <a:buNone/>
                </a:pPr>
                <a:r>
                  <a:rPr lang="tr-TR" altLang="tr-TR" sz="1200" b="1" dirty="0">
                    <a:solidFill>
                      <a:schemeClr val="bg1"/>
                    </a:solidFill>
                  </a:rPr>
                  <a:t>BİRLEŞİK MANTIK DEVRELERİ (COMBINATIONAL LOGIC)</a:t>
                </a:r>
              </a:p>
            </p:txBody>
          </p:sp>
          <p:sp>
            <p:nvSpPr>
              <p:cNvPr id="23" name="Picture 4"/>
              <p:cNvSpPr>
                <a:spLocks noChangeAspect="1"/>
              </p:cNvSpPr>
              <p:nvPr/>
            </p:nvSpPr>
            <p:spPr bwMode="auto">
              <a:xfrm>
                <a:off x="226481" y="6211819"/>
                <a:ext cx="2628831" cy="5295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grpSp>
        <p:sp>
          <p:nvSpPr>
            <p:cNvPr id="20" name="Metin kutusu 19"/>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sp>
        <p:nvSpPr>
          <p:cNvPr id="24" name="6 Metin Yer Tutucusu"/>
          <p:cNvSpPr txBox="1">
            <a:spLocks/>
          </p:cNvSpPr>
          <p:nvPr/>
        </p:nvSpPr>
        <p:spPr>
          <a:xfrm>
            <a:off x="385527" y="506820"/>
            <a:ext cx="8496300" cy="477838"/>
          </a:xfrm>
          <a:prstGeom prst="rect">
            <a:avLst/>
          </a:prstGeom>
        </p:spPr>
        <p:txBody>
          <a:bodyPr vert="horz" lIns="91440" tIns="45720" rIns="91440" bIns="45720" rtlCol="0" anchor="ctr"/>
          <a:lstStyle>
            <a:defPPr>
              <a:defRPr lang="tr-TR"/>
            </a:defPPr>
            <a:lvl1pPr algn="l" rtl="0" eaLnBrk="0" fontAlgn="base" hangingPunct="0">
              <a:spcBef>
                <a:spcPct val="0"/>
              </a:spcBef>
              <a:spcAft>
                <a:spcPct val="0"/>
              </a:spcAft>
              <a:defRPr sz="900" kern="1200">
                <a:solidFill>
                  <a:schemeClr val="tx1">
                    <a:tint val="75000"/>
                  </a:schemeClr>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tr-TR" altLang="tr-TR" sz="2100" b="1" dirty="0">
                <a:solidFill>
                  <a:srgbClr val="00A5B5"/>
                </a:solidFill>
                <a:latin typeface="Verdana" panose="020B0604030504040204" pitchFamily="34" charset="0"/>
                <a:ea typeface="Verdana" panose="020B0604030504040204" pitchFamily="34" charset="0"/>
              </a:rPr>
              <a:t>3. Kodlama İle İlgili Lojik Devreler</a:t>
            </a:r>
          </a:p>
        </p:txBody>
      </p:sp>
      <p:cxnSp>
        <p:nvCxnSpPr>
          <p:cNvPr id="4" name="Düz Bağlayıcı 3"/>
          <p:cNvCxnSpPr/>
          <p:nvPr/>
        </p:nvCxnSpPr>
        <p:spPr>
          <a:xfrm>
            <a:off x="467544" y="1125538"/>
            <a:ext cx="8352606" cy="0"/>
          </a:xfrm>
          <a:prstGeom prst="line">
            <a:avLst/>
          </a:prstGeom>
          <a:ln w="28575"/>
        </p:spPr>
        <p:style>
          <a:lnRef idx="1">
            <a:schemeClr val="dk1"/>
          </a:lnRef>
          <a:fillRef idx="0">
            <a:schemeClr val="dk1"/>
          </a:fillRef>
          <a:effectRef idx="0">
            <a:schemeClr val="dk1"/>
          </a:effectRef>
          <a:fontRef idx="minor">
            <a:schemeClr val="tx1"/>
          </a:fontRef>
        </p:style>
      </p:cxnSp>
      <p:pic>
        <p:nvPicPr>
          <p:cNvPr id="3" name="Resim 2"/>
          <p:cNvPicPr>
            <a:picLocks noChangeAspect="1"/>
          </p:cNvPicPr>
          <p:nvPr/>
        </p:nvPicPr>
        <p:blipFill>
          <a:blip r:embed="rId2"/>
          <a:stretch>
            <a:fillRect/>
          </a:stretch>
        </p:blipFill>
        <p:spPr>
          <a:xfrm>
            <a:off x="476070" y="1437262"/>
            <a:ext cx="8191500" cy="4733925"/>
          </a:xfrm>
          <a:prstGeom prst="rect">
            <a:avLst/>
          </a:prstGeom>
        </p:spPr>
      </p:pic>
    </p:spTree>
    <p:extLst>
      <p:ext uri="{BB962C8B-B14F-4D97-AF65-F5344CB8AC3E}">
        <p14:creationId xmlns:p14="http://schemas.microsoft.com/office/powerpoint/2010/main" val="16545678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Picture 4"/>
          <p:cNvSpPr>
            <a:spLocks noChangeAspect="1"/>
          </p:cNvSpPr>
          <p:nvPr/>
        </p:nvSpPr>
        <p:spPr bwMode="auto">
          <a:xfrm>
            <a:off x="227013" y="6211888"/>
            <a:ext cx="2628900" cy="530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sp>
        <p:nvSpPr>
          <p:cNvPr id="55302" name="Picture 3"/>
          <p:cNvSpPr>
            <a:spLocks noChangeAspect="1"/>
          </p:cNvSpPr>
          <p:nvPr/>
        </p:nvSpPr>
        <p:spPr bwMode="auto">
          <a:xfrm>
            <a:off x="233363" y="6251575"/>
            <a:ext cx="25844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9" name="Metin kutusu 8"/>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nvGrpSpPr>
          <p:cNvPr id="17" name="Grup 16"/>
          <p:cNvGrpSpPr/>
          <p:nvPr/>
        </p:nvGrpSpPr>
        <p:grpSpPr>
          <a:xfrm>
            <a:off x="0" y="22225"/>
            <a:ext cx="9143641" cy="6744527"/>
            <a:chOff x="0" y="22225"/>
            <a:chExt cx="9143641" cy="6744527"/>
          </a:xfrm>
        </p:grpSpPr>
        <p:grpSp>
          <p:nvGrpSpPr>
            <p:cNvPr id="18" name="Grup 21"/>
            <p:cNvGrpSpPr>
              <a:grpSpLocks/>
            </p:cNvGrpSpPr>
            <p:nvPr/>
          </p:nvGrpSpPr>
          <p:grpSpPr bwMode="auto">
            <a:xfrm>
              <a:off x="0" y="22225"/>
              <a:ext cx="9143641" cy="6744527"/>
              <a:chOff x="0" y="-2240"/>
              <a:chExt cx="9144000" cy="6743608"/>
            </a:xfrm>
          </p:grpSpPr>
          <p:sp>
            <p:nvSpPr>
              <p:cNvPr id="21" name="9 Metin Yer Tutucusu"/>
              <p:cNvSpPr txBox="1">
                <a:spLocks/>
              </p:cNvSpPr>
              <p:nvPr/>
            </p:nvSpPr>
            <p:spPr bwMode="auto">
              <a:xfrm>
                <a:off x="0" y="-2240"/>
                <a:ext cx="9144000" cy="332655"/>
              </a:xfrm>
              <a:prstGeom prst="rect">
                <a:avLst/>
              </a:prstGeom>
              <a:solidFill>
                <a:schemeClr val="accent2"/>
              </a:solidFill>
              <a:ln w="9525">
                <a:solidFill>
                  <a:srgbClr val="000000"/>
                </a:solidFill>
                <a:miter lim="800000"/>
                <a:headEnd/>
                <a:tailEnd/>
              </a:ln>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ts val="1200"/>
                  </a:spcBef>
                  <a:buNone/>
                </a:pPr>
                <a:r>
                  <a:rPr lang="tr-TR" altLang="tr-TR" sz="1200" b="1" dirty="0">
                    <a:solidFill>
                      <a:schemeClr val="bg1"/>
                    </a:solidFill>
                  </a:rPr>
                  <a:t> BİRLEŞİK MANTIK DEVRELERİ (COMBINATIONAL LOGIC)</a:t>
                </a:r>
              </a:p>
            </p:txBody>
          </p:sp>
          <p:sp>
            <p:nvSpPr>
              <p:cNvPr id="23" name="Picture 4"/>
              <p:cNvSpPr>
                <a:spLocks noChangeAspect="1"/>
              </p:cNvSpPr>
              <p:nvPr/>
            </p:nvSpPr>
            <p:spPr bwMode="auto">
              <a:xfrm>
                <a:off x="226481" y="6211819"/>
                <a:ext cx="2628831" cy="5295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grpSp>
        <p:sp>
          <p:nvSpPr>
            <p:cNvPr id="20" name="Metin kutusu 19"/>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sp>
        <p:nvSpPr>
          <p:cNvPr id="24" name="6 Metin Yer Tutucusu"/>
          <p:cNvSpPr txBox="1">
            <a:spLocks/>
          </p:cNvSpPr>
          <p:nvPr/>
        </p:nvSpPr>
        <p:spPr>
          <a:xfrm>
            <a:off x="385527" y="506820"/>
            <a:ext cx="8496300" cy="477838"/>
          </a:xfrm>
          <a:prstGeom prst="rect">
            <a:avLst/>
          </a:prstGeom>
        </p:spPr>
        <p:txBody>
          <a:bodyPr vert="horz" lIns="91440" tIns="45720" rIns="91440" bIns="45720" rtlCol="0" anchor="ctr"/>
          <a:lstStyle>
            <a:defPPr>
              <a:defRPr lang="tr-TR"/>
            </a:defPPr>
            <a:lvl1pPr algn="l" rtl="0" eaLnBrk="0" fontAlgn="base" hangingPunct="0">
              <a:spcBef>
                <a:spcPct val="0"/>
              </a:spcBef>
              <a:spcAft>
                <a:spcPct val="0"/>
              </a:spcAft>
              <a:defRPr sz="900" kern="1200">
                <a:solidFill>
                  <a:schemeClr val="tx1">
                    <a:tint val="75000"/>
                  </a:schemeClr>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tr-TR" altLang="tr-TR" sz="2100" b="1" dirty="0">
                <a:solidFill>
                  <a:srgbClr val="00A5B5"/>
                </a:solidFill>
                <a:latin typeface="Verdana" panose="020B0604030504040204" pitchFamily="34" charset="0"/>
                <a:ea typeface="Verdana" panose="020B0604030504040204" pitchFamily="34" charset="0"/>
              </a:rPr>
              <a:t>3. Kodlama İle İlgili Lojik Devreler</a:t>
            </a:r>
          </a:p>
        </p:txBody>
      </p:sp>
      <p:cxnSp>
        <p:nvCxnSpPr>
          <p:cNvPr id="4" name="Düz Bağlayıcı 3"/>
          <p:cNvCxnSpPr/>
          <p:nvPr/>
        </p:nvCxnSpPr>
        <p:spPr>
          <a:xfrm>
            <a:off x="467544" y="1125538"/>
            <a:ext cx="8352606" cy="0"/>
          </a:xfrm>
          <a:prstGeom prst="line">
            <a:avLst/>
          </a:prstGeom>
          <a:ln w="28575"/>
        </p:spPr>
        <p:style>
          <a:lnRef idx="1">
            <a:schemeClr val="dk1"/>
          </a:lnRef>
          <a:fillRef idx="0">
            <a:schemeClr val="dk1"/>
          </a:fillRef>
          <a:effectRef idx="0">
            <a:schemeClr val="dk1"/>
          </a:effectRef>
          <a:fontRef idx="minor">
            <a:schemeClr val="tx1"/>
          </a:fontRef>
        </p:style>
      </p:cxnSp>
      <p:pic>
        <p:nvPicPr>
          <p:cNvPr id="2" name="Resim 1"/>
          <p:cNvPicPr>
            <a:picLocks noChangeAspect="1"/>
          </p:cNvPicPr>
          <p:nvPr/>
        </p:nvPicPr>
        <p:blipFill>
          <a:blip r:embed="rId2"/>
          <a:stretch>
            <a:fillRect/>
          </a:stretch>
        </p:blipFill>
        <p:spPr>
          <a:xfrm>
            <a:off x="771934" y="1143032"/>
            <a:ext cx="7743825" cy="3400425"/>
          </a:xfrm>
          <a:prstGeom prst="rect">
            <a:avLst/>
          </a:prstGeom>
        </p:spPr>
      </p:pic>
      <p:sp>
        <p:nvSpPr>
          <p:cNvPr id="5" name="Metin kutusu 4"/>
          <p:cNvSpPr txBox="1"/>
          <p:nvPr/>
        </p:nvSpPr>
        <p:spPr>
          <a:xfrm>
            <a:off x="248215" y="4608560"/>
            <a:ext cx="8571935" cy="1631216"/>
          </a:xfrm>
          <a:prstGeom prst="rect">
            <a:avLst/>
          </a:prstGeom>
          <a:noFill/>
        </p:spPr>
        <p:txBody>
          <a:bodyPr wrap="square" rtlCol="0">
            <a:spAutoFit/>
          </a:bodyPr>
          <a:lstStyle/>
          <a:p>
            <a:pPr algn="just"/>
            <a:r>
              <a:rPr lang="tr-TR" sz="2000" dirty="0">
                <a:latin typeface="+mn-lt"/>
              </a:rPr>
              <a:t>Veri seçici devresinde girişteki bilgilerden uygun olanının seçilmesi işlemi seçme girişleri (</a:t>
            </a:r>
            <a:r>
              <a:rPr lang="tr-TR" sz="2000" dirty="0" err="1">
                <a:latin typeface="+mn-lt"/>
              </a:rPr>
              <a:t>select</a:t>
            </a:r>
            <a:r>
              <a:rPr lang="tr-TR" sz="2000" dirty="0">
                <a:latin typeface="+mn-lt"/>
              </a:rPr>
              <a:t> </a:t>
            </a:r>
            <a:r>
              <a:rPr lang="tr-TR" sz="2000" dirty="0" err="1">
                <a:latin typeface="+mn-lt"/>
              </a:rPr>
              <a:t>inputs</a:t>
            </a:r>
            <a:r>
              <a:rPr lang="tr-TR" sz="2000" dirty="0">
                <a:latin typeface="+mn-lt"/>
              </a:rPr>
              <a:t>) ile yapılır. Veri seçicilerde, 2n sayıdaki giriş hattından uygun olanı seçmek için ‘n’ sayıda seçme hattına ihtiyaç vardır. Dijital olarak kontrol edilebilen çok pozisyonlu anahtar gibi işlem yapan veri seçiciler, seçme hattının girişlerindeki değere göre çıkışa aktarılacak giriş hattına karar verir.</a:t>
            </a:r>
          </a:p>
        </p:txBody>
      </p:sp>
    </p:spTree>
    <p:extLst>
      <p:ext uri="{BB962C8B-B14F-4D97-AF65-F5344CB8AC3E}">
        <p14:creationId xmlns:p14="http://schemas.microsoft.com/office/powerpoint/2010/main" val="9234675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Picture 4"/>
          <p:cNvSpPr>
            <a:spLocks noChangeAspect="1"/>
          </p:cNvSpPr>
          <p:nvPr/>
        </p:nvSpPr>
        <p:spPr bwMode="auto">
          <a:xfrm>
            <a:off x="227013" y="6211888"/>
            <a:ext cx="2628900" cy="530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sp>
        <p:nvSpPr>
          <p:cNvPr id="55302" name="Picture 3"/>
          <p:cNvSpPr>
            <a:spLocks noChangeAspect="1"/>
          </p:cNvSpPr>
          <p:nvPr/>
        </p:nvSpPr>
        <p:spPr bwMode="auto">
          <a:xfrm>
            <a:off x="233363" y="6251575"/>
            <a:ext cx="25844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9" name="Metin kutusu 8"/>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nvGrpSpPr>
          <p:cNvPr id="17" name="Grup 16"/>
          <p:cNvGrpSpPr/>
          <p:nvPr/>
        </p:nvGrpSpPr>
        <p:grpSpPr>
          <a:xfrm>
            <a:off x="0" y="22225"/>
            <a:ext cx="9143641" cy="6744527"/>
            <a:chOff x="0" y="22225"/>
            <a:chExt cx="9143641" cy="6744527"/>
          </a:xfrm>
        </p:grpSpPr>
        <p:grpSp>
          <p:nvGrpSpPr>
            <p:cNvPr id="18" name="Grup 21"/>
            <p:cNvGrpSpPr>
              <a:grpSpLocks/>
            </p:cNvGrpSpPr>
            <p:nvPr/>
          </p:nvGrpSpPr>
          <p:grpSpPr bwMode="auto">
            <a:xfrm>
              <a:off x="0" y="22225"/>
              <a:ext cx="9143641" cy="6744527"/>
              <a:chOff x="0" y="-2240"/>
              <a:chExt cx="9144000" cy="6743608"/>
            </a:xfrm>
          </p:grpSpPr>
          <p:sp>
            <p:nvSpPr>
              <p:cNvPr id="21" name="9 Metin Yer Tutucusu"/>
              <p:cNvSpPr txBox="1">
                <a:spLocks/>
              </p:cNvSpPr>
              <p:nvPr/>
            </p:nvSpPr>
            <p:spPr bwMode="auto">
              <a:xfrm>
                <a:off x="0" y="-2240"/>
                <a:ext cx="9144000" cy="332655"/>
              </a:xfrm>
              <a:prstGeom prst="rect">
                <a:avLst/>
              </a:prstGeom>
              <a:solidFill>
                <a:schemeClr val="accent2"/>
              </a:solidFill>
              <a:ln w="9525">
                <a:solidFill>
                  <a:srgbClr val="000000"/>
                </a:solidFill>
                <a:miter lim="800000"/>
                <a:headEnd/>
                <a:tailEnd/>
              </a:ln>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ts val="1200"/>
                  </a:spcBef>
                  <a:buNone/>
                </a:pPr>
                <a:r>
                  <a:rPr lang="tr-TR" altLang="tr-TR" sz="1200" b="1" dirty="0">
                    <a:solidFill>
                      <a:schemeClr val="bg1"/>
                    </a:solidFill>
                  </a:rPr>
                  <a:t>BİRLEŞİK MANTIK DEVRELERİ (COMBINATIONAL LOGIC)</a:t>
                </a:r>
              </a:p>
            </p:txBody>
          </p:sp>
          <p:sp>
            <p:nvSpPr>
              <p:cNvPr id="23" name="Picture 4"/>
              <p:cNvSpPr>
                <a:spLocks noChangeAspect="1"/>
              </p:cNvSpPr>
              <p:nvPr/>
            </p:nvSpPr>
            <p:spPr bwMode="auto">
              <a:xfrm>
                <a:off x="226481" y="6211819"/>
                <a:ext cx="2628831" cy="5295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grpSp>
        <p:sp>
          <p:nvSpPr>
            <p:cNvPr id="20" name="Metin kutusu 19"/>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sp>
        <p:nvSpPr>
          <p:cNvPr id="24" name="6 Metin Yer Tutucusu"/>
          <p:cNvSpPr txBox="1">
            <a:spLocks/>
          </p:cNvSpPr>
          <p:nvPr/>
        </p:nvSpPr>
        <p:spPr>
          <a:xfrm>
            <a:off x="385527" y="506820"/>
            <a:ext cx="8496300" cy="477838"/>
          </a:xfrm>
          <a:prstGeom prst="rect">
            <a:avLst/>
          </a:prstGeom>
        </p:spPr>
        <p:txBody>
          <a:bodyPr vert="horz" lIns="91440" tIns="45720" rIns="91440" bIns="45720" rtlCol="0" anchor="ctr"/>
          <a:lstStyle>
            <a:defPPr>
              <a:defRPr lang="tr-TR"/>
            </a:defPPr>
            <a:lvl1pPr algn="l" rtl="0" eaLnBrk="0" fontAlgn="base" hangingPunct="0">
              <a:spcBef>
                <a:spcPct val="0"/>
              </a:spcBef>
              <a:spcAft>
                <a:spcPct val="0"/>
              </a:spcAft>
              <a:defRPr sz="900" kern="1200">
                <a:solidFill>
                  <a:schemeClr val="tx1">
                    <a:tint val="75000"/>
                  </a:schemeClr>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tr-TR" altLang="tr-TR" sz="2100" b="1" dirty="0">
                <a:solidFill>
                  <a:srgbClr val="00A5B5"/>
                </a:solidFill>
                <a:latin typeface="Verdana" panose="020B0604030504040204" pitchFamily="34" charset="0"/>
                <a:ea typeface="Verdana" panose="020B0604030504040204" pitchFamily="34" charset="0"/>
              </a:rPr>
              <a:t>3. Kodlama İle İlgili Lojik Devreler</a:t>
            </a:r>
          </a:p>
        </p:txBody>
      </p:sp>
      <p:cxnSp>
        <p:nvCxnSpPr>
          <p:cNvPr id="4" name="Düz Bağlayıcı 3"/>
          <p:cNvCxnSpPr/>
          <p:nvPr/>
        </p:nvCxnSpPr>
        <p:spPr>
          <a:xfrm>
            <a:off x="467544" y="1125538"/>
            <a:ext cx="8352606" cy="0"/>
          </a:xfrm>
          <a:prstGeom prst="line">
            <a:avLst/>
          </a:prstGeom>
          <a:ln w="28575"/>
        </p:spPr>
        <p:style>
          <a:lnRef idx="1">
            <a:schemeClr val="dk1"/>
          </a:lnRef>
          <a:fillRef idx="0">
            <a:schemeClr val="dk1"/>
          </a:fillRef>
          <a:effectRef idx="0">
            <a:schemeClr val="dk1"/>
          </a:effectRef>
          <a:fontRef idx="minor">
            <a:schemeClr val="tx1"/>
          </a:fontRef>
        </p:style>
      </p:cxnSp>
      <p:pic>
        <p:nvPicPr>
          <p:cNvPr id="3" name="Resim 2"/>
          <p:cNvPicPr>
            <a:picLocks noChangeAspect="1"/>
          </p:cNvPicPr>
          <p:nvPr/>
        </p:nvPicPr>
        <p:blipFill>
          <a:blip r:embed="rId2"/>
          <a:stretch>
            <a:fillRect/>
          </a:stretch>
        </p:blipFill>
        <p:spPr>
          <a:xfrm>
            <a:off x="552270" y="1307273"/>
            <a:ext cx="8039100" cy="4848225"/>
          </a:xfrm>
          <a:prstGeom prst="rect">
            <a:avLst/>
          </a:prstGeom>
        </p:spPr>
      </p:pic>
    </p:spTree>
    <p:extLst>
      <p:ext uri="{BB962C8B-B14F-4D97-AF65-F5344CB8AC3E}">
        <p14:creationId xmlns:p14="http://schemas.microsoft.com/office/powerpoint/2010/main" val="1316928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Picture 4"/>
          <p:cNvSpPr>
            <a:spLocks noChangeAspect="1"/>
          </p:cNvSpPr>
          <p:nvPr/>
        </p:nvSpPr>
        <p:spPr bwMode="auto">
          <a:xfrm>
            <a:off x="227013" y="6211888"/>
            <a:ext cx="2628900" cy="530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sp>
        <p:nvSpPr>
          <p:cNvPr id="55302" name="Picture 3"/>
          <p:cNvSpPr>
            <a:spLocks noChangeAspect="1"/>
          </p:cNvSpPr>
          <p:nvPr/>
        </p:nvSpPr>
        <p:spPr bwMode="auto">
          <a:xfrm>
            <a:off x="233363" y="6251575"/>
            <a:ext cx="25844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9" name="Metin kutusu 8"/>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nvGrpSpPr>
          <p:cNvPr id="18" name="Grup 21"/>
          <p:cNvGrpSpPr>
            <a:grpSpLocks/>
          </p:cNvGrpSpPr>
          <p:nvPr/>
        </p:nvGrpSpPr>
        <p:grpSpPr bwMode="auto">
          <a:xfrm>
            <a:off x="0" y="22225"/>
            <a:ext cx="9143641" cy="6744527"/>
            <a:chOff x="0" y="-2240"/>
            <a:chExt cx="9144000" cy="6743608"/>
          </a:xfrm>
        </p:grpSpPr>
        <p:sp>
          <p:nvSpPr>
            <p:cNvPr id="21" name="9 Metin Yer Tutucusu"/>
            <p:cNvSpPr txBox="1">
              <a:spLocks/>
            </p:cNvSpPr>
            <p:nvPr/>
          </p:nvSpPr>
          <p:spPr bwMode="auto">
            <a:xfrm>
              <a:off x="0" y="-2240"/>
              <a:ext cx="9144000" cy="332655"/>
            </a:xfrm>
            <a:prstGeom prst="rect">
              <a:avLst/>
            </a:prstGeom>
            <a:solidFill>
              <a:schemeClr val="accent2"/>
            </a:solidFill>
            <a:ln w="9525">
              <a:solidFill>
                <a:srgbClr val="000000"/>
              </a:solidFill>
              <a:miter lim="800000"/>
              <a:headEnd/>
              <a:tailEnd/>
            </a:ln>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ts val="1200"/>
                </a:spcBef>
                <a:buNone/>
              </a:pPr>
              <a:r>
                <a:rPr lang="tr-TR" altLang="tr-TR" sz="1200" b="1" dirty="0">
                  <a:solidFill>
                    <a:schemeClr val="bg1"/>
                  </a:solidFill>
                </a:rPr>
                <a:t>BİRLEŞİK MANTIK DEVRELERİ (COMBINATIONAL LOGIC)</a:t>
              </a:r>
            </a:p>
          </p:txBody>
        </p:sp>
        <p:sp>
          <p:nvSpPr>
            <p:cNvPr id="23" name="Picture 4"/>
            <p:cNvSpPr>
              <a:spLocks noChangeAspect="1"/>
            </p:cNvSpPr>
            <p:nvPr/>
          </p:nvSpPr>
          <p:spPr bwMode="auto">
            <a:xfrm>
              <a:off x="226481" y="6211819"/>
              <a:ext cx="2628831" cy="5295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grpSp>
      <p:sp>
        <p:nvSpPr>
          <p:cNvPr id="2" name="Metin kutusu 1"/>
          <p:cNvSpPr txBox="1"/>
          <p:nvPr/>
        </p:nvSpPr>
        <p:spPr>
          <a:xfrm>
            <a:off x="358048" y="1118349"/>
            <a:ext cx="8523780" cy="5047536"/>
          </a:xfrm>
          <a:prstGeom prst="rect">
            <a:avLst/>
          </a:prstGeom>
          <a:noFill/>
        </p:spPr>
        <p:txBody>
          <a:bodyPr wrap="square" rtlCol="0">
            <a:spAutoFit/>
          </a:bodyPr>
          <a:lstStyle/>
          <a:p>
            <a:pPr algn="just"/>
            <a:r>
              <a:rPr lang="tr-TR" sz="2400" dirty="0">
                <a:latin typeface="+mn-lt"/>
              </a:rPr>
              <a:t>Giriş verileri; bir harici kaynaktan gelen ‘n’ sayıda ikili giriş değişkenlerini, çıkış verileri; bir harici devreye doğru yönelmiş ‘m’ sayıda çıkış değişkenlerini içerir. Giriş değişkenlerinin değeri, 2</a:t>
            </a:r>
            <a:r>
              <a:rPr lang="tr-TR" sz="2400" baseline="30000" dirty="0">
                <a:latin typeface="+mn-lt"/>
              </a:rPr>
              <a:t>n</a:t>
            </a:r>
            <a:r>
              <a:rPr lang="tr-TR" sz="2400" dirty="0">
                <a:latin typeface="+mn-lt"/>
              </a:rPr>
              <a:t> sayıda farklı ikili giriş kombinasyonundan birisi olabilir ve her bir giriş kombinasyonu için yalnızca bir çıkış kombinasyonu mevcuttur. </a:t>
            </a:r>
          </a:p>
          <a:p>
            <a:pPr algn="just"/>
            <a:r>
              <a:rPr lang="tr-TR" sz="2400" dirty="0">
                <a:latin typeface="+mn-lt"/>
              </a:rPr>
              <a:t>Çok farklı uygulama alanları bulunan bileşik mantık devreleri, dört farklı grup altında incelenebilir: </a:t>
            </a:r>
          </a:p>
          <a:p>
            <a:pPr marL="514350" indent="-514350" algn="just">
              <a:buFont typeface="+mj-lt"/>
              <a:buAutoNum type="romanLcPeriod"/>
            </a:pPr>
            <a:r>
              <a:rPr lang="tr-TR" sz="2200" dirty="0">
                <a:latin typeface="+mn-lt"/>
              </a:rPr>
              <a:t>Kodlama ile İlgili Lojik Devreler: Kodlayıcı (Encoder), Kod çözücü (</a:t>
            </a:r>
            <a:r>
              <a:rPr lang="tr-TR" sz="2200" dirty="0" err="1">
                <a:latin typeface="+mn-lt"/>
              </a:rPr>
              <a:t>decoder</a:t>
            </a:r>
            <a:r>
              <a:rPr lang="tr-TR" sz="2200" dirty="0">
                <a:latin typeface="+mn-lt"/>
              </a:rPr>
              <a:t>), Kod değiştirici / çevirici (</a:t>
            </a:r>
            <a:r>
              <a:rPr lang="tr-TR" sz="2200" dirty="0" err="1">
                <a:latin typeface="+mn-lt"/>
              </a:rPr>
              <a:t>Code</a:t>
            </a:r>
            <a:r>
              <a:rPr lang="tr-TR" sz="2200" dirty="0">
                <a:latin typeface="+mn-lt"/>
              </a:rPr>
              <a:t> </a:t>
            </a:r>
            <a:r>
              <a:rPr lang="tr-TR" sz="2200" dirty="0" err="1">
                <a:latin typeface="+mn-lt"/>
              </a:rPr>
              <a:t>converter</a:t>
            </a:r>
            <a:r>
              <a:rPr lang="tr-TR" sz="2200" dirty="0">
                <a:latin typeface="+mn-lt"/>
              </a:rPr>
              <a:t>). </a:t>
            </a:r>
          </a:p>
          <a:p>
            <a:pPr marL="514350" indent="-514350" algn="just">
              <a:buFont typeface="+mj-lt"/>
              <a:buAutoNum type="romanLcPeriod"/>
            </a:pPr>
            <a:r>
              <a:rPr lang="tr-TR" sz="2200" dirty="0" err="1">
                <a:latin typeface="+mn-lt"/>
              </a:rPr>
              <a:t>Çoklayıcı</a:t>
            </a:r>
            <a:r>
              <a:rPr lang="tr-TR" sz="2200" dirty="0">
                <a:latin typeface="+mn-lt"/>
              </a:rPr>
              <a:t> Devreler, Veri seçiciler (</a:t>
            </a:r>
            <a:r>
              <a:rPr lang="tr-TR" sz="2200" dirty="0" err="1">
                <a:latin typeface="+mn-lt"/>
              </a:rPr>
              <a:t>Multiplexer</a:t>
            </a:r>
            <a:r>
              <a:rPr lang="tr-TR" sz="2200" dirty="0">
                <a:latin typeface="+mn-lt"/>
              </a:rPr>
              <a:t>-Data </a:t>
            </a:r>
            <a:r>
              <a:rPr lang="tr-TR" sz="2200" dirty="0" err="1">
                <a:latin typeface="+mn-lt"/>
              </a:rPr>
              <a:t>selector</a:t>
            </a:r>
            <a:r>
              <a:rPr lang="tr-TR" sz="2200" dirty="0">
                <a:latin typeface="+mn-lt"/>
              </a:rPr>
              <a:t>). </a:t>
            </a:r>
          </a:p>
          <a:p>
            <a:pPr marL="514350" indent="-514350" algn="just">
              <a:buFont typeface="+mj-lt"/>
              <a:buAutoNum type="romanLcPeriod"/>
            </a:pPr>
            <a:r>
              <a:rPr lang="tr-TR" sz="2200" dirty="0" err="1">
                <a:latin typeface="+mn-lt"/>
              </a:rPr>
              <a:t>Azlayıcı</a:t>
            </a:r>
            <a:r>
              <a:rPr lang="tr-TR" sz="2200" dirty="0">
                <a:latin typeface="+mn-lt"/>
              </a:rPr>
              <a:t> Devreler, Veri dağıtıcılar (</a:t>
            </a:r>
            <a:r>
              <a:rPr lang="tr-TR" sz="2200" dirty="0" err="1">
                <a:latin typeface="+mn-lt"/>
              </a:rPr>
              <a:t>Demultiplexer</a:t>
            </a:r>
            <a:r>
              <a:rPr lang="tr-TR" sz="2200" dirty="0">
                <a:latin typeface="+mn-lt"/>
              </a:rPr>
              <a:t> - Data </a:t>
            </a:r>
            <a:r>
              <a:rPr lang="tr-TR" sz="2200" dirty="0" err="1">
                <a:latin typeface="+mn-lt"/>
              </a:rPr>
              <a:t>distributor</a:t>
            </a:r>
            <a:r>
              <a:rPr lang="tr-TR" sz="2200" dirty="0">
                <a:latin typeface="+mn-lt"/>
              </a:rPr>
              <a:t>). </a:t>
            </a:r>
          </a:p>
          <a:p>
            <a:pPr marL="514350" indent="-514350" algn="just">
              <a:buFont typeface="+mj-lt"/>
              <a:buAutoNum type="romanLcPeriod"/>
            </a:pPr>
            <a:r>
              <a:rPr lang="tr-TR" sz="2200" dirty="0">
                <a:latin typeface="+mn-lt"/>
              </a:rPr>
              <a:t>Kıyaslama ve Aritmetik İşlemler ile İlgili Devreler: Karşılaştırıcı (</a:t>
            </a:r>
            <a:r>
              <a:rPr lang="tr-TR" sz="2200" dirty="0" err="1">
                <a:latin typeface="+mn-lt"/>
              </a:rPr>
              <a:t>comparator</a:t>
            </a:r>
            <a:r>
              <a:rPr lang="tr-TR" sz="2200" dirty="0">
                <a:latin typeface="+mn-lt"/>
              </a:rPr>
              <a:t>), Toplayıcı (</a:t>
            </a:r>
            <a:r>
              <a:rPr lang="tr-TR" sz="2200" dirty="0" err="1">
                <a:latin typeface="+mn-lt"/>
              </a:rPr>
              <a:t>adder</a:t>
            </a:r>
            <a:r>
              <a:rPr lang="tr-TR" sz="2200" dirty="0">
                <a:latin typeface="+mn-lt"/>
              </a:rPr>
              <a:t>), Çıkarıcı (</a:t>
            </a:r>
            <a:r>
              <a:rPr lang="tr-TR" sz="2200" dirty="0" err="1">
                <a:latin typeface="+mn-lt"/>
              </a:rPr>
              <a:t>substractor</a:t>
            </a:r>
            <a:r>
              <a:rPr lang="tr-TR" sz="2200" dirty="0">
                <a:latin typeface="+mn-lt"/>
              </a:rPr>
              <a:t>), Çarpıcı (</a:t>
            </a:r>
            <a:r>
              <a:rPr lang="tr-TR" sz="2200" dirty="0" err="1">
                <a:latin typeface="+mn-lt"/>
              </a:rPr>
              <a:t>multiplier</a:t>
            </a:r>
            <a:r>
              <a:rPr lang="tr-TR" sz="2200" dirty="0">
                <a:latin typeface="+mn-lt"/>
              </a:rPr>
              <a:t>). </a:t>
            </a:r>
          </a:p>
        </p:txBody>
      </p:sp>
      <p:sp>
        <p:nvSpPr>
          <p:cNvPr id="24" name="6 Metin Yer Tutucusu"/>
          <p:cNvSpPr txBox="1">
            <a:spLocks/>
          </p:cNvSpPr>
          <p:nvPr/>
        </p:nvSpPr>
        <p:spPr>
          <a:xfrm>
            <a:off x="385527" y="506820"/>
            <a:ext cx="8496300" cy="477838"/>
          </a:xfrm>
          <a:prstGeom prst="rect">
            <a:avLst/>
          </a:prstGeom>
        </p:spPr>
        <p:txBody>
          <a:bodyPr vert="horz" lIns="91440" tIns="45720" rIns="91440" bIns="45720" rtlCol="0" anchor="ctr"/>
          <a:lstStyle>
            <a:defPPr>
              <a:defRPr lang="tr-TR"/>
            </a:defPPr>
            <a:lvl1pPr algn="l" rtl="0" eaLnBrk="0" fontAlgn="base" hangingPunct="0">
              <a:spcBef>
                <a:spcPct val="0"/>
              </a:spcBef>
              <a:spcAft>
                <a:spcPct val="0"/>
              </a:spcAft>
              <a:defRPr sz="900" kern="1200">
                <a:solidFill>
                  <a:schemeClr val="tx1">
                    <a:tint val="75000"/>
                  </a:schemeClr>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tr-TR" altLang="tr-TR" sz="2100" b="1" dirty="0">
                <a:solidFill>
                  <a:srgbClr val="00A5B5"/>
                </a:solidFill>
                <a:latin typeface="Verdana" panose="020B0604030504040204" pitchFamily="34" charset="0"/>
                <a:ea typeface="Verdana" panose="020B0604030504040204" pitchFamily="34" charset="0"/>
              </a:rPr>
              <a:t>1. Giriş</a:t>
            </a:r>
          </a:p>
        </p:txBody>
      </p:sp>
      <p:cxnSp>
        <p:nvCxnSpPr>
          <p:cNvPr id="4" name="Düz Bağlayıcı 3"/>
          <p:cNvCxnSpPr/>
          <p:nvPr/>
        </p:nvCxnSpPr>
        <p:spPr>
          <a:xfrm>
            <a:off x="467544" y="1125538"/>
            <a:ext cx="8352606"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682935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Picture 4"/>
          <p:cNvSpPr>
            <a:spLocks noChangeAspect="1"/>
          </p:cNvSpPr>
          <p:nvPr/>
        </p:nvSpPr>
        <p:spPr bwMode="auto">
          <a:xfrm>
            <a:off x="227013" y="6211888"/>
            <a:ext cx="2628900" cy="530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sp>
        <p:nvSpPr>
          <p:cNvPr id="55302" name="Picture 3"/>
          <p:cNvSpPr>
            <a:spLocks noChangeAspect="1"/>
          </p:cNvSpPr>
          <p:nvPr/>
        </p:nvSpPr>
        <p:spPr bwMode="auto">
          <a:xfrm>
            <a:off x="233363" y="6251575"/>
            <a:ext cx="25844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9" name="Metin kutusu 8"/>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sp>
        <p:nvSpPr>
          <p:cNvPr id="2" name="Metin kutusu 1"/>
          <p:cNvSpPr txBox="1"/>
          <p:nvPr/>
        </p:nvSpPr>
        <p:spPr>
          <a:xfrm>
            <a:off x="387863" y="1136553"/>
            <a:ext cx="8523780" cy="4847481"/>
          </a:xfrm>
          <a:prstGeom prst="rect">
            <a:avLst/>
          </a:prstGeom>
          <a:noFill/>
        </p:spPr>
        <p:txBody>
          <a:bodyPr wrap="square" rtlCol="0">
            <a:spAutoFit/>
          </a:bodyPr>
          <a:lstStyle/>
          <a:p>
            <a:pPr algn="just"/>
            <a:r>
              <a:rPr lang="tr-TR" sz="2300" b="1" dirty="0">
                <a:solidFill>
                  <a:srgbClr val="7030A0"/>
                </a:solidFill>
                <a:latin typeface="+mn-lt"/>
              </a:rPr>
              <a:t>3. </a:t>
            </a:r>
            <a:r>
              <a:rPr lang="tr-TR" sz="2300" b="1" dirty="0" err="1">
                <a:solidFill>
                  <a:srgbClr val="7030A0"/>
                </a:solidFill>
                <a:latin typeface="+mn-lt"/>
              </a:rPr>
              <a:t>Çoklayıcılar</a:t>
            </a:r>
            <a:r>
              <a:rPr lang="tr-TR" sz="2300" b="1" dirty="0">
                <a:solidFill>
                  <a:srgbClr val="7030A0"/>
                </a:solidFill>
                <a:latin typeface="+mn-lt"/>
              </a:rPr>
              <a:t> - Veri Seçiciler (</a:t>
            </a:r>
            <a:r>
              <a:rPr lang="tr-TR" sz="2300" b="1" dirty="0" err="1">
                <a:solidFill>
                  <a:srgbClr val="7030A0"/>
                </a:solidFill>
                <a:latin typeface="+mn-lt"/>
              </a:rPr>
              <a:t>Multiplexers</a:t>
            </a:r>
            <a:r>
              <a:rPr lang="tr-TR" sz="2300" b="1" dirty="0">
                <a:solidFill>
                  <a:srgbClr val="7030A0"/>
                </a:solidFill>
                <a:latin typeface="+mn-lt"/>
              </a:rPr>
              <a:t> - Data </a:t>
            </a:r>
            <a:r>
              <a:rPr lang="tr-TR" sz="2300" b="1" dirty="0" err="1">
                <a:solidFill>
                  <a:srgbClr val="7030A0"/>
                </a:solidFill>
                <a:latin typeface="+mn-lt"/>
              </a:rPr>
              <a:t>Selectors</a:t>
            </a:r>
            <a:r>
              <a:rPr lang="tr-TR" sz="2300" b="1" dirty="0">
                <a:solidFill>
                  <a:srgbClr val="7030A0"/>
                </a:solidFill>
                <a:latin typeface="+mn-lt"/>
              </a:rPr>
              <a:t>)  </a:t>
            </a:r>
          </a:p>
          <a:p>
            <a:pPr algn="just"/>
            <a:endParaRPr lang="tr-TR" sz="2200" dirty="0">
              <a:latin typeface="+mn-lt"/>
            </a:endParaRPr>
          </a:p>
          <a:p>
            <a:pPr algn="just"/>
            <a:r>
              <a:rPr lang="tr-TR" sz="2200" dirty="0" err="1">
                <a:latin typeface="+mn-lt"/>
              </a:rPr>
              <a:t>Multipleksırları</a:t>
            </a:r>
            <a:r>
              <a:rPr lang="tr-TR" sz="2200" dirty="0">
                <a:latin typeface="+mn-lt"/>
              </a:rPr>
              <a:t> paralel bağlayarak giriş sayısını artırmak mümkündür. 8 girişli iki </a:t>
            </a:r>
            <a:r>
              <a:rPr lang="tr-TR" sz="2200" dirty="0" err="1">
                <a:latin typeface="+mn-lt"/>
              </a:rPr>
              <a:t>multipleksır</a:t>
            </a:r>
            <a:r>
              <a:rPr lang="tr-TR" sz="2200" dirty="0">
                <a:latin typeface="+mn-lt"/>
              </a:rPr>
              <a:t> ile 16 girişli </a:t>
            </a:r>
            <a:r>
              <a:rPr lang="tr-TR" sz="2200" dirty="0" err="1">
                <a:latin typeface="+mn-lt"/>
              </a:rPr>
              <a:t>multipleksır</a:t>
            </a:r>
            <a:r>
              <a:rPr lang="tr-TR" sz="2200" dirty="0">
                <a:latin typeface="+mn-lt"/>
              </a:rPr>
              <a:t> oluşturulması görülmektedir. Bu bağlantıda, iki </a:t>
            </a:r>
            <a:r>
              <a:rPr lang="tr-TR" sz="2200" dirty="0" err="1">
                <a:latin typeface="+mn-lt"/>
              </a:rPr>
              <a:t>multipleksırın</a:t>
            </a:r>
            <a:r>
              <a:rPr lang="tr-TR" sz="2200" dirty="0">
                <a:latin typeface="+mn-lt"/>
              </a:rPr>
              <a:t> çıkışı birleştirilerek tek çıkış haline getirilmiştir. S</a:t>
            </a:r>
            <a:r>
              <a:rPr lang="tr-TR" sz="2200" baseline="-25000" dirty="0">
                <a:latin typeface="+mn-lt"/>
              </a:rPr>
              <a:t>3</a:t>
            </a:r>
            <a:r>
              <a:rPr lang="tr-TR" sz="2200" dirty="0">
                <a:latin typeface="+mn-lt"/>
              </a:rPr>
              <a:t>, S</a:t>
            </a:r>
            <a:r>
              <a:rPr lang="tr-TR" sz="2200" baseline="-25000" dirty="0">
                <a:latin typeface="+mn-lt"/>
              </a:rPr>
              <a:t>2</a:t>
            </a:r>
            <a:r>
              <a:rPr lang="tr-TR" sz="2200" dirty="0">
                <a:latin typeface="+mn-lt"/>
              </a:rPr>
              <a:t>, S</a:t>
            </a:r>
            <a:r>
              <a:rPr lang="tr-TR" sz="2200" baseline="-25000" dirty="0">
                <a:latin typeface="+mn-lt"/>
              </a:rPr>
              <a:t>1</a:t>
            </a:r>
            <a:r>
              <a:rPr lang="tr-TR" sz="2200" dirty="0">
                <a:latin typeface="+mn-lt"/>
              </a:rPr>
              <a:t>, S</a:t>
            </a:r>
            <a:r>
              <a:rPr lang="tr-TR" sz="2200" baseline="-25000" dirty="0">
                <a:latin typeface="+mn-lt"/>
              </a:rPr>
              <a:t>0</a:t>
            </a:r>
            <a:r>
              <a:rPr lang="tr-TR" sz="2200" dirty="0">
                <a:latin typeface="+mn-lt"/>
              </a:rPr>
              <a:t> seçici girişleri ile, 16 veri girişinden birisinin çıkışa aktarılması mümkündür. </a:t>
            </a:r>
          </a:p>
          <a:p>
            <a:pPr algn="just"/>
            <a:endParaRPr lang="tr-TR" sz="2200" dirty="0">
              <a:latin typeface="+mn-lt"/>
            </a:endParaRPr>
          </a:p>
          <a:p>
            <a:pPr algn="just"/>
            <a:r>
              <a:rPr lang="tr-TR" sz="2200" dirty="0">
                <a:latin typeface="+mn-lt"/>
              </a:rPr>
              <a:t>S</a:t>
            </a:r>
            <a:r>
              <a:rPr lang="tr-TR" sz="2200" baseline="-25000" dirty="0">
                <a:latin typeface="+mn-lt"/>
              </a:rPr>
              <a:t>3</a:t>
            </a:r>
            <a:r>
              <a:rPr lang="tr-TR" sz="2200" dirty="0">
                <a:latin typeface="+mn-lt"/>
              </a:rPr>
              <a:t> seçici girişi </a:t>
            </a:r>
            <a:r>
              <a:rPr lang="tr-TR" sz="2200" dirty="0" err="1">
                <a:latin typeface="+mn-lt"/>
              </a:rPr>
              <a:t>multipleksırlerden</a:t>
            </a:r>
            <a:r>
              <a:rPr lang="tr-TR" sz="2200" dirty="0">
                <a:latin typeface="+mn-lt"/>
              </a:rPr>
              <a:t> hangisinin aktif olacağına karar verir. S</a:t>
            </a:r>
            <a:r>
              <a:rPr lang="tr-TR" sz="2200" baseline="-25000" dirty="0">
                <a:latin typeface="+mn-lt"/>
              </a:rPr>
              <a:t>3</a:t>
            </a:r>
            <a:r>
              <a:rPr lang="tr-TR" sz="2200" dirty="0">
                <a:latin typeface="+mn-lt"/>
              </a:rPr>
              <a:t> = 0 olduğu zaman, üstteki </a:t>
            </a:r>
            <a:r>
              <a:rPr lang="tr-TR" sz="2200" dirty="0" err="1">
                <a:latin typeface="+mn-lt"/>
              </a:rPr>
              <a:t>multipleksır</a:t>
            </a:r>
            <a:r>
              <a:rPr lang="tr-TR" sz="2200" dirty="0">
                <a:latin typeface="+mn-lt"/>
              </a:rPr>
              <a:t> yetkilendirilir. S</a:t>
            </a:r>
            <a:r>
              <a:rPr lang="tr-TR" sz="2200" baseline="-25000" dirty="0">
                <a:latin typeface="+mn-lt"/>
              </a:rPr>
              <a:t>2</a:t>
            </a:r>
            <a:r>
              <a:rPr lang="tr-TR" sz="2200" dirty="0">
                <a:latin typeface="+mn-lt"/>
              </a:rPr>
              <a:t>, S</a:t>
            </a:r>
            <a:r>
              <a:rPr lang="tr-TR" sz="2200" baseline="-25000" dirty="0">
                <a:latin typeface="+mn-lt"/>
              </a:rPr>
              <a:t>1</a:t>
            </a:r>
            <a:r>
              <a:rPr lang="tr-TR" sz="2200" dirty="0">
                <a:latin typeface="+mn-lt"/>
              </a:rPr>
              <a:t>, S</a:t>
            </a:r>
            <a:r>
              <a:rPr lang="tr-TR" sz="2200" baseline="-25000" dirty="0">
                <a:latin typeface="+mn-lt"/>
              </a:rPr>
              <a:t>0</a:t>
            </a:r>
            <a:r>
              <a:rPr lang="tr-TR" sz="2200" dirty="0">
                <a:latin typeface="+mn-lt"/>
              </a:rPr>
              <a:t> seçici girişleri, üstteki </a:t>
            </a:r>
            <a:r>
              <a:rPr lang="tr-TR" sz="2200" dirty="0" err="1">
                <a:latin typeface="+mn-lt"/>
              </a:rPr>
              <a:t>multipleksır</a:t>
            </a:r>
            <a:r>
              <a:rPr lang="tr-TR" sz="2200" dirty="0">
                <a:latin typeface="+mn-lt"/>
              </a:rPr>
              <a:t> girişlerinden hangisinin Q çıkışında görüleceğini belirler. S = 1 durumunda ise, alttaki </a:t>
            </a:r>
            <a:r>
              <a:rPr lang="tr-TR" sz="2200" dirty="0" err="1">
                <a:latin typeface="+mn-lt"/>
              </a:rPr>
              <a:t>multipleksır</a:t>
            </a:r>
            <a:r>
              <a:rPr lang="tr-TR" sz="2200" dirty="0">
                <a:latin typeface="+mn-lt"/>
              </a:rPr>
              <a:t> yetkilendirilir ve S</a:t>
            </a:r>
            <a:r>
              <a:rPr lang="tr-TR" sz="2200" baseline="-25000" dirty="0">
                <a:latin typeface="+mn-lt"/>
              </a:rPr>
              <a:t>2</a:t>
            </a:r>
            <a:r>
              <a:rPr lang="tr-TR" sz="2200" dirty="0">
                <a:latin typeface="+mn-lt"/>
              </a:rPr>
              <a:t>, S</a:t>
            </a:r>
            <a:r>
              <a:rPr lang="tr-TR" sz="2200" baseline="-25000" dirty="0">
                <a:latin typeface="+mn-lt"/>
              </a:rPr>
              <a:t>1</a:t>
            </a:r>
            <a:r>
              <a:rPr lang="tr-TR" sz="2200" dirty="0">
                <a:latin typeface="+mn-lt"/>
              </a:rPr>
              <a:t>, S</a:t>
            </a:r>
            <a:r>
              <a:rPr lang="tr-TR" sz="2200" baseline="-25000" dirty="0">
                <a:latin typeface="+mn-lt"/>
              </a:rPr>
              <a:t>0</a:t>
            </a:r>
            <a:r>
              <a:rPr lang="tr-TR" sz="2200" dirty="0">
                <a:latin typeface="+mn-lt"/>
              </a:rPr>
              <a:t> seçici girişleri ile alttaki </a:t>
            </a:r>
            <a:r>
              <a:rPr lang="tr-TR" sz="2200" dirty="0" err="1">
                <a:latin typeface="+mn-lt"/>
              </a:rPr>
              <a:t>multipleksırın</a:t>
            </a:r>
            <a:r>
              <a:rPr lang="tr-TR" sz="2200" dirty="0">
                <a:latin typeface="+mn-lt"/>
              </a:rPr>
              <a:t> veri girişlerinden birisinin Q çıkışında görülmesi sağlanır. </a:t>
            </a:r>
          </a:p>
        </p:txBody>
      </p:sp>
      <p:grpSp>
        <p:nvGrpSpPr>
          <p:cNvPr id="17" name="Grup 16"/>
          <p:cNvGrpSpPr/>
          <p:nvPr/>
        </p:nvGrpSpPr>
        <p:grpSpPr>
          <a:xfrm>
            <a:off x="0" y="22225"/>
            <a:ext cx="9143641" cy="6744527"/>
            <a:chOff x="0" y="22225"/>
            <a:chExt cx="9143641" cy="6744527"/>
          </a:xfrm>
        </p:grpSpPr>
        <p:grpSp>
          <p:nvGrpSpPr>
            <p:cNvPr id="18" name="Grup 21"/>
            <p:cNvGrpSpPr>
              <a:grpSpLocks/>
            </p:cNvGrpSpPr>
            <p:nvPr/>
          </p:nvGrpSpPr>
          <p:grpSpPr bwMode="auto">
            <a:xfrm>
              <a:off x="0" y="22225"/>
              <a:ext cx="9143641" cy="6744527"/>
              <a:chOff x="0" y="-2240"/>
              <a:chExt cx="9144000" cy="6743608"/>
            </a:xfrm>
          </p:grpSpPr>
          <p:sp>
            <p:nvSpPr>
              <p:cNvPr id="21" name="9 Metin Yer Tutucusu"/>
              <p:cNvSpPr txBox="1">
                <a:spLocks/>
              </p:cNvSpPr>
              <p:nvPr/>
            </p:nvSpPr>
            <p:spPr bwMode="auto">
              <a:xfrm>
                <a:off x="0" y="-2240"/>
                <a:ext cx="9144000" cy="332655"/>
              </a:xfrm>
              <a:prstGeom prst="rect">
                <a:avLst/>
              </a:prstGeom>
              <a:solidFill>
                <a:schemeClr val="accent2"/>
              </a:solidFill>
              <a:ln w="9525">
                <a:solidFill>
                  <a:srgbClr val="000000"/>
                </a:solidFill>
                <a:miter lim="800000"/>
                <a:headEnd/>
                <a:tailEnd/>
              </a:ln>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ts val="1200"/>
                  </a:spcBef>
                  <a:buNone/>
                </a:pPr>
                <a:r>
                  <a:rPr lang="tr-TR" altLang="tr-TR" sz="1200" b="1" dirty="0">
                    <a:solidFill>
                      <a:schemeClr val="bg1"/>
                    </a:solidFill>
                  </a:rPr>
                  <a:t>BİRLEŞİK MANTIK DEVRELERİ (COMBINATIONAL LOGIC)</a:t>
                </a:r>
              </a:p>
            </p:txBody>
          </p:sp>
          <p:sp>
            <p:nvSpPr>
              <p:cNvPr id="23" name="Picture 4"/>
              <p:cNvSpPr>
                <a:spLocks noChangeAspect="1"/>
              </p:cNvSpPr>
              <p:nvPr/>
            </p:nvSpPr>
            <p:spPr bwMode="auto">
              <a:xfrm>
                <a:off x="226481" y="6211819"/>
                <a:ext cx="2628831" cy="5295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grpSp>
        <p:sp>
          <p:nvSpPr>
            <p:cNvPr id="20" name="Metin kutusu 19"/>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sp>
        <p:nvSpPr>
          <p:cNvPr id="24" name="6 Metin Yer Tutucusu"/>
          <p:cNvSpPr txBox="1">
            <a:spLocks/>
          </p:cNvSpPr>
          <p:nvPr/>
        </p:nvSpPr>
        <p:spPr>
          <a:xfrm>
            <a:off x="385527" y="506820"/>
            <a:ext cx="8496300" cy="477838"/>
          </a:xfrm>
          <a:prstGeom prst="rect">
            <a:avLst/>
          </a:prstGeom>
        </p:spPr>
        <p:txBody>
          <a:bodyPr vert="horz" lIns="91440" tIns="45720" rIns="91440" bIns="45720" rtlCol="0" anchor="ctr"/>
          <a:lstStyle>
            <a:defPPr>
              <a:defRPr lang="tr-TR"/>
            </a:defPPr>
            <a:lvl1pPr algn="l" rtl="0" eaLnBrk="0" fontAlgn="base" hangingPunct="0">
              <a:spcBef>
                <a:spcPct val="0"/>
              </a:spcBef>
              <a:spcAft>
                <a:spcPct val="0"/>
              </a:spcAft>
              <a:defRPr sz="900" kern="1200">
                <a:solidFill>
                  <a:schemeClr val="tx1">
                    <a:tint val="75000"/>
                  </a:schemeClr>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tr-TR" altLang="tr-TR" sz="2100" b="1" dirty="0">
                <a:solidFill>
                  <a:srgbClr val="00A5B5"/>
                </a:solidFill>
                <a:latin typeface="Verdana" panose="020B0604030504040204" pitchFamily="34" charset="0"/>
                <a:ea typeface="Verdana" panose="020B0604030504040204" pitchFamily="34" charset="0"/>
              </a:rPr>
              <a:t>3. Kodlama İle İlgili Lojik Devreler</a:t>
            </a:r>
          </a:p>
        </p:txBody>
      </p:sp>
      <p:cxnSp>
        <p:nvCxnSpPr>
          <p:cNvPr id="4" name="Düz Bağlayıcı 3"/>
          <p:cNvCxnSpPr/>
          <p:nvPr/>
        </p:nvCxnSpPr>
        <p:spPr>
          <a:xfrm>
            <a:off x="467544" y="1125538"/>
            <a:ext cx="8352606"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405296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Picture 4"/>
          <p:cNvSpPr>
            <a:spLocks noChangeAspect="1"/>
          </p:cNvSpPr>
          <p:nvPr/>
        </p:nvSpPr>
        <p:spPr bwMode="auto">
          <a:xfrm>
            <a:off x="227013" y="6211888"/>
            <a:ext cx="2628900" cy="530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sp>
        <p:nvSpPr>
          <p:cNvPr id="55302" name="Picture 3"/>
          <p:cNvSpPr>
            <a:spLocks noChangeAspect="1"/>
          </p:cNvSpPr>
          <p:nvPr/>
        </p:nvSpPr>
        <p:spPr bwMode="auto">
          <a:xfrm>
            <a:off x="233363" y="6251575"/>
            <a:ext cx="25844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9" name="Metin kutusu 8"/>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nvGrpSpPr>
          <p:cNvPr id="17" name="Grup 16"/>
          <p:cNvGrpSpPr/>
          <p:nvPr/>
        </p:nvGrpSpPr>
        <p:grpSpPr>
          <a:xfrm>
            <a:off x="0" y="22225"/>
            <a:ext cx="9143641" cy="6744527"/>
            <a:chOff x="0" y="22225"/>
            <a:chExt cx="9143641" cy="6744527"/>
          </a:xfrm>
        </p:grpSpPr>
        <p:grpSp>
          <p:nvGrpSpPr>
            <p:cNvPr id="18" name="Grup 21"/>
            <p:cNvGrpSpPr>
              <a:grpSpLocks/>
            </p:cNvGrpSpPr>
            <p:nvPr/>
          </p:nvGrpSpPr>
          <p:grpSpPr bwMode="auto">
            <a:xfrm>
              <a:off x="0" y="22225"/>
              <a:ext cx="9143641" cy="6744527"/>
              <a:chOff x="0" y="-2240"/>
              <a:chExt cx="9144000" cy="6743608"/>
            </a:xfrm>
          </p:grpSpPr>
          <p:sp>
            <p:nvSpPr>
              <p:cNvPr id="21" name="9 Metin Yer Tutucusu"/>
              <p:cNvSpPr txBox="1">
                <a:spLocks/>
              </p:cNvSpPr>
              <p:nvPr/>
            </p:nvSpPr>
            <p:spPr bwMode="auto">
              <a:xfrm>
                <a:off x="0" y="-2240"/>
                <a:ext cx="9144000" cy="332655"/>
              </a:xfrm>
              <a:prstGeom prst="rect">
                <a:avLst/>
              </a:prstGeom>
              <a:solidFill>
                <a:schemeClr val="accent2"/>
              </a:solidFill>
              <a:ln w="9525">
                <a:solidFill>
                  <a:srgbClr val="000000"/>
                </a:solidFill>
                <a:miter lim="800000"/>
                <a:headEnd/>
                <a:tailEnd/>
              </a:ln>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ts val="1200"/>
                  </a:spcBef>
                  <a:buNone/>
                </a:pPr>
                <a:r>
                  <a:rPr lang="tr-TR" altLang="tr-TR" sz="1200" b="1" dirty="0">
                    <a:solidFill>
                      <a:schemeClr val="bg1"/>
                    </a:solidFill>
                  </a:rPr>
                  <a:t>BİRLEŞİK MANTIK DEVRELERİ (COMBINATIONAL LOGIC)</a:t>
                </a:r>
              </a:p>
            </p:txBody>
          </p:sp>
          <p:sp>
            <p:nvSpPr>
              <p:cNvPr id="23" name="Picture 4"/>
              <p:cNvSpPr>
                <a:spLocks noChangeAspect="1"/>
              </p:cNvSpPr>
              <p:nvPr/>
            </p:nvSpPr>
            <p:spPr bwMode="auto">
              <a:xfrm>
                <a:off x="226481" y="6211819"/>
                <a:ext cx="2628831" cy="5295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grpSp>
        <p:sp>
          <p:nvSpPr>
            <p:cNvPr id="20" name="Metin kutusu 19"/>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sp>
        <p:nvSpPr>
          <p:cNvPr id="24" name="6 Metin Yer Tutucusu"/>
          <p:cNvSpPr txBox="1">
            <a:spLocks/>
          </p:cNvSpPr>
          <p:nvPr/>
        </p:nvSpPr>
        <p:spPr>
          <a:xfrm>
            <a:off x="385527" y="506820"/>
            <a:ext cx="8496300" cy="477838"/>
          </a:xfrm>
          <a:prstGeom prst="rect">
            <a:avLst/>
          </a:prstGeom>
        </p:spPr>
        <p:txBody>
          <a:bodyPr vert="horz" lIns="91440" tIns="45720" rIns="91440" bIns="45720" rtlCol="0" anchor="ctr"/>
          <a:lstStyle>
            <a:defPPr>
              <a:defRPr lang="tr-TR"/>
            </a:defPPr>
            <a:lvl1pPr algn="l" rtl="0" eaLnBrk="0" fontAlgn="base" hangingPunct="0">
              <a:spcBef>
                <a:spcPct val="0"/>
              </a:spcBef>
              <a:spcAft>
                <a:spcPct val="0"/>
              </a:spcAft>
              <a:defRPr sz="900" kern="1200">
                <a:solidFill>
                  <a:schemeClr val="tx1">
                    <a:tint val="75000"/>
                  </a:schemeClr>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tr-TR" altLang="tr-TR" sz="2100" b="1" dirty="0">
                <a:solidFill>
                  <a:srgbClr val="00A5B5"/>
                </a:solidFill>
                <a:latin typeface="Verdana" panose="020B0604030504040204" pitchFamily="34" charset="0"/>
                <a:ea typeface="Verdana" panose="020B0604030504040204" pitchFamily="34" charset="0"/>
              </a:rPr>
              <a:t>3. Kodlama İle İlgili Lojik Devreler</a:t>
            </a:r>
          </a:p>
        </p:txBody>
      </p:sp>
      <p:cxnSp>
        <p:nvCxnSpPr>
          <p:cNvPr id="4" name="Düz Bağlayıcı 3"/>
          <p:cNvCxnSpPr/>
          <p:nvPr/>
        </p:nvCxnSpPr>
        <p:spPr>
          <a:xfrm>
            <a:off x="467544" y="1125538"/>
            <a:ext cx="8352606" cy="0"/>
          </a:xfrm>
          <a:prstGeom prst="line">
            <a:avLst/>
          </a:prstGeom>
          <a:ln w="28575"/>
        </p:spPr>
        <p:style>
          <a:lnRef idx="1">
            <a:schemeClr val="dk1"/>
          </a:lnRef>
          <a:fillRef idx="0">
            <a:schemeClr val="dk1"/>
          </a:fillRef>
          <a:effectRef idx="0">
            <a:schemeClr val="dk1"/>
          </a:effectRef>
          <a:fontRef idx="minor">
            <a:schemeClr val="tx1"/>
          </a:fontRef>
        </p:style>
      </p:cxnSp>
      <p:pic>
        <p:nvPicPr>
          <p:cNvPr id="3" name="Resim 2"/>
          <p:cNvPicPr>
            <a:picLocks noChangeAspect="1"/>
          </p:cNvPicPr>
          <p:nvPr/>
        </p:nvPicPr>
        <p:blipFill>
          <a:blip r:embed="rId2"/>
          <a:stretch>
            <a:fillRect/>
          </a:stretch>
        </p:blipFill>
        <p:spPr>
          <a:xfrm>
            <a:off x="771345" y="1747760"/>
            <a:ext cx="7600950" cy="3867150"/>
          </a:xfrm>
          <a:prstGeom prst="rect">
            <a:avLst/>
          </a:prstGeom>
        </p:spPr>
      </p:pic>
    </p:spTree>
    <p:extLst>
      <p:ext uri="{BB962C8B-B14F-4D97-AF65-F5344CB8AC3E}">
        <p14:creationId xmlns:p14="http://schemas.microsoft.com/office/powerpoint/2010/main" val="28359370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Picture 4"/>
          <p:cNvSpPr>
            <a:spLocks noChangeAspect="1"/>
          </p:cNvSpPr>
          <p:nvPr/>
        </p:nvSpPr>
        <p:spPr bwMode="auto">
          <a:xfrm>
            <a:off x="227013" y="6211888"/>
            <a:ext cx="2628900" cy="530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sp>
        <p:nvSpPr>
          <p:cNvPr id="55302" name="Picture 3"/>
          <p:cNvSpPr>
            <a:spLocks noChangeAspect="1"/>
          </p:cNvSpPr>
          <p:nvPr/>
        </p:nvSpPr>
        <p:spPr bwMode="auto">
          <a:xfrm>
            <a:off x="233363" y="6251575"/>
            <a:ext cx="25844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9" name="Metin kutusu 8"/>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nvGrpSpPr>
          <p:cNvPr id="18" name="Grup 21"/>
          <p:cNvGrpSpPr>
            <a:grpSpLocks/>
          </p:cNvGrpSpPr>
          <p:nvPr/>
        </p:nvGrpSpPr>
        <p:grpSpPr bwMode="auto">
          <a:xfrm>
            <a:off x="0" y="22225"/>
            <a:ext cx="9143641" cy="6744527"/>
            <a:chOff x="0" y="-2240"/>
            <a:chExt cx="9144000" cy="6743608"/>
          </a:xfrm>
        </p:grpSpPr>
        <p:sp>
          <p:nvSpPr>
            <p:cNvPr id="21" name="9 Metin Yer Tutucusu"/>
            <p:cNvSpPr txBox="1">
              <a:spLocks/>
            </p:cNvSpPr>
            <p:nvPr/>
          </p:nvSpPr>
          <p:spPr bwMode="auto">
            <a:xfrm>
              <a:off x="0" y="-2240"/>
              <a:ext cx="9144000" cy="332655"/>
            </a:xfrm>
            <a:prstGeom prst="rect">
              <a:avLst/>
            </a:prstGeom>
            <a:solidFill>
              <a:schemeClr val="accent2"/>
            </a:solidFill>
            <a:ln w="9525">
              <a:solidFill>
                <a:srgbClr val="000000"/>
              </a:solidFill>
              <a:miter lim="800000"/>
              <a:headEnd/>
              <a:tailEnd/>
            </a:ln>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ts val="1200"/>
                </a:spcBef>
                <a:buNone/>
              </a:pPr>
              <a:r>
                <a:rPr lang="tr-TR" altLang="tr-TR" sz="1200" b="1" dirty="0">
                  <a:solidFill>
                    <a:schemeClr val="bg1"/>
                  </a:solidFill>
                </a:rPr>
                <a:t>. BİRLEŞİK MANTIK DEVRELERİ (COMBINATIONAL LOGIC)</a:t>
              </a:r>
            </a:p>
          </p:txBody>
        </p:sp>
        <p:sp>
          <p:nvSpPr>
            <p:cNvPr id="23" name="Picture 4"/>
            <p:cNvSpPr>
              <a:spLocks noChangeAspect="1"/>
            </p:cNvSpPr>
            <p:nvPr/>
          </p:nvSpPr>
          <p:spPr bwMode="auto">
            <a:xfrm>
              <a:off x="226481" y="6211819"/>
              <a:ext cx="2628831" cy="5295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grpSp>
      <p:pic>
        <p:nvPicPr>
          <p:cNvPr id="2" name="Resim 1"/>
          <p:cNvPicPr>
            <a:picLocks noChangeAspect="1"/>
          </p:cNvPicPr>
          <p:nvPr/>
        </p:nvPicPr>
        <p:blipFill>
          <a:blip r:embed="rId2"/>
          <a:stretch>
            <a:fillRect/>
          </a:stretch>
        </p:blipFill>
        <p:spPr>
          <a:xfrm>
            <a:off x="1403648" y="343173"/>
            <a:ext cx="6372225" cy="6543675"/>
          </a:xfrm>
          <a:prstGeom prst="rect">
            <a:avLst/>
          </a:prstGeom>
        </p:spPr>
      </p:pic>
    </p:spTree>
    <p:extLst>
      <p:ext uri="{BB962C8B-B14F-4D97-AF65-F5344CB8AC3E}">
        <p14:creationId xmlns:p14="http://schemas.microsoft.com/office/powerpoint/2010/main" val="21660712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Picture 4"/>
          <p:cNvSpPr>
            <a:spLocks noChangeAspect="1"/>
          </p:cNvSpPr>
          <p:nvPr/>
        </p:nvSpPr>
        <p:spPr bwMode="auto">
          <a:xfrm>
            <a:off x="227013" y="6211888"/>
            <a:ext cx="2628900" cy="530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sp>
        <p:nvSpPr>
          <p:cNvPr id="55302" name="Picture 3"/>
          <p:cNvSpPr>
            <a:spLocks noChangeAspect="1"/>
          </p:cNvSpPr>
          <p:nvPr/>
        </p:nvSpPr>
        <p:spPr bwMode="auto">
          <a:xfrm>
            <a:off x="233363" y="6251575"/>
            <a:ext cx="25844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9" name="Metin kutusu 8"/>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nvGrpSpPr>
          <p:cNvPr id="17" name="Grup 16"/>
          <p:cNvGrpSpPr/>
          <p:nvPr/>
        </p:nvGrpSpPr>
        <p:grpSpPr>
          <a:xfrm>
            <a:off x="0" y="22225"/>
            <a:ext cx="9143641" cy="6744527"/>
            <a:chOff x="0" y="22225"/>
            <a:chExt cx="9143641" cy="6744527"/>
          </a:xfrm>
        </p:grpSpPr>
        <p:grpSp>
          <p:nvGrpSpPr>
            <p:cNvPr id="18" name="Grup 21"/>
            <p:cNvGrpSpPr>
              <a:grpSpLocks/>
            </p:cNvGrpSpPr>
            <p:nvPr/>
          </p:nvGrpSpPr>
          <p:grpSpPr bwMode="auto">
            <a:xfrm>
              <a:off x="0" y="22225"/>
              <a:ext cx="9143641" cy="6744527"/>
              <a:chOff x="0" y="-2240"/>
              <a:chExt cx="9144000" cy="6743608"/>
            </a:xfrm>
          </p:grpSpPr>
          <p:sp>
            <p:nvSpPr>
              <p:cNvPr id="21" name="9 Metin Yer Tutucusu"/>
              <p:cNvSpPr txBox="1">
                <a:spLocks/>
              </p:cNvSpPr>
              <p:nvPr/>
            </p:nvSpPr>
            <p:spPr bwMode="auto">
              <a:xfrm>
                <a:off x="0" y="-2240"/>
                <a:ext cx="9144000" cy="332655"/>
              </a:xfrm>
              <a:prstGeom prst="rect">
                <a:avLst/>
              </a:prstGeom>
              <a:solidFill>
                <a:schemeClr val="accent2"/>
              </a:solidFill>
              <a:ln w="9525">
                <a:solidFill>
                  <a:srgbClr val="000000"/>
                </a:solidFill>
                <a:miter lim="800000"/>
                <a:headEnd/>
                <a:tailEnd/>
              </a:ln>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ts val="1200"/>
                  </a:spcBef>
                  <a:buNone/>
                </a:pPr>
                <a:r>
                  <a:rPr lang="tr-TR" altLang="tr-TR" sz="1200" b="1" dirty="0">
                    <a:solidFill>
                      <a:schemeClr val="bg1"/>
                    </a:solidFill>
                  </a:rPr>
                  <a:t> BİRLEŞİK MANTIK DEVRELERİ (COMBINATIONAL LOGIC)</a:t>
                </a:r>
              </a:p>
            </p:txBody>
          </p:sp>
          <p:sp>
            <p:nvSpPr>
              <p:cNvPr id="23" name="Picture 4"/>
              <p:cNvSpPr>
                <a:spLocks noChangeAspect="1"/>
              </p:cNvSpPr>
              <p:nvPr/>
            </p:nvSpPr>
            <p:spPr bwMode="auto">
              <a:xfrm>
                <a:off x="226481" y="6211819"/>
                <a:ext cx="2628831" cy="5295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grpSp>
        <p:sp>
          <p:nvSpPr>
            <p:cNvPr id="20" name="Metin kutusu 19"/>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pic>
        <p:nvPicPr>
          <p:cNvPr id="3" name="Resim 2"/>
          <p:cNvPicPr>
            <a:picLocks noChangeAspect="1"/>
          </p:cNvPicPr>
          <p:nvPr/>
        </p:nvPicPr>
        <p:blipFill>
          <a:blip r:embed="rId2"/>
          <a:stretch>
            <a:fillRect/>
          </a:stretch>
        </p:blipFill>
        <p:spPr>
          <a:xfrm>
            <a:off x="1561048" y="378025"/>
            <a:ext cx="6153150" cy="5943600"/>
          </a:xfrm>
          <a:prstGeom prst="rect">
            <a:avLst/>
          </a:prstGeom>
        </p:spPr>
      </p:pic>
    </p:spTree>
    <p:extLst>
      <p:ext uri="{BB962C8B-B14F-4D97-AF65-F5344CB8AC3E}">
        <p14:creationId xmlns:p14="http://schemas.microsoft.com/office/powerpoint/2010/main" val="29302128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Picture 4"/>
          <p:cNvSpPr>
            <a:spLocks noChangeAspect="1"/>
          </p:cNvSpPr>
          <p:nvPr/>
        </p:nvSpPr>
        <p:spPr bwMode="auto">
          <a:xfrm>
            <a:off x="227013" y="6211888"/>
            <a:ext cx="2628900" cy="530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sp>
        <p:nvSpPr>
          <p:cNvPr id="55302" name="Picture 3"/>
          <p:cNvSpPr>
            <a:spLocks noChangeAspect="1"/>
          </p:cNvSpPr>
          <p:nvPr/>
        </p:nvSpPr>
        <p:spPr bwMode="auto">
          <a:xfrm>
            <a:off x="233363" y="6251575"/>
            <a:ext cx="25844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9" name="Metin kutusu 8"/>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sp>
        <p:nvSpPr>
          <p:cNvPr id="2" name="Metin kutusu 1"/>
          <p:cNvSpPr txBox="1"/>
          <p:nvPr/>
        </p:nvSpPr>
        <p:spPr>
          <a:xfrm>
            <a:off x="387863" y="1136553"/>
            <a:ext cx="8523780" cy="4847481"/>
          </a:xfrm>
          <a:prstGeom prst="rect">
            <a:avLst/>
          </a:prstGeom>
          <a:noFill/>
        </p:spPr>
        <p:txBody>
          <a:bodyPr wrap="square" rtlCol="0">
            <a:spAutoFit/>
          </a:bodyPr>
          <a:lstStyle/>
          <a:p>
            <a:pPr algn="just"/>
            <a:r>
              <a:rPr lang="tr-TR" sz="2300" b="1" dirty="0">
                <a:solidFill>
                  <a:srgbClr val="7030A0"/>
                </a:solidFill>
                <a:latin typeface="+mn-lt"/>
              </a:rPr>
              <a:t>3. </a:t>
            </a:r>
            <a:r>
              <a:rPr lang="tr-TR" sz="2300" b="1" dirty="0" err="1">
                <a:solidFill>
                  <a:srgbClr val="7030A0"/>
                </a:solidFill>
                <a:latin typeface="+mn-lt"/>
              </a:rPr>
              <a:t>Çoklayıcılar</a:t>
            </a:r>
            <a:r>
              <a:rPr lang="tr-TR" sz="2300" b="1" dirty="0">
                <a:solidFill>
                  <a:srgbClr val="7030A0"/>
                </a:solidFill>
                <a:latin typeface="+mn-lt"/>
              </a:rPr>
              <a:t> - Veri Seçiciler (</a:t>
            </a:r>
            <a:r>
              <a:rPr lang="tr-TR" sz="2300" b="1" dirty="0" err="1">
                <a:solidFill>
                  <a:srgbClr val="7030A0"/>
                </a:solidFill>
                <a:latin typeface="+mn-lt"/>
              </a:rPr>
              <a:t>Multiplexers</a:t>
            </a:r>
            <a:r>
              <a:rPr lang="tr-TR" sz="2300" b="1" dirty="0">
                <a:solidFill>
                  <a:srgbClr val="7030A0"/>
                </a:solidFill>
                <a:latin typeface="+mn-lt"/>
              </a:rPr>
              <a:t> - Data </a:t>
            </a:r>
            <a:r>
              <a:rPr lang="tr-TR" sz="2300" b="1" dirty="0" err="1">
                <a:solidFill>
                  <a:srgbClr val="7030A0"/>
                </a:solidFill>
                <a:latin typeface="+mn-lt"/>
              </a:rPr>
              <a:t>Selectors</a:t>
            </a:r>
            <a:r>
              <a:rPr lang="tr-TR" sz="2300" b="1" dirty="0">
                <a:solidFill>
                  <a:srgbClr val="7030A0"/>
                </a:solidFill>
                <a:latin typeface="+mn-lt"/>
              </a:rPr>
              <a:t>)  </a:t>
            </a:r>
          </a:p>
          <a:p>
            <a:pPr algn="just"/>
            <a:endParaRPr lang="tr-TR" sz="2200" dirty="0">
              <a:latin typeface="+mn-lt"/>
            </a:endParaRPr>
          </a:p>
          <a:p>
            <a:pPr algn="just"/>
            <a:r>
              <a:rPr lang="tr-TR" sz="2200" dirty="0">
                <a:latin typeface="+mn-lt"/>
              </a:rPr>
              <a:t>Aynı entegrenin içerisinde iki veya daha fazla sayıda </a:t>
            </a:r>
            <a:r>
              <a:rPr lang="tr-TR" sz="2200" dirty="0" err="1">
                <a:latin typeface="+mn-lt"/>
              </a:rPr>
              <a:t>çoklayıcı</a:t>
            </a:r>
            <a:r>
              <a:rPr lang="tr-TR" sz="2200" dirty="0">
                <a:latin typeface="+mn-lt"/>
              </a:rPr>
              <a:t> bulunduğunda, </a:t>
            </a:r>
            <a:r>
              <a:rPr lang="tr-TR" sz="2200" dirty="0" err="1">
                <a:latin typeface="+mn-lt"/>
              </a:rPr>
              <a:t>çoklayıcılara</a:t>
            </a:r>
            <a:r>
              <a:rPr lang="tr-TR" sz="2200" dirty="0">
                <a:latin typeface="+mn-lt"/>
              </a:rPr>
              <a:t> ait seçme ve yetkilendirme girişleri </a:t>
            </a:r>
            <a:r>
              <a:rPr lang="tr-TR" sz="2200" dirty="0" err="1">
                <a:latin typeface="+mn-lt"/>
              </a:rPr>
              <a:t>çoklayıcının</a:t>
            </a:r>
            <a:r>
              <a:rPr lang="tr-TR" sz="2200" dirty="0">
                <a:latin typeface="+mn-lt"/>
              </a:rPr>
              <a:t> tamamı için ortak kullanılabilir.</a:t>
            </a:r>
          </a:p>
          <a:p>
            <a:pPr algn="just"/>
            <a:endParaRPr lang="tr-TR" sz="2200" dirty="0">
              <a:latin typeface="+mn-lt"/>
            </a:endParaRPr>
          </a:p>
          <a:p>
            <a:pPr algn="just"/>
            <a:r>
              <a:rPr lang="tr-TR" sz="2200" dirty="0">
                <a:latin typeface="+mn-lt"/>
              </a:rPr>
              <a:t>74157 entegresinde dört adet iki girişli </a:t>
            </a:r>
            <a:r>
              <a:rPr lang="tr-TR" sz="2200" dirty="0" err="1">
                <a:latin typeface="+mn-lt"/>
              </a:rPr>
              <a:t>çoklayıcı</a:t>
            </a:r>
            <a:r>
              <a:rPr lang="tr-TR" sz="2200" dirty="0">
                <a:latin typeface="+mn-lt"/>
              </a:rPr>
              <a:t> bulunur. Bu </a:t>
            </a:r>
            <a:r>
              <a:rPr lang="tr-TR" sz="2200" dirty="0" err="1">
                <a:latin typeface="+mn-lt"/>
              </a:rPr>
              <a:t>çoklayıcılar</a:t>
            </a:r>
            <a:r>
              <a:rPr lang="tr-TR" sz="2200" dirty="0">
                <a:latin typeface="+mn-lt"/>
              </a:rPr>
              <a:t> iki adet 4 girişli </a:t>
            </a:r>
            <a:r>
              <a:rPr lang="tr-TR" sz="2200" dirty="0" err="1">
                <a:latin typeface="+mn-lt"/>
              </a:rPr>
              <a:t>çoklayıcı</a:t>
            </a:r>
            <a:r>
              <a:rPr lang="tr-TR" sz="2200" dirty="0">
                <a:latin typeface="+mn-lt"/>
              </a:rPr>
              <a:t> olarak kullanılabilirler. Entegrenin 4 girişli </a:t>
            </a:r>
            <a:r>
              <a:rPr lang="tr-TR" sz="2200" dirty="0" err="1">
                <a:latin typeface="+mn-lt"/>
              </a:rPr>
              <a:t>çoklayıcı</a:t>
            </a:r>
            <a:r>
              <a:rPr lang="tr-TR" sz="2200" dirty="0">
                <a:latin typeface="+mn-lt"/>
              </a:rPr>
              <a:t> olarak kullanılması durumunda, </a:t>
            </a:r>
            <a:r>
              <a:rPr lang="tr-TR" sz="2200" dirty="0" err="1">
                <a:latin typeface="+mn-lt"/>
              </a:rPr>
              <a:t>çoklayıcının</a:t>
            </a:r>
            <a:r>
              <a:rPr lang="tr-TR" sz="2200" dirty="0">
                <a:latin typeface="+mn-lt"/>
              </a:rPr>
              <a:t> tamamındaki iki hattan birisini seçmek için bir adet ‘S’ seçme hattı yeterli olur. E' yetkilendirme girişi </a:t>
            </a:r>
            <a:r>
              <a:rPr lang="tr-TR" sz="2200" dirty="0" err="1">
                <a:latin typeface="+mn-lt"/>
              </a:rPr>
              <a:t>çoklayıcıyı</a:t>
            </a:r>
            <a:r>
              <a:rPr lang="tr-TR" sz="2200" dirty="0">
                <a:latin typeface="+mn-lt"/>
              </a:rPr>
              <a:t> E=0 olduğu zaman yetkilendirir. </a:t>
            </a:r>
          </a:p>
          <a:p>
            <a:pPr algn="just"/>
            <a:endParaRPr lang="tr-TR" sz="2200" dirty="0">
              <a:latin typeface="+mn-lt"/>
            </a:endParaRPr>
          </a:p>
          <a:p>
            <a:pPr algn="just"/>
            <a:r>
              <a:rPr lang="tr-TR" sz="2200" dirty="0" err="1">
                <a:latin typeface="+mn-lt"/>
              </a:rPr>
              <a:t>Çoklayıcıların</a:t>
            </a:r>
            <a:r>
              <a:rPr lang="tr-TR" sz="2200" dirty="0">
                <a:latin typeface="+mn-lt"/>
              </a:rPr>
              <a:t> yetkilendirilmesi ve S=0 olması ile A girişlerinden birisi çıkışa bağlanır. S=1 olduğunda ise, B girişlerinden birisi çıkışa ulaşır. </a:t>
            </a:r>
          </a:p>
        </p:txBody>
      </p:sp>
      <p:grpSp>
        <p:nvGrpSpPr>
          <p:cNvPr id="17" name="Grup 16"/>
          <p:cNvGrpSpPr/>
          <p:nvPr/>
        </p:nvGrpSpPr>
        <p:grpSpPr>
          <a:xfrm>
            <a:off x="0" y="22225"/>
            <a:ext cx="9143641" cy="6744527"/>
            <a:chOff x="0" y="22225"/>
            <a:chExt cx="9143641" cy="6744527"/>
          </a:xfrm>
        </p:grpSpPr>
        <p:grpSp>
          <p:nvGrpSpPr>
            <p:cNvPr id="18" name="Grup 21"/>
            <p:cNvGrpSpPr>
              <a:grpSpLocks/>
            </p:cNvGrpSpPr>
            <p:nvPr/>
          </p:nvGrpSpPr>
          <p:grpSpPr bwMode="auto">
            <a:xfrm>
              <a:off x="0" y="22225"/>
              <a:ext cx="9143641" cy="6744527"/>
              <a:chOff x="0" y="-2240"/>
              <a:chExt cx="9144000" cy="6743608"/>
            </a:xfrm>
          </p:grpSpPr>
          <p:sp>
            <p:nvSpPr>
              <p:cNvPr id="21" name="9 Metin Yer Tutucusu"/>
              <p:cNvSpPr txBox="1">
                <a:spLocks/>
              </p:cNvSpPr>
              <p:nvPr/>
            </p:nvSpPr>
            <p:spPr bwMode="auto">
              <a:xfrm>
                <a:off x="0" y="-2240"/>
                <a:ext cx="9144000" cy="332655"/>
              </a:xfrm>
              <a:prstGeom prst="rect">
                <a:avLst/>
              </a:prstGeom>
              <a:solidFill>
                <a:schemeClr val="accent2"/>
              </a:solidFill>
              <a:ln w="9525">
                <a:solidFill>
                  <a:srgbClr val="000000"/>
                </a:solidFill>
                <a:miter lim="800000"/>
                <a:headEnd/>
                <a:tailEnd/>
              </a:ln>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ts val="1200"/>
                  </a:spcBef>
                  <a:buNone/>
                </a:pPr>
                <a:r>
                  <a:rPr lang="tr-TR" altLang="tr-TR" sz="1200" b="1" dirty="0">
                    <a:solidFill>
                      <a:schemeClr val="bg1"/>
                    </a:solidFill>
                  </a:rPr>
                  <a:t> BİRLEŞİK MANTIK DEVRELERİ (COMBINATIONAL LOGIC)</a:t>
                </a:r>
              </a:p>
            </p:txBody>
          </p:sp>
          <p:sp>
            <p:nvSpPr>
              <p:cNvPr id="23" name="Picture 4"/>
              <p:cNvSpPr>
                <a:spLocks noChangeAspect="1"/>
              </p:cNvSpPr>
              <p:nvPr/>
            </p:nvSpPr>
            <p:spPr bwMode="auto">
              <a:xfrm>
                <a:off x="226481" y="6211819"/>
                <a:ext cx="2628831" cy="5295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grpSp>
        <p:sp>
          <p:nvSpPr>
            <p:cNvPr id="20" name="Metin kutusu 19"/>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sp>
        <p:nvSpPr>
          <p:cNvPr id="24" name="6 Metin Yer Tutucusu"/>
          <p:cNvSpPr txBox="1">
            <a:spLocks/>
          </p:cNvSpPr>
          <p:nvPr/>
        </p:nvSpPr>
        <p:spPr>
          <a:xfrm>
            <a:off x="385527" y="506820"/>
            <a:ext cx="8496300" cy="477838"/>
          </a:xfrm>
          <a:prstGeom prst="rect">
            <a:avLst/>
          </a:prstGeom>
        </p:spPr>
        <p:txBody>
          <a:bodyPr vert="horz" lIns="91440" tIns="45720" rIns="91440" bIns="45720" rtlCol="0" anchor="ctr"/>
          <a:lstStyle>
            <a:defPPr>
              <a:defRPr lang="tr-TR"/>
            </a:defPPr>
            <a:lvl1pPr algn="l" rtl="0" eaLnBrk="0" fontAlgn="base" hangingPunct="0">
              <a:spcBef>
                <a:spcPct val="0"/>
              </a:spcBef>
              <a:spcAft>
                <a:spcPct val="0"/>
              </a:spcAft>
              <a:defRPr sz="900" kern="1200">
                <a:solidFill>
                  <a:schemeClr val="tx1">
                    <a:tint val="75000"/>
                  </a:schemeClr>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tr-TR" altLang="tr-TR" sz="2100" b="1" dirty="0">
                <a:solidFill>
                  <a:srgbClr val="00A5B5"/>
                </a:solidFill>
                <a:latin typeface="Verdana" panose="020B0604030504040204" pitchFamily="34" charset="0"/>
                <a:ea typeface="Verdana" panose="020B0604030504040204" pitchFamily="34" charset="0"/>
              </a:rPr>
              <a:t>3. Kodlama İle İlgili Lojik Devreler</a:t>
            </a:r>
          </a:p>
        </p:txBody>
      </p:sp>
      <p:cxnSp>
        <p:nvCxnSpPr>
          <p:cNvPr id="4" name="Düz Bağlayıcı 3"/>
          <p:cNvCxnSpPr/>
          <p:nvPr/>
        </p:nvCxnSpPr>
        <p:spPr>
          <a:xfrm>
            <a:off x="467544" y="1125538"/>
            <a:ext cx="8352606"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08231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Picture 4"/>
          <p:cNvSpPr>
            <a:spLocks noChangeAspect="1"/>
          </p:cNvSpPr>
          <p:nvPr/>
        </p:nvSpPr>
        <p:spPr bwMode="auto">
          <a:xfrm>
            <a:off x="227013" y="6211888"/>
            <a:ext cx="2628900" cy="530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sp>
        <p:nvSpPr>
          <p:cNvPr id="55302" name="Picture 3"/>
          <p:cNvSpPr>
            <a:spLocks noChangeAspect="1"/>
          </p:cNvSpPr>
          <p:nvPr/>
        </p:nvSpPr>
        <p:spPr bwMode="auto">
          <a:xfrm>
            <a:off x="233363" y="6251575"/>
            <a:ext cx="25844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9" name="Metin kutusu 8"/>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nvGrpSpPr>
          <p:cNvPr id="17" name="Grup 16"/>
          <p:cNvGrpSpPr/>
          <p:nvPr/>
        </p:nvGrpSpPr>
        <p:grpSpPr>
          <a:xfrm>
            <a:off x="0" y="22225"/>
            <a:ext cx="9143641" cy="6744527"/>
            <a:chOff x="0" y="22225"/>
            <a:chExt cx="9143641" cy="6744527"/>
          </a:xfrm>
        </p:grpSpPr>
        <p:grpSp>
          <p:nvGrpSpPr>
            <p:cNvPr id="18" name="Grup 21"/>
            <p:cNvGrpSpPr>
              <a:grpSpLocks/>
            </p:cNvGrpSpPr>
            <p:nvPr/>
          </p:nvGrpSpPr>
          <p:grpSpPr bwMode="auto">
            <a:xfrm>
              <a:off x="0" y="22225"/>
              <a:ext cx="9143641" cy="6744527"/>
              <a:chOff x="0" y="-2240"/>
              <a:chExt cx="9144000" cy="6743608"/>
            </a:xfrm>
          </p:grpSpPr>
          <p:sp>
            <p:nvSpPr>
              <p:cNvPr id="21" name="9 Metin Yer Tutucusu"/>
              <p:cNvSpPr txBox="1">
                <a:spLocks/>
              </p:cNvSpPr>
              <p:nvPr/>
            </p:nvSpPr>
            <p:spPr bwMode="auto">
              <a:xfrm>
                <a:off x="0" y="-2240"/>
                <a:ext cx="9144000" cy="332655"/>
              </a:xfrm>
              <a:prstGeom prst="rect">
                <a:avLst/>
              </a:prstGeom>
              <a:solidFill>
                <a:schemeClr val="accent2"/>
              </a:solidFill>
              <a:ln w="9525">
                <a:solidFill>
                  <a:srgbClr val="000000"/>
                </a:solidFill>
                <a:miter lim="800000"/>
                <a:headEnd/>
                <a:tailEnd/>
              </a:ln>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ts val="1200"/>
                  </a:spcBef>
                  <a:buNone/>
                </a:pPr>
                <a:r>
                  <a:rPr lang="tr-TR" altLang="tr-TR" sz="1200" b="1" dirty="0">
                    <a:solidFill>
                      <a:schemeClr val="bg1"/>
                    </a:solidFill>
                  </a:rPr>
                  <a:t> BİRLEŞİK MANTIK DEVRELERİ (COMBINATIONAL LOGIC)</a:t>
                </a:r>
              </a:p>
            </p:txBody>
          </p:sp>
          <p:sp>
            <p:nvSpPr>
              <p:cNvPr id="23" name="Picture 4"/>
              <p:cNvSpPr>
                <a:spLocks noChangeAspect="1"/>
              </p:cNvSpPr>
              <p:nvPr/>
            </p:nvSpPr>
            <p:spPr bwMode="auto">
              <a:xfrm>
                <a:off x="226481" y="6211819"/>
                <a:ext cx="2628831" cy="5295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grpSp>
        <p:sp>
          <p:nvSpPr>
            <p:cNvPr id="20" name="Metin kutusu 19"/>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pic>
        <p:nvPicPr>
          <p:cNvPr id="3" name="Resim 2"/>
          <p:cNvPicPr>
            <a:picLocks noChangeAspect="1"/>
          </p:cNvPicPr>
          <p:nvPr/>
        </p:nvPicPr>
        <p:blipFill>
          <a:blip r:embed="rId2"/>
          <a:stretch>
            <a:fillRect/>
          </a:stretch>
        </p:blipFill>
        <p:spPr>
          <a:xfrm>
            <a:off x="103084" y="871505"/>
            <a:ext cx="8932966" cy="4933759"/>
          </a:xfrm>
          <a:prstGeom prst="rect">
            <a:avLst/>
          </a:prstGeom>
        </p:spPr>
      </p:pic>
    </p:spTree>
    <p:extLst>
      <p:ext uri="{BB962C8B-B14F-4D97-AF65-F5344CB8AC3E}">
        <p14:creationId xmlns:p14="http://schemas.microsoft.com/office/powerpoint/2010/main" val="29062083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Picture 4"/>
          <p:cNvSpPr>
            <a:spLocks noChangeAspect="1"/>
          </p:cNvSpPr>
          <p:nvPr/>
        </p:nvSpPr>
        <p:spPr bwMode="auto">
          <a:xfrm>
            <a:off x="227013" y="6211888"/>
            <a:ext cx="2628900" cy="530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sp>
        <p:nvSpPr>
          <p:cNvPr id="55302" name="Picture 3"/>
          <p:cNvSpPr>
            <a:spLocks noChangeAspect="1"/>
          </p:cNvSpPr>
          <p:nvPr/>
        </p:nvSpPr>
        <p:spPr bwMode="auto">
          <a:xfrm>
            <a:off x="233363" y="6251575"/>
            <a:ext cx="25844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9" name="Metin kutusu 8"/>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nvGrpSpPr>
          <p:cNvPr id="17" name="Grup 16"/>
          <p:cNvGrpSpPr/>
          <p:nvPr/>
        </p:nvGrpSpPr>
        <p:grpSpPr>
          <a:xfrm>
            <a:off x="0" y="22225"/>
            <a:ext cx="9143641" cy="6744527"/>
            <a:chOff x="0" y="22225"/>
            <a:chExt cx="9143641" cy="6744527"/>
          </a:xfrm>
        </p:grpSpPr>
        <p:grpSp>
          <p:nvGrpSpPr>
            <p:cNvPr id="18" name="Grup 21"/>
            <p:cNvGrpSpPr>
              <a:grpSpLocks/>
            </p:cNvGrpSpPr>
            <p:nvPr/>
          </p:nvGrpSpPr>
          <p:grpSpPr bwMode="auto">
            <a:xfrm>
              <a:off x="0" y="22225"/>
              <a:ext cx="9143641" cy="6744527"/>
              <a:chOff x="0" y="-2240"/>
              <a:chExt cx="9144000" cy="6743608"/>
            </a:xfrm>
          </p:grpSpPr>
          <p:sp>
            <p:nvSpPr>
              <p:cNvPr id="21" name="9 Metin Yer Tutucusu"/>
              <p:cNvSpPr txBox="1">
                <a:spLocks/>
              </p:cNvSpPr>
              <p:nvPr/>
            </p:nvSpPr>
            <p:spPr bwMode="auto">
              <a:xfrm>
                <a:off x="0" y="-2240"/>
                <a:ext cx="9144000" cy="332655"/>
              </a:xfrm>
              <a:prstGeom prst="rect">
                <a:avLst/>
              </a:prstGeom>
              <a:solidFill>
                <a:schemeClr val="accent2"/>
              </a:solidFill>
              <a:ln w="9525">
                <a:solidFill>
                  <a:srgbClr val="000000"/>
                </a:solidFill>
                <a:miter lim="800000"/>
                <a:headEnd/>
                <a:tailEnd/>
              </a:ln>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ts val="1200"/>
                  </a:spcBef>
                  <a:buNone/>
                </a:pPr>
                <a:r>
                  <a:rPr lang="tr-TR" altLang="tr-TR" sz="1200" b="1" dirty="0">
                    <a:solidFill>
                      <a:schemeClr val="bg1"/>
                    </a:solidFill>
                  </a:rPr>
                  <a:t> BİRLEŞİK MANTIK DEVRELERİ (COMBINATIONAL LOGIC)</a:t>
                </a:r>
              </a:p>
            </p:txBody>
          </p:sp>
          <p:sp>
            <p:nvSpPr>
              <p:cNvPr id="23" name="Picture 4"/>
              <p:cNvSpPr>
                <a:spLocks noChangeAspect="1"/>
              </p:cNvSpPr>
              <p:nvPr/>
            </p:nvSpPr>
            <p:spPr bwMode="auto">
              <a:xfrm>
                <a:off x="226481" y="6211819"/>
                <a:ext cx="2628831" cy="5295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grpSp>
        <p:sp>
          <p:nvSpPr>
            <p:cNvPr id="20" name="Metin kutusu 19"/>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pic>
        <p:nvPicPr>
          <p:cNvPr id="2" name="Resim 1"/>
          <p:cNvPicPr>
            <a:picLocks noChangeAspect="1"/>
          </p:cNvPicPr>
          <p:nvPr/>
        </p:nvPicPr>
        <p:blipFill>
          <a:blip r:embed="rId2"/>
          <a:stretch>
            <a:fillRect/>
          </a:stretch>
        </p:blipFill>
        <p:spPr>
          <a:xfrm>
            <a:off x="107504" y="387044"/>
            <a:ext cx="6073617" cy="5798220"/>
          </a:xfrm>
          <a:prstGeom prst="rect">
            <a:avLst/>
          </a:prstGeom>
        </p:spPr>
      </p:pic>
      <p:sp>
        <p:nvSpPr>
          <p:cNvPr id="4" name="Metin kutusu 3"/>
          <p:cNvSpPr txBox="1"/>
          <p:nvPr/>
        </p:nvSpPr>
        <p:spPr>
          <a:xfrm>
            <a:off x="5057768" y="1278861"/>
            <a:ext cx="4067585" cy="2031325"/>
          </a:xfrm>
          <a:prstGeom prst="rect">
            <a:avLst/>
          </a:prstGeom>
          <a:noFill/>
        </p:spPr>
        <p:txBody>
          <a:bodyPr wrap="square" rtlCol="0">
            <a:spAutoFit/>
          </a:bodyPr>
          <a:lstStyle/>
          <a:p>
            <a:r>
              <a:rPr lang="tr-TR" b="1" dirty="0">
                <a:solidFill>
                  <a:srgbClr val="00B0F0"/>
                </a:solidFill>
                <a:latin typeface="+mn-lt"/>
              </a:rPr>
              <a:t>Örnek: </a:t>
            </a:r>
            <a:r>
              <a:rPr lang="tr-TR" dirty="0">
                <a:latin typeface="+mn-lt"/>
              </a:rPr>
              <a:t>Tabloda çıkışın ‘1’ olmasının istendiği durumlar belirlenir. Girişler doğrudan seçme girişlerine uygulanırken, </a:t>
            </a:r>
          </a:p>
          <a:p>
            <a:r>
              <a:rPr lang="tr-TR" dirty="0">
                <a:latin typeface="+mn-lt"/>
              </a:rPr>
              <a:t>çıkışın ‘1’ olmasının istendiği durumlar </a:t>
            </a:r>
          </a:p>
          <a:p>
            <a:r>
              <a:rPr lang="tr-TR" dirty="0">
                <a:latin typeface="+mn-lt"/>
              </a:rPr>
              <a:t>    (D</a:t>
            </a:r>
            <a:r>
              <a:rPr lang="tr-TR" baseline="-25000" dirty="0">
                <a:latin typeface="+mn-lt"/>
              </a:rPr>
              <a:t>1</a:t>
            </a:r>
            <a:r>
              <a:rPr lang="tr-TR" dirty="0">
                <a:latin typeface="+mn-lt"/>
              </a:rPr>
              <a:t>, D</a:t>
            </a:r>
            <a:r>
              <a:rPr lang="tr-TR" baseline="-25000" dirty="0">
                <a:latin typeface="+mn-lt"/>
              </a:rPr>
              <a:t>2</a:t>
            </a:r>
            <a:r>
              <a:rPr lang="tr-TR" dirty="0">
                <a:latin typeface="+mn-lt"/>
              </a:rPr>
              <a:t>, D</a:t>
            </a:r>
            <a:r>
              <a:rPr lang="tr-TR" baseline="-25000" dirty="0">
                <a:latin typeface="+mn-lt"/>
              </a:rPr>
              <a:t>5</a:t>
            </a:r>
            <a:r>
              <a:rPr lang="tr-TR" dirty="0">
                <a:latin typeface="+mn-lt"/>
              </a:rPr>
              <a:t>, D</a:t>
            </a:r>
            <a:r>
              <a:rPr lang="tr-TR" baseline="-25000" dirty="0">
                <a:latin typeface="+mn-lt"/>
              </a:rPr>
              <a:t>6</a:t>
            </a:r>
            <a:r>
              <a:rPr lang="tr-TR" dirty="0">
                <a:latin typeface="+mn-lt"/>
              </a:rPr>
              <a:t>) +</a:t>
            </a:r>
            <a:r>
              <a:rPr lang="tr-TR" dirty="0" err="1">
                <a:latin typeface="+mn-lt"/>
              </a:rPr>
              <a:t>Vcc’ye</a:t>
            </a:r>
            <a:r>
              <a:rPr lang="tr-TR" dirty="0">
                <a:latin typeface="+mn-lt"/>
              </a:rPr>
              <a:t>, </a:t>
            </a:r>
          </a:p>
          <a:p>
            <a:r>
              <a:rPr lang="tr-TR" dirty="0">
                <a:latin typeface="+mn-lt"/>
              </a:rPr>
              <a:t>çıkışın ‘0’ olmasının istendiği durumlar ise </a:t>
            </a:r>
          </a:p>
          <a:p>
            <a:r>
              <a:rPr lang="tr-TR" dirty="0">
                <a:latin typeface="+mn-lt"/>
              </a:rPr>
              <a:t>      (D</a:t>
            </a:r>
            <a:r>
              <a:rPr lang="tr-TR" baseline="-25000" dirty="0">
                <a:latin typeface="+mn-lt"/>
              </a:rPr>
              <a:t>0</a:t>
            </a:r>
            <a:r>
              <a:rPr lang="tr-TR" dirty="0">
                <a:latin typeface="+mn-lt"/>
              </a:rPr>
              <a:t>, D</a:t>
            </a:r>
            <a:r>
              <a:rPr lang="tr-TR" baseline="-25000" dirty="0">
                <a:latin typeface="+mn-lt"/>
              </a:rPr>
              <a:t>3</a:t>
            </a:r>
            <a:r>
              <a:rPr lang="tr-TR" dirty="0">
                <a:latin typeface="+mn-lt"/>
              </a:rPr>
              <a:t>, D</a:t>
            </a:r>
            <a:r>
              <a:rPr lang="tr-TR" baseline="-25000" dirty="0">
                <a:latin typeface="+mn-lt"/>
              </a:rPr>
              <a:t>4</a:t>
            </a:r>
            <a:r>
              <a:rPr lang="tr-TR" dirty="0">
                <a:latin typeface="+mn-lt"/>
              </a:rPr>
              <a:t>, D</a:t>
            </a:r>
            <a:r>
              <a:rPr lang="tr-TR" baseline="-25000" dirty="0">
                <a:latin typeface="+mn-lt"/>
              </a:rPr>
              <a:t>7</a:t>
            </a:r>
            <a:r>
              <a:rPr lang="tr-TR" dirty="0">
                <a:latin typeface="+mn-lt"/>
              </a:rPr>
              <a:t>) şaseye bağlanır.</a:t>
            </a:r>
          </a:p>
        </p:txBody>
      </p:sp>
    </p:spTree>
    <p:extLst>
      <p:ext uri="{BB962C8B-B14F-4D97-AF65-F5344CB8AC3E}">
        <p14:creationId xmlns:p14="http://schemas.microsoft.com/office/powerpoint/2010/main" val="11786572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Picture 4"/>
          <p:cNvSpPr>
            <a:spLocks noChangeAspect="1"/>
          </p:cNvSpPr>
          <p:nvPr/>
        </p:nvSpPr>
        <p:spPr bwMode="auto">
          <a:xfrm>
            <a:off x="227013" y="6211888"/>
            <a:ext cx="2628900" cy="530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sp>
        <p:nvSpPr>
          <p:cNvPr id="55302" name="Picture 3"/>
          <p:cNvSpPr>
            <a:spLocks noChangeAspect="1"/>
          </p:cNvSpPr>
          <p:nvPr/>
        </p:nvSpPr>
        <p:spPr bwMode="auto">
          <a:xfrm>
            <a:off x="233363" y="6251575"/>
            <a:ext cx="25844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9" name="Metin kutusu 8"/>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sp>
        <p:nvSpPr>
          <p:cNvPr id="2" name="Metin kutusu 1"/>
          <p:cNvSpPr txBox="1"/>
          <p:nvPr/>
        </p:nvSpPr>
        <p:spPr>
          <a:xfrm>
            <a:off x="387863" y="1136553"/>
            <a:ext cx="8523780" cy="4170372"/>
          </a:xfrm>
          <a:prstGeom prst="rect">
            <a:avLst/>
          </a:prstGeom>
          <a:noFill/>
        </p:spPr>
        <p:txBody>
          <a:bodyPr wrap="square" rtlCol="0">
            <a:spAutoFit/>
          </a:bodyPr>
          <a:lstStyle/>
          <a:p>
            <a:pPr algn="just"/>
            <a:r>
              <a:rPr lang="tr-TR" sz="2300" b="1" dirty="0">
                <a:solidFill>
                  <a:srgbClr val="7030A0"/>
                </a:solidFill>
                <a:latin typeface="+mn-lt"/>
              </a:rPr>
              <a:t>4. </a:t>
            </a:r>
            <a:r>
              <a:rPr lang="tr-TR" sz="2300" b="1" dirty="0" err="1">
                <a:solidFill>
                  <a:srgbClr val="7030A0"/>
                </a:solidFill>
                <a:latin typeface="+mn-lt"/>
              </a:rPr>
              <a:t>Azlayıcılar</a:t>
            </a:r>
            <a:r>
              <a:rPr lang="tr-TR" sz="2300" b="1" dirty="0">
                <a:solidFill>
                  <a:srgbClr val="7030A0"/>
                </a:solidFill>
                <a:latin typeface="+mn-lt"/>
              </a:rPr>
              <a:t> - Veri Dağıtıcılar (</a:t>
            </a:r>
            <a:r>
              <a:rPr lang="tr-TR" sz="2300" b="1" dirty="0" err="1">
                <a:solidFill>
                  <a:srgbClr val="7030A0"/>
                </a:solidFill>
                <a:latin typeface="+mn-lt"/>
              </a:rPr>
              <a:t>Demultiplexers</a:t>
            </a:r>
            <a:r>
              <a:rPr lang="tr-TR" sz="2300" b="1" dirty="0">
                <a:solidFill>
                  <a:srgbClr val="7030A0"/>
                </a:solidFill>
                <a:latin typeface="+mn-lt"/>
              </a:rPr>
              <a:t> - Data </a:t>
            </a:r>
            <a:r>
              <a:rPr lang="tr-TR" sz="2300" b="1" dirty="0" err="1">
                <a:solidFill>
                  <a:srgbClr val="7030A0"/>
                </a:solidFill>
                <a:latin typeface="+mn-lt"/>
              </a:rPr>
              <a:t>Distributors</a:t>
            </a:r>
            <a:r>
              <a:rPr lang="tr-TR" sz="2300" b="1" dirty="0">
                <a:solidFill>
                  <a:srgbClr val="7030A0"/>
                </a:solidFill>
                <a:latin typeface="+mn-lt"/>
              </a:rPr>
              <a:t>) </a:t>
            </a:r>
          </a:p>
          <a:p>
            <a:pPr algn="just"/>
            <a:endParaRPr lang="tr-TR" sz="2200" dirty="0">
              <a:latin typeface="+mn-lt"/>
            </a:endParaRPr>
          </a:p>
          <a:p>
            <a:pPr algn="just"/>
            <a:r>
              <a:rPr lang="tr-TR" sz="2200" dirty="0">
                <a:latin typeface="+mn-lt"/>
              </a:rPr>
              <a:t>Tek bir girişten aldığı bilgileri, her bir çeşit giriş bilgisi farklı çıkışta olacak şekilde dağıtım yapan devrelere, ‘</a:t>
            </a:r>
            <a:r>
              <a:rPr lang="tr-TR" sz="2200" dirty="0" err="1">
                <a:latin typeface="+mn-lt"/>
              </a:rPr>
              <a:t>Azlayıcı</a:t>
            </a:r>
            <a:r>
              <a:rPr lang="tr-TR" sz="2200" dirty="0">
                <a:latin typeface="+mn-lt"/>
              </a:rPr>
              <a:t> / Veri dağıtıcı devreler’ (</a:t>
            </a:r>
            <a:r>
              <a:rPr lang="tr-TR" sz="2200" dirty="0" err="1">
                <a:latin typeface="+mn-lt"/>
              </a:rPr>
              <a:t>Demultiplexer</a:t>
            </a:r>
            <a:r>
              <a:rPr lang="tr-TR" sz="2200" dirty="0">
                <a:latin typeface="+mn-lt"/>
              </a:rPr>
              <a:t> / Data </a:t>
            </a:r>
            <a:r>
              <a:rPr lang="tr-TR" sz="2200" dirty="0" err="1">
                <a:latin typeface="+mn-lt"/>
              </a:rPr>
              <a:t>Distributor</a:t>
            </a:r>
            <a:r>
              <a:rPr lang="tr-TR" sz="2200" dirty="0">
                <a:latin typeface="+mn-lt"/>
              </a:rPr>
              <a:t>) ismi verilir. </a:t>
            </a:r>
          </a:p>
          <a:p>
            <a:pPr algn="just"/>
            <a:endParaRPr lang="tr-TR" sz="2200" dirty="0">
              <a:latin typeface="+mn-lt"/>
            </a:endParaRPr>
          </a:p>
          <a:p>
            <a:pPr algn="just"/>
            <a:r>
              <a:rPr lang="tr-TR" sz="2200" dirty="0" err="1">
                <a:latin typeface="+mn-lt"/>
              </a:rPr>
              <a:t>Multiplexer’ın</a:t>
            </a:r>
            <a:r>
              <a:rPr lang="tr-TR" sz="2200" dirty="0">
                <a:latin typeface="+mn-lt"/>
              </a:rPr>
              <a:t> yaptığı işlemin tersini yapan bu devrede seçici girişlerin değeri, </a:t>
            </a:r>
            <a:r>
              <a:rPr lang="tr-TR" sz="2200" dirty="0" err="1">
                <a:latin typeface="+mn-lt"/>
              </a:rPr>
              <a:t>girişverilerinin</a:t>
            </a:r>
            <a:r>
              <a:rPr lang="tr-TR" sz="2200" dirty="0">
                <a:latin typeface="+mn-lt"/>
              </a:rPr>
              <a:t> hangi çıkışa gönderileceğini belirler. </a:t>
            </a:r>
          </a:p>
          <a:p>
            <a:pPr algn="just"/>
            <a:endParaRPr lang="tr-TR" sz="2200" dirty="0">
              <a:latin typeface="+mn-lt"/>
            </a:endParaRPr>
          </a:p>
          <a:p>
            <a:pPr algn="just"/>
            <a:r>
              <a:rPr lang="tr-TR" sz="2200" dirty="0">
                <a:latin typeface="+mn-lt"/>
              </a:rPr>
              <a:t>Özet olarak; ‘</a:t>
            </a:r>
            <a:r>
              <a:rPr lang="tr-TR" sz="2200" dirty="0" err="1">
                <a:latin typeface="+mn-lt"/>
              </a:rPr>
              <a:t>demultiplexer</a:t>
            </a:r>
            <a:r>
              <a:rPr lang="tr-TR" sz="2200" dirty="0">
                <a:latin typeface="+mn-lt"/>
              </a:rPr>
              <a:t> devresi, tek bir kaynaktan gelen bilgileri seçme girişleri yardımıyla ayırarak, N çıkış hattından birisine gönderen çok konumlu bir anahtardır’ denebilir.</a:t>
            </a:r>
          </a:p>
        </p:txBody>
      </p:sp>
      <p:grpSp>
        <p:nvGrpSpPr>
          <p:cNvPr id="17" name="Grup 16"/>
          <p:cNvGrpSpPr/>
          <p:nvPr/>
        </p:nvGrpSpPr>
        <p:grpSpPr>
          <a:xfrm>
            <a:off x="0" y="22225"/>
            <a:ext cx="9143641" cy="6744527"/>
            <a:chOff x="0" y="22225"/>
            <a:chExt cx="9143641" cy="6744527"/>
          </a:xfrm>
        </p:grpSpPr>
        <p:grpSp>
          <p:nvGrpSpPr>
            <p:cNvPr id="18" name="Grup 21"/>
            <p:cNvGrpSpPr>
              <a:grpSpLocks/>
            </p:cNvGrpSpPr>
            <p:nvPr/>
          </p:nvGrpSpPr>
          <p:grpSpPr bwMode="auto">
            <a:xfrm>
              <a:off x="0" y="22225"/>
              <a:ext cx="9143641" cy="6744527"/>
              <a:chOff x="0" y="-2240"/>
              <a:chExt cx="9144000" cy="6743608"/>
            </a:xfrm>
          </p:grpSpPr>
          <p:sp>
            <p:nvSpPr>
              <p:cNvPr id="21" name="9 Metin Yer Tutucusu"/>
              <p:cNvSpPr txBox="1">
                <a:spLocks/>
              </p:cNvSpPr>
              <p:nvPr/>
            </p:nvSpPr>
            <p:spPr bwMode="auto">
              <a:xfrm>
                <a:off x="0" y="-2240"/>
                <a:ext cx="9144000" cy="332655"/>
              </a:xfrm>
              <a:prstGeom prst="rect">
                <a:avLst/>
              </a:prstGeom>
              <a:solidFill>
                <a:schemeClr val="accent2"/>
              </a:solidFill>
              <a:ln w="9525">
                <a:solidFill>
                  <a:srgbClr val="000000"/>
                </a:solidFill>
                <a:miter lim="800000"/>
                <a:headEnd/>
                <a:tailEnd/>
              </a:ln>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ts val="1200"/>
                  </a:spcBef>
                  <a:buNone/>
                </a:pPr>
                <a:r>
                  <a:rPr lang="tr-TR" altLang="tr-TR" sz="1200" b="1" dirty="0">
                    <a:solidFill>
                      <a:schemeClr val="bg1"/>
                    </a:solidFill>
                  </a:rPr>
                  <a:t> BİRLEŞİK MANTIK DEVRELERİ (COMBINATIONAL LOGIC)</a:t>
                </a:r>
              </a:p>
            </p:txBody>
          </p:sp>
          <p:sp>
            <p:nvSpPr>
              <p:cNvPr id="23" name="Picture 4"/>
              <p:cNvSpPr>
                <a:spLocks noChangeAspect="1"/>
              </p:cNvSpPr>
              <p:nvPr/>
            </p:nvSpPr>
            <p:spPr bwMode="auto">
              <a:xfrm>
                <a:off x="226481" y="6211819"/>
                <a:ext cx="2628831" cy="5295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grpSp>
        <p:sp>
          <p:nvSpPr>
            <p:cNvPr id="20" name="Metin kutusu 19"/>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sp>
        <p:nvSpPr>
          <p:cNvPr id="24" name="6 Metin Yer Tutucusu"/>
          <p:cNvSpPr txBox="1">
            <a:spLocks/>
          </p:cNvSpPr>
          <p:nvPr/>
        </p:nvSpPr>
        <p:spPr>
          <a:xfrm>
            <a:off x="385527" y="506820"/>
            <a:ext cx="8496300" cy="477838"/>
          </a:xfrm>
          <a:prstGeom prst="rect">
            <a:avLst/>
          </a:prstGeom>
        </p:spPr>
        <p:txBody>
          <a:bodyPr vert="horz" lIns="91440" tIns="45720" rIns="91440" bIns="45720" rtlCol="0" anchor="ctr"/>
          <a:lstStyle>
            <a:defPPr>
              <a:defRPr lang="tr-TR"/>
            </a:defPPr>
            <a:lvl1pPr algn="l" rtl="0" eaLnBrk="0" fontAlgn="base" hangingPunct="0">
              <a:spcBef>
                <a:spcPct val="0"/>
              </a:spcBef>
              <a:spcAft>
                <a:spcPct val="0"/>
              </a:spcAft>
              <a:defRPr sz="900" kern="1200">
                <a:solidFill>
                  <a:schemeClr val="tx1">
                    <a:tint val="75000"/>
                  </a:schemeClr>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tr-TR" altLang="tr-TR" sz="2100" b="1" dirty="0">
                <a:solidFill>
                  <a:srgbClr val="00A5B5"/>
                </a:solidFill>
                <a:latin typeface="Verdana" panose="020B0604030504040204" pitchFamily="34" charset="0"/>
                <a:ea typeface="Verdana" panose="020B0604030504040204" pitchFamily="34" charset="0"/>
              </a:rPr>
              <a:t>3. Kodlama İle İlgili Lojik Devreler</a:t>
            </a:r>
          </a:p>
        </p:txBody>
      </p:sp>
      <p:cxnSp>
        <p:nvCxnSpPr>
          <p:cNvPr id="4" name="Düz Bağlayıcı 3"/>
          <p:cNvCxnSpPr/>
          <p:nvPr/>
        </p:nvCxnSpPr>
        <p:spPr>
          <a:xfrm>
            <a:off x="467544" y="1125538"/>
            <a:ext cx="8352606"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283455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Picture 4"/>
          <p:cNvSpPr>
            <a:spLocks noChangeAspect="1"/>
          </p:cNvSpPr>
          <p:nvPr/>
        </p:nvSpPr>
        <p:spPr bwMode="auto">
          <a:xfrm>
            <a:off x="227013" y="6211888"/>
            <a:ext cx="2628900" cy="530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sp>
        <p:nvSpPr>
          <p:cNvPr id="55302" name="Picture 3"/>
          <p:cNvSpPr>
            <a:spLocks noChangeAspect="1"/>
          </p:cNvSpPr>
          <p:nvPr/>
        </p:nvSpPr>
        <p:spPr bwMode="auto">
          <a:xfrm>
            <a:off x="233363" y="6251575"/>
            <a:ext cx="25844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9" name="Metin kutusu 8"/>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nvGrpSpPr>
          <p:cNvPr id="17" name="Grup 16"/>
          <p:cNvGrpSpPr/>
          <p:nvPr/>
        </p:nvGrpSpPr>
        <p:grpSpPr>
          <a:xfrm>
            <a:off x="0" y="22225"/>
            <a:ext cx="9143641" cy="6744527"/>
            <a:chOff x="0" y="22225"/>
            <a:chExt cx="9143641" cy="6744527"/>
          </a:xfrm>
        </p:grpSpPr>
        <p:grpSp>
          <p:nvGrpSpPr>
            <p:cNvPr id="18" name="Grup 21"/>
            <p:cNvGrpSpPr>
              <a:grpSpLocks/>
            </p:cNvGrpSpPr>
            <p:nvPr/>
          </p:nvGrpSpPr>
          <p:grpSpPr bwMode="auto">
            <a:xfrm>
              <a:off x="0" y="22225"/>
              <a:ext cx="9143641" cy="6744527"/>
              <a:chOff x="0" y="-2240"/>
              <a:chExt cx="9144000" cy="6743608"/>
            </a:xfrm>
          </p:grpSpPr>
          <p:sp>
            <p:nvSpPr>
              <p:cNvPr id="21" name="9 Metin Yer Tutucusu"/>
              <p:cNvSpPr txBox="1">
                <a:spLocks/>
              </p:cNvSpPr>
              <p:nvPr/>
            </p:nvSpPr>
            <p:spPr bwMode="auto">
              <a:xfrm>
                <a:off x="0" y="-2240"/>
                <a:ext cx="9144000" cy="332655"/>
              </a:xfrm>
              <a:prstGeom prst="rect">
                <a:avLst/>
              </a:prstGeom>
              <a:solidFill>
                <a:schemeClr val="accent2"/>
              </a:solidFill>
              <a:ln w="9525">
                <a:solidFill>
                  <a:srgbClr val="000000"/>
                </a:solidFill>
                <a:miter lim="800000"/>
                <a:headEnd/>
                <a:tailEnd/>
              </a:ln>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ts val="1200"/>
                  </a:spcBef>
                  <a:buNone/>
                </a:pPr>
                <a:r>
                  <a:rPr lang="tr-TR" altLang="tr-TR" sz="1200" b="1" dirty="0">
                    <a:solidFill>
                      <a:schemeClr val="bg1"/>
                    </a:solidFill>
                  </a:rPr>
                  <a:t> BİRLEŞİK MANTIK DEVRELERİ (COMBINATIONAL LOGIC)</a:t>
                </a:r>
              </a:p>
            </p:txBody>
          </p:sp>
          <p:sp>
            <p:nvSpPr>
              <p:cNvPr id="23" name="Picture 4"/>
              <p:cNvSpPr>
                <a:spLocks noChangeAspect="1"/>
              </p:cNvSpPr>
              <p:nvPr/>
            </p:nvSpPr>
            <p:spPr bwMode="auto">
              <a:xfrm>
                <a:off x="226481" y="6211819"/>
                <a:ext cx="2628831" cy="5295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grpSp>
        <p:sp>
          <p:nvSpPr>
            <p:cNvPr id="20" name="Metin kutusu 19"/>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pic>
        <p:nvPicPr>
          <p:cNvPr id="3" name="Resim 2"/>
          <p:cNvPicPr>
            <a:picLocks noChangeAspect="1"/>
          </p:cNvPicPr>
          <p:nvPr/>
        </p:nvPicPr>
        <p:blipFill>
          <a:blip r:embed="rId2"/>
          <a:stretch>
            <a:fillRect/>
          </a:stretch>
        </p:blipFill>
        <p:spPr>
          <a:xfrm>
            <a:off x="1082259" y="445987"/>
            <a:ext cx="6979121" cy="5661870"/>
          </a:xfrm>
          <a:prstGeom prst="rect">
            <a:avLst/>
          </a:prstGeom>
        </p:spPr>
      </p:pic>
    </p:spTree>
    <p:extLst>
      <p:ext uri="{BB962C8B-B14F-4D97-AF65-F5344CB8AC3E}">
        <p14:creationId xmlns:p14="http://schemas.microsoft.com/office/powerpoint/2010/main" val="31118115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Picture 4"/>
          <p:cNvSpPr>
            <a:spLocks noChangeAspect="1"/>
          </p:cNvSpPr>
          <p:nvPr/>
        </p:nvSpPr>
        <p:spPr bwMode="auto">
          <a:xfrm>
            <a:off x="227013" y="6211888"/>
            <a:ext cx="2628900" cy="530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sp>
        <p:nvSpPr>
          <p:cNvPr id="55302" name="Picture 3"/>
          <p:cNvSpPr>
            <a:spLocks noChangeAspect="1"/>
          </p:cNvSpPr>
          <p:nvPr/>
        </p:nvSpPr>
        <p:spPr bwMode="auto">
          <a:xfrm>
            <a:off x="233363" y="6251575"/>
            <a:ext cx="25844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9" name="Metin kutusu 8"/>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sp>
        <p:nvSpPr>
          <p:cNvPr id="2" name="Metin kutusu 1"/>
          <p:cNvSpPr txBox="1"/>
          <p:nvPr/>
        </p:nvSpPr>
        <p:spPr>
          <a:xfrm>
            <a:off x="387863" y="1136553"/>
            <a:ext cx="8523780" cy="4170372"/>
          </a:xfrm>
          <a:prstGeom prst="rect">
            <a:avLst/>
          </a:prstGeom>
          <a:noFill/>
        </p:spPr>
        <p:txBody>
          <a:bodyPr wrap="square" rtlCol="0">
            <a:spAutoFit/>
          </a:bodyPr>
          <a:lstStyle/>
          <a:p>
            <a:pPr algn="just"/>
            <a:r>
              <a:rPr lang="tr-TR" sz="2300" b="1" dirty="0">
                <a:solidFill>
                  <a:srgbClr val="7030A0"/>
                </a:solidFill>
                <a:latin typeface="+mn-lt"/>
              </a:rPr>
              <a:t>4. </a:t>
            </a:r>
            <a:r>
              <a:rPr lang="tr-TR" sz="2300" b="1" dirty="0" err="1">
                <a:solidFill>
                  <a:srgbClr val="7030A0"/>
                </a:solidFill>
                <a:latin typeface="+mn-lt"/>
              </a:rPr>
              <a:t>Azlayıcılar</a:t>
            </a:r>
            <a:r>
              <a:rPr lang="tr-TR" sz="2300" b="1" dirty="0">
                <a:solidFill>
                  <a:srgbClr val="7030A0"/>
                </a:solidFill>
                <a:latin typeface="+mn-lt"/>
              </a:rPr>
              <a:t> - Veri Dağıtıcılar (</a:t>
            </a:r>
            <a:r>
              <a:rPr lang="tr-TR" sz="2300" b="1" dirty="0" err="1">
                <a:solidFill>
                  <a:srgbClr val="7030A0"/>
                </a:solidFill>
                <a:latin typeface="+mn-lt"/>
              </a:rPr>
              <a:t>Demultiplexers</a:t>
            </a:r>
            <a:r>
              <a:rPr lang="tr-TR" sz="2300" b="1" dirty="0">
                <a:solidFill>
                  <a:srgbClr val="7030A0"/>
                </a:solidFill>
                <a:latin typeface="+mn-lt"/>
              </a:rPr>
              <a:t> - Data </a:t>
            </a:r>
            <a:r>
              <a:rPr lang="tr-TR" sz="2300" b="1" dirty="0" err="1">
                <a:solidFill>
                  <a:srgbClr val="7030A0"/>
                </a:solidFill>
                <a:latin typeface="+mn-lt"/>
              </a:rPr>
              <a:t>Distributors</a:t>
            </a:r>
            <a:r>
              <a:rPr lang="tr-TR" sz="2300" b="1" dirty="0">
                <a:solidFill>
                  <a:srgbClr val="7030A0"/>
                </a:solidFill>
                <a:latin typeface="+mn-lt"/>
              </a:rPr>
              <a:t>) </a:t>
            </a:r>
          </a:p>
          <a:p>
            <a:pPr algn="just"/>
            <a:endParaRPr lang="tr-TR" sz="2200" dirty="0">
              <a:latin typeface="+mn-lt"/>
            </a:endParaRPr>
          </a:p>
          <a:p>
            <a:pPr algn="just"/>
            <a:r>
              <a:rPr lang="tr-TR" sz="2200" dirty="0">
                <a:latin typeface="+mn-lt"/>
              </a:rPr>
              <a:t>Şekildeki devrede, tek bir girişten uygulanan bilgiyi seçme girişi yardımıyla iki çıkıştan birisine yönlendiren </a:t>
            </a:r>
            <a:r>
              <a:rPr lang="tr-TR" sz="2200" dirty="0" err="1">
                <a:latin typeface="+mn-lt"/>
              </a:rPr>
              <a:t>demultiplexer</a:t>
            </a:r>
            <a:r>
              <a:rPr lang="tr-TR" sz="2200" dirty="0">
                <a:latin typeface="+mn-lt"/>
              </a:rPr>
              <a:t> lojik şeması görülmektedir. Seçme girişinin ‘0’ yapılması durumunda D</a:t>
            </a:r>
            <a:r>
              <a:rPr lang="tr-TR" sz="2200" baseline="-25000" dirty="0">
                <a:latin typeface="+mn-lt"/>
              </a:rPr>
              <a:t>1</a:t>
            </a:r>
            <a:r>
              <a:rPr lang="tr-TR" sz="2200" dirty="0">
                <a:latin typeface="+mn-lt"/>
              </a:rPr>
              <a:t> kapısı aktif olup veri girişindeki bilgiyi Q</a:t>
            </a:r>
            <a:r>
              <a:rPr lang="tr-TR" sz="2200" baseline="-25000" dirty="0">
                <a:latin typeface="+mn-lt"/>
              </a:rPr>
              <a:t>0</a:t>
            </a:r>
            <a:r>
              <a:rPr lang="tr-TR" sz="2200" dirty="0">
                <a:latin typeface="+mn-lt"/>
              </a:rPr>
              <a:t> çıkışına aktarırken, seçme girişinin ‘1’ olması durumunda veri girişindeki bilgi D</a:t>
            </a:r>
            <a:r>
              <a:rPr lang="tr-TR" sz="2200" baseline="-25000" dirty="0">
                <a:latin typeface="+mn-lt"/>
              </a:rPr>
              <a:t>1</a:t>
            </a:r>
            <a:r>
              <a:rPr lang="tr-TR" sz="2200" dirty="0">
                <a:latin typeface="+mn-lt"/>
              </a:rPr>
              <a:t> kapısı üzerinden Q</a:t>
            </a:r>
            <a:r>
              <a:rPr lang="tr-TR" sz="2200" baseline="-25000" dirty="0">
                <a:latin typeface="+mn-lt"/>
              </a:rPr>
              <a:t>1</a:t>
            </a:r>
            <a:r>
              <a:rPr lang="tr-TR" sz="2200" dirty="0">
                <a:latin typeface="+mn-lt"/>
              </a:rPr>
              <a:t> çıkışına aktarılır. </a:t>
            </a:r>
          </a:p>
          <a:p>
            <a:pPr algn="just"/>
            <a:endParaRPr lang="tr-TR" sz="2200" dirty="0">
              <a:latin typeface="+mn-lt"/>
            </a:endParaRPr>
          </a:p>
          <a:p>
            <a:pPr algn="just"/>
            <a:r>
              <a:rPr lang="tr-TR" sz="2200" dirty="0">
                <a:latin typeface="+mn-lt"/>
              </a:rPr>
              <a:t>1x8 </a:t>
            </a:r>
            <a:r>
              <a:rPr lang="tr-TR" sz="2200" dirty="0" err="1">
                <a:latin typeface="+mn-lt"/>
              </a:rPr>
              <a:t>demultiplexer</a:t>
            </a:r>
            <a:r>
              <a:rPr lang="tr-TR" sz="2200" dirty="0">
                <a:latin typeface="+mn-lt"/>
              </a:rPr>
              <a:t> devresinde tek bir hattan gelen giriş verisi, seçme girişlerinin değerlerine göre 8 adet çıkıştan birisine yönlendirilir. Girişin hangi çıkışa doğru yönlendirileceğine, seçme girişlerinin kombinasyonuna göre karar verilir. </a:t>
            </a:r>
          </a:p>
        </p:txBody>
      </p:sp>
      <p:grpSp>
        <p:nvGrpSpPr>
          <p:cNvPr id="17" name="Grup 16"/>
          <p:cNvGrpSpPr/>
          <p:nvPr/>
        </p:nvGrpSpPr>
        <p:grpSpPr>
          <a:xfrm>
            <a:off x="0" y="22225"/>
            <a:ext cx="9143641" cy="6744527"/>
            <a:chOff x="0" y="22225"/>
            <a:chExt cx="9143641" cy="6744527"/>
          </a:xfrm>
        </p:grpSpPr>
        <p:grpSp>
          <p:nvGrpSpPr>
            <p:cNvPr id="18" name="Grup 21"/>
            <p:cNvGrpSpPr>
              <a:grpSpLocks/>
            </p:cNvGrpSpPr>
            <p:nvPr/>
          </p:nvGrpSpPr>
          <p:grpSpPr bwMode="auto">
            <a:xfrm>
              <a:off x="0" y="22225"/>
              <a:ext cx="9143641" cy="6744527"/>
              <a:chOff x="0" y="-2240"/>
              <a:chExt cx="9144000" cy="6743608"/>
            </a:xfrm>
          </p:grpSpPr>
          <p:sp>
            <p:nvSpPr>
              <p:cNvPr id="21" name="9 Metin Yer Tutucusu"/>
              <p:cNvSpPr txBox="1">
                <a:spLocks/>
              </p:cNvSpPr>
              <p:nvPr/>
            </p:nvSpPr>
            <p:spPr bwMode="auto">
              <a:xfrm>
                <a:off x="0" y="-2240"/>
                <a:ext cx="9144000" cy="332655"/>
              </a:xfrm>
              <a:prstGeom prst="rect">
                <a:avLst/>
              </a:prstGeom>
              <a:solidFill>
                <a:schemeClr val="accent2"/>
              </a:solidFill>
              <a:ln w="9525">
                <a:solidFill>
                  <a:srgbClr val="000000"/>
                </a:solidFill>
                <a:miter lim="800000"/>
                <a:headEnd/>
                <a:tailEnd/>
              </a:ln>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ts val="1200"/>
                  </a:spcBef>
                  <a:buNone/>
                </a:pPr>
                <a:r>
                  <a:rPr lang="tr-TR" altLang="tr-TR" sz="1200" b="1" dirty="0">
                    <a:solidFill>
                      <a:schemeClr val="bg1"/>
                    </a:solidFill>
                  </a:rPr>
                  <a:t> BİRLEŞİK MANTIK DEVRELERİ (COMBINATIONAL LOGIC)</a:t>
                </a:r>
              </a:p>
            </p:txBody>
          </p:sp>
          <p:sp>
            <p:nvSpPr>
              <p:cNvPr id="23" name="Picture 4"/>
              <p:cNvSpPr>
                <a:spLocks noChangeAspect="1"/>
              </p:cNvSpPr>
              <p:nvPr/>
            </p:nvSpPr>
            <p:spPr bwMode="auto">
              <a:xfrm>
                <a:off x="226481" y="6211819"/>
                <a:ext cx="2628831" cy="5295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grpSp>
        <p:sp>
          <p:nvSpPr>
            <p:cNvPr id="20" name="Metin kutusu 19"/>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sp>
        <p:nvSpPr>
          <p:cNvPr id="24" name="6 Metin Yer Tutucusu"/>
          <p:cNvSpPr txBox="1">
            <a:spLocks/>
          </p:cNvSpPr>
          <p:nvPr/>
        </p:nvSpPr>
        <p:spPr>
          <a:xfrm>
            <a:off x="385527" y="506820"/>
            <a:ext cx="8496300" cy="477838"/>
          </a:xfrm>
          <a:prstGeom prst="rect">
            <a:avLst/>
          </a:prstGeom>
        </p:spPr>
        <p:txBody>
          <a:bodyPr vert="horz" lIns="91440" tIns="45720" rIns="91440" bIns="45720" rtlCol="0" anchor="ctr"/>
          <a:lstStyle>
            <a:defPPr>
              <a:defRPr lang="tr-TR"/>
            </a:defPPr>
            <a:lvl1pPr algn="l" rtl="0" eaLnBrk="0" fontAlgn="base" hangingPunct="0">
              <a:spcBef>
                <a:spcPct val="0"/>
              </a:spcBef>
              <a:spcAft>
                <a:spcPct val="0"/>
              </a:spcAft>
              <a:defRPr sz="900" kern="1200">
                <a:solidFill>
                  <a:schemeClr val="tx1">
                    <a:tint val="75000"/>
                  </a:schemeClr>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tr-TR" altLang="tr-TR" sz="2100" b="1" dirty="0">
                <a:solidFill>
                  <a:srgbClr val="00A5B5"/>
                </a:solidFill>
                <a:latin typeface="Verdana" panose="020B0604030504040204" pitchFamily="34" charset="0"/>
                <a:ea typeface="Verdana" panose="020B0604030504040204" pitchFamily="34" charset="0"/>
              </a:rPr>
              <a:t>3. Kodlama İle İlgili Lojik Devreler</a:t>
            </a:r>
          </a:p>
        </p:txBody>
      </p:sp>
      <p:cxnSp>
        <p:nvCxnSpPr>
          <p:cNvPr id="4" name="Düz Bağlayıcı 3"/>
          <p:cNvCxnSpPr/>
          <p:nvPr/>
        </p:nvCxnSpPr>
        <p:spPr>
          <a:xfrm>
            <a:off x="467544" y="1125538"/>
            <a:ext cx="8352606"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74260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Picture 4"/>
          <p:cNvSpPr>
            <a:spLocks noChangeAspect="1"/>
          </p:cNvSpPr>
          <p:nvPr/>
        </p:nvSpPr>
        <p:spPr bwMode="auto">
          <a:xfrm>
            <a:off x="227013" y="6211888"/>
            <a:ext cx="2628900" cy="530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sp>
        <p:nvSpPr>
          <p:cNvPr id="55302" name="Picture 3"/>
          <p:cNvSpPr>
            <a:spLocks noChangeAspect="1"/>
          </p:cNvSpPr>
          <p:nvPr/>
        </p:nvSpPr>
        <p:spPr bwMode="auto">
          <a:xfrm>
            <a:off x="233363" y="6251575"/>
            <a:ext cx="25844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9" name="Metin kutusu 8"/>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nvGrpSpPr>
          <p:cNvPr id="17" name="Grup 16"/>
          <p:cNvGrpSpPr/>
          <p:nvPr/>
        </p:nvGrpSpPr>
        <p:grpSpPr>
          <a:xfrm>
            <a:off x="0" y="22225"/>
            <a:ext cx="9143641" cy="6744527"/>
            <a:chOff x="0" y="22225"/>
            <a:chExt cx="9143641" cy="6744527"/>
          </a:xfrm>
        </p:grpSpPr>
        <p:grpSp>
          <p:nvGrpSpPr>
            <p:cNvPr id="18" name="Grup 21"/>
            <p:cNvGrpSpPr>
              <a:grpSpLocks/>
            </p:cNvGrpSpPr>
            <p:nvPr/>
          </p:nvGrpSpPr>
          <p:grpSpPr bwMode="auto">
            <a:xfrm>
              <a:off x="0" y="22225"/>
              <a:ext cx="9143641" cy="6744527"/>
              <a:chOff x="0" y="-2240"/>
              <a:chExt cx="9144000" cy="6743608"/>
            </a:xfrm>
          </p:grpSpPr>
          <p:sp>
            <p:nvSpPr>
              <p:cNvPr id="21" name="9 Metin Yer Tutucusu"/>
              <p:cNvSpPr txBox="1">
                <a:spLocks/>
              </p:cNvSpPr>
              <p:nvPr/>
            </p:nvSpPr>
            <p:spPr bwMode="auto">
              <a:xfrm>
                <a:off x="0" y="-2240"/>
                <a:ext cx="9144000" cy="332655"/>
              </a:xfrm>
              <a:prstGeom prst="rect">
                <a:avLst/>
              </a:prstGeom>
              <a:solidFill>
                <a:schemeClr val="accent2"/>
              </a:solidFill>
              <a:ln w="9525">
                <a:solidFill>
                  <a:srgbClr val="000000"/>
                </a:solidFill>
                <a:miter lim="800000"/>
                <a:headEnd/>
                <a:tailEnd/>
              </a:ln>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ts val="1200"/>
                  </a:spcBef>
                  <a:buNone/>
                </a:pPr>
                <a:r>
                  <a:rPr lang="tr-TR" altLang="tr-TR" sz="1200" b="1" dirty="0">
                    <a:solidFill>
                      <a:schemeClr val="bg1"/>
                    </a:solidFill>
                  </a:rPr>
                  <a:t> BİRLEŞİK MANTIK DEVRELERİ (COMBINATIONAL LOGIC)</a:t>
                </a:r>
              </a:p>
            </p:txBody>
          </p:sp>
          <p:sp>
            <p:nvSpPr>
              <p:cNvPr id="23" name="Picture 4"/>
              <p:cNvSpPr>
                <a:spLocks noChangeAspect="1"/>
              </p:cNvSpPr>
              <p:nvPr/>
            </p:nvSpPr>
            <p:spPr bwMode="auto">
              <a:xfrm>
                <a:off x="226481" y="6211819"/>
                <a:ext cx="2628831" cy="5295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grpSp>
        <p:sp>
          <p:nvSpPr>
            <p:cNvPr id="20" name="Metin kutusu 19"/>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sp>
        <p:nvSpPr>
          <p:cNvPr id="2" name="Metin kutusu 1"/>
          <p:cNvSpPr txBox="1"/>
          <p:nvPr/>
        </p:nvSpPr>
        <p:spPr>
          <a:xfrm>
            <a:off x="358048" y="1118349"/>
            <a:ext cx="8523780" cy="4893647"/>
          </a:xfrm>
          <a:prstGeom prst="rect">
            <a:avLst/>
          </a:prstGeom>
          <a:noFill/>
        </p:spPr>
        <p:txBody>
          <a:bodyPr wrap="square" rtlCol="0">
            <a:spAutoFit/>
          </a:bodyPr>
          <a:lstStyle/>
          <a:p>
            <a:pPr algn="just"/>
            <a:r>
              <a:rPr lang="tr-TR" sz="2400" dirty="0">
                <a:latin typeface="+mn-lt"/>
              </a:rPr>
              <a:t>Bir bileşik devrenin tasarımı, problemlerin ifade edilmesiyle başlayıp, lojik devrenin çizilmesi ile biter. Lojik tasarımın içerdiği işlem basamakları aşağıdaki şekilde özetlenebilir: </a:t>
            </a:r>
          </a:p>
          <a:p>
            <a:pPr algn="just"/>
            <a:endParaRPr lang="tr-TR" sz="2400" dirty="0">
              <a:latin typeface="+mn-lt"/>
            </a:endParaRPr>
          </a:p>
          <a:p>
            <a:pPr marL="514350" indent="-514350" algn="just">
              <a:buFont typeface="+mj-lt"/>
              <a:buAutoNum type="romanLcPeriod"/>
            </a:pPr>
            <a:r>
              <a:rPr lang="tr-TR" sz="2400" dirty="0">
                <a:latin typeface="+mn-lt"/>
              </a:rPr>
              <a:t>Problem belirlenir. </a:t>
            </a:r>
          </a:p>
          <a:p>
            <a:pPr marL="514350" indent="-514350" algn="just">
              <a:buFont typeface="+mj-lt"/>
              <a:buAutoNum type="romanLcPeriod"/>
            </a:pPr>
            <a:r>
              <a:rPr lang="tr-TR" sz="2400" dirty="0">
                <a:latin typeface="+mn-lt"/>
              </a:rPr>
              <a:t>Giriş değişkenlerinin sayısı ve gerekli çıkış değişkenleri tespit edilir. </a:t>
            </a:r>
          </a:p>
          <a:p>
            <a:pPr marL="514350" indent="-514350" algn="just">
              <a:buFont typeface="+mj-lt"/>
              <a:buAutoNum type="romanLcPeriod"/>
            </a:pPr>
            <a:r>
              <a:rPr lang="tr-TR" sz="2400" dirty="0">
                <a:latin typeface="+mn-lt"/>
              </a:rPr>
              <a:t>Giriş ve çıkış olarak kullanılacak değişkenlere isim verilir. </a:t>
            </a:r>
          </a:p>
          <a:p>
            <a:pPr marL="514350" indent="-514350" algn="just">
              <a:buFont typeface="+mj-lt"/>
              <a:buAutoNum type="romanLcPeriod"/>
            </a:pPr>
            <a:r>
              <a:rPr lang="tr-TR" sz="2400" dirty="0">
                <a:latin typeface="+mn-lt"/>
              </a:rPr>
              <a:t>Giriş ve çıkış değişkenleri arasındaki gerekli ilişkiyi belirleyen doğruluk tablosu yapılır. </a:t>
            </a:r>
          </a:p>
          <a:p>
            <a:pPr marL="514350" indent="-514350" algn="just">
              <a:buFont typeface="+mj-lt"/>
              <a:buAutoNum type="romanLcPeriod"/>
            </a:pPr>
            <a:r>
              <a:rPr lang="tr-TR" sz="2400" dirty="0">
                <a:latin typeface="+mn-lt"/>
              </a:rPr>
              <a:t>Her bir çıkış için uygun </a:t>
            </a:r>
            <a:r>
              <a:rPr lang="tr-TR" sz="2400" dirty="0" err="1">
                <a:latin typeface="+mn-lt"/>
              </a:rPr>
              <a:t>Boolean</a:t>
            </a:r>
            <a:r>
              <a:rPr lang="tr-TR" sz="2400" dirty="0">
                <a:latin typeface="+mn-lt"/>
              </a:rPr>
              <a:t> fonksiyonu yazılır. </a:t>
            </a:r>
          </a:p>
          <a:p>
            <a:pPr marL="514350" indent="-514350" algn="just">
              <a:buFont typeface="+mj-lt"/>
              <a:buAutoNum type="romanLcPeriod"/>
            </a:pPr>
            <a:r>
              <a:rPr lang="tr-TR" sz="2400" dirty="0">
                <a:latin typeface="+mn-lt"/>
              </a:rPr>
              <a:t>Elde edilen </a:t>
            </a:r>
            <a:r>
              <a:rPr lang="tr-TR" sz="2400" dirty="0" err="1">
                <a:latin typeface="+mn-lt"/>
              </a:rPr>
              <a:t>Boolean</a:t>
            </a:r>
            <a:r>
              <a:rPr lang="tr-TR" sz="2400" dirty="0">
                <a:latin typeface="+mn-lt"/>
              </a:rPr>
              <a:t> fonksiyonları sadeleştirilir. </a:t>
            </a:r>
          </a:p>
          <a:p>
            <a:pPr marL="514350" indent="-514350" algn="just">
              <a:buFont typeface="+mj-lt"/>
              <a:buAutoNum type="romanLcPeriod"/>
            </a:pPr>
            <a:r>
              <a:rPr lang="tr-TR" sz="2400" dirty="0">
                <a:latin typeface="+mn-lt"/>
              </a:rPr>
              <a:t>Lojik devre çizilir. </a:t>
            </a:r>
            <a:endParaRPr lang="tr-TR" sz="2200" dirty="0">
              <a:latin typeface="+mn-lt"/>
            </a:endParaRPr>
          </a:p>
        </p:txBody>
      </p:sp>
      <p:sp>
        <p:nvSpPr>
          <p:cNvPr id="24" name="6 Metin Yer Tutucusu"/>
          <p:cNvSpPr txBox="1">
            <a:spLocks/>
          </p:cNvSpPr>
          <p:nvPr/>
        </p:nvSpPr>
        <p:spPr>
          <a:xfrm>
            <a:off x="385527" y="506820"/>
            <a:ext cx="8496300" cy="477838"/>
          </a:xfrm>
          <a:prstGeom prst="rect">
            <a:avLst/>
          </a:prstGeom>
        </p:spPr>
        <p:txBody>
          <a:bodyPr vert="horz" lIns="91440" tIns="45720" rIns="91440" bIns="45720" rtlCol="0" anchor="ctr"/>
          <a:lstStyle>
            <a:defPPr>
              <a:defRPr lang="tr-TR"/>
            </a:defPPr>
            <a:lvl1pPr algn="l" rtl="0" eaLnBrk="0" fontAlgn="base" hangingPunct="0">
              <a:spcBef>
                <a:spcPct val="0"/>
              </a:spcBef>
              <a:spcAft>
                <a:spcPct val="0"/>
              </a:spcAft>
              <a:defRPr sz="900" kern="1200">
                <a:solidFill>
                  <a:schemeClr val="tx1">
                    <a:tint val="75000"/>
                  </a:schemeClr>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tr-TR" altLang="tr-TR" sz="2100" b="1" dirty="0">
                <a:solidFill>
                  <a:srgbClr val="00A5B5"/>
                </a:solidFill>
                <a:latin typeface="Verdana" panose="020B0604030504040204" pitchFamily="34" charset="0"/>
                <a:ea typeface="Verdana" panose="020B0604030504040204" pitchFamily="34" charset="0"/>
              </a:rPr>
              <a:t>2. Birleşik Devre Tasarım Esasları</a:t>
            </a:r>
          </a:p>
        </p:txBody>
      </p:sp>
      <p:cxnSp>
        <p:nvCxnSpPr>
          <p:cNvPr id="4" name="Düz Bağlayıcı 3"/>
          <p:cNvCxnSpPr/>
          <p:nvPr/>
        </p:nvCxnSpPr>
        <p:spPr>
          <a:xfrm>
            <a:off x="467544" y="1125538"/>
            <a:ext cx="8352606"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897471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Picture 4"/>
          <p:cNvSpPr>
            <a:spLocks noChangeAspect="1"/>
          </p:cNvSpPr>
          <p:nvPr/>
        </p:nvSpPr>
        <p:spPr bwMode="auto">
          <a:xfrm>
            <a:off x="227013" y="6211888"/>
            <a:ext cx="2628900" cy="530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sp>
        <p:nvSpPr>
          <p:cNvPr id="55302" name="Picture 3"/>
          <p:cNvSpPr>
            <a:spLocks noChangeAspect="1"/>
          </p:cNvSpPr>
          <p:nvPr/>
        </p:nvSpPr>
        <p:spPr bwMode="auto">
          <a:xfrm>
            <a:off x="233363" y="6251575"/>
            <a:ext cx="25844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9" name="Metin kutusu 8"/>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sp>
        <p:nvSpPr>
          <p:cNvPr id="2" name="Metin kutusu 1"/>
          <p:cNvSpPr txBox="1"/>
          <p:nvPr/>
        </p:nvSpPr>
        <p:spPr>
          <a:xfrm>
            <a:off x="387863" y="1136553"/>
            <a:ext cx="8523780" cy="446276"/>
          </a:xfrm>
          <a:prstGeom prst="rect">
            <a:avLst/>
          </a:prstGeom>
          <a:noFill/>
        </p:spPr>
        <p:txBody>
          <a:bodyPr wrap="square" rtlCol="0">
            <a:spAutoFit/>
          </a:bodyPr>
          <a:lstStyle/>
          <a:p>
            <a:pPr algn="just"/>
            <a:r>
              <a:rPr lang="tr-TR" sz="2300" b="1" dirty="0">
                <a:solidFill>
                  <a:srgbClr val="7030A0"/>
                </a:solidFill>
                <a:latin typeface="+mn-lt"/>
              </a:rPr>
              <a:t>4. </a:t>
            </a:r>
            <a:r>
              <a:rPr lang="tr-TR" sz="2300" b="1" dirty="0" err="1">
                <a:solidFill>
                  <a:srgbClr val="7030A0"/>
                </a:solidFill>
                <a:latin typeface="+mn-lt"/>
              </a:rPr>
              <a:t>Azlayıcılar</a:t>
            </a:r>
            <a:r>
              <a:rPr lang="tr-TR" sz="2300" b="1" dirty="0">
                <a:solidFill>
                  <a:srgbClr val="7030A0"/>
                </a:solidFill>
                <a:latin typeface="+mn-lt"/>
              </a:rPr>
              <a:t> - Veri Dağıtıcılar (</a:t>
            </a:r>
            <a:r>
              <a:rPr lang="tr-TR" sz="2300" b="1" dirty="0" err="1">
                <a:solidFill>
                  <a:srgbClr val="7030A0"/>
                </a:solidFill>
                <a:latin typeface="+mn-lt"/>
              </a:rPr>
              <a:t>Demultiplexers</a:t>
            </a:r>
            <a:r>
              <a:rPr lang="tr-TR" sz="2300" b="1" dirty="0">
                <a:solidFill>
                  <a:srgbClr val="7030A0"/>
                </a:solidFill>
                <a:latin typeface="+mn-lt"/>
              </a:rPr>
              <a:t> - Data </a:t>
            </a:r>
            <a:r>
              <a:rPr lang="tr-TR" sz="2300" b="1" dirty="0" err="1">
                <a:solidFill>
                  <a:srgbClr val="7030A0"/>
                </a:solidFill>
                <a:latin typeface="+mn-lt"/>
              </a:rPr>
              <a:t>Distributors</a:t>
            </a:r>
            <a:r>
              <a:rPr lang="tr-TR" sz="2300" b="1" dirty="0">
                <a:solidFill>
                  <a:srgbClr val="7030A0"/>
                </a:solidFill>
                <a:latin typeface="+mn-lt"/>
              </a:rPr>
              <a:t>) </a:t>
            </a:r>
          </a:p>
        </p:txBody>
      </p:sp>
      <p:grpSp>
        <p:nvGrpSpPr>
          <p:cNvPr id="17" name="Grup 16"/>
          <p:cNvGrpSpPr/>
          <p:nvPr/>
        </p:nvGrpSpPr>
        <p:grpSpPr>
          <a:xfrm>
            <a:off x="0" y="22225"/>
            <a:ext cx="9143641" cy="6744527"/>
            <a:chOff x="0" y="22225"/>
            <a:chExt cx="9143641" cy="6744527"/>
          </a:xfrm>
        </p:grpSpPr>
        <p:grpSp>
          <p:nvGrpSpPr>
            <p:cNvPr id="18" name="Grup 21"/>
            <p:cNvGrpSpPr>
              <a:grpSpLocks/>
            </p:cNvGrpSpPr>
            <p:nvPr/>
          </p:nvGrpSpPr>
          <p:grpSpPr bwMode="auto">
            <a:xfrm>
              <a:off x="0" y="22225"/>
              <a:ext cx="9143641" cy="6744527"/>
              <a:chOff x="0" y="-2240"/>
              <a:chExt cx="9144000" cy="6743608"/>
            </a:xfrm>
          </p:grpSpPr>
          <p:sp>
            <p:nvSpPr>
              <p:cNvPr id="21" name="9 Metin Yer Tutucusu"/>
              <p:cNvSpPr txBox="1">
                <a:spLocks/>
              </p:cNvSpPr>
              <p:nvPr/>
            </p:nvSpPr>
            <p:spPr bwMode="auto">
              <a:xfrm>
                <a:off x="0" y="-2240"/>
                <a:ext cx="9144000" cy="332655"/>
              </a:xfrm>
              <a:prstGeom prst="rect">
                <a:avLst/>
              </a:prstGeom>
              <a:solidFill>
                <a:schemeClr val="accent2"/>
              </a:solidFill>
              <a:ln w="9525">
                <a:solidFill>
                  <a:srgbClr val="000000"/>
                </a:solidFill>
                <a:miter lim="800000"/>
                <a:headEnd/>
                <a:tailEnd/>
              </a:ln>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ts val="1200"/>
                  </a:spcBef>
                  <a:buNone/>
                </a:pPr>
                <a:r>
                  <a:rPr lang="tr-TR" altLang="tr-TR" sz="1200" b="1" dirty="0">
                    <a:solidFill>
                      <a:schemeClr val="bg1"/>
                    </a:solidFill>
                  </a:rPr>
                  <a:t>BİRLEŞİK MANTIK DEVRELERİ (COMBINATIONAL LOGIC)</a:t>
                </a:r>
              </a:p>
            </p:txBody>
          </p:sp>
          <p:sp>
            <p:nvSpPr>
              <p:cNvPr id="23" name="Picture 4"/>
              <p:cNvSpPr>
                <a:spLocks noChangeAspect="1"/>
              </p:cNvSpPr>
              <p:nvPr/>
            </p:nvSpPr>
            <p:spPr bwMode="auto">
              <a:xfrm>
                <a:off x="226481" y="6211819"/>
                <a:ext cx="2628831" cy="5295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grpSp>
        <p:sp>
          <p:nvSpPr>
            <p:cNvPr id="20" name="Metin kutusu 19"/>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sp>
        <p:nvSpPr>
          <p:cNvPr id="24" name="6 Metin Yer Tutucusu"/>
          <p:cNvSpPr txBox="1">
            <a:spLocks/>
          </p:cNvSpPr>
          <p:nvPr/>
        </p:nvSpPr>
        <p:spPr>
          <a:xfrm>
            <a:off x="385527" y="506820"/>
            <a:ext cx="8496300" cy="477838"/>
          </a:xfrm>
          <a:prstGeom prst="rect">
            <a:avLst/>
          </a:prstGeom>
        </p:spPr>
        <p:txBody>
          <a:bodyPr vert="horz" lIns="91440" tIns="45720" rIns="91440" bIns="45720" rtlCol="0" anchor="ctr"/>
          <a:lstStyle>
            <a:defPPr>
              <a:defRPr lang="tr-TR"/>
            </a:defPPr>
            <a:lvl1pPr algn="l" rtl="0" eaLnBrk="0" fontAlgn="base" hangingPunct="0">
              <a:spcBef>
                <a:spcPct val="0"/>
              </a:spcBef>
              <a:spcAft>
                <a:spcPct val="0"/>
              </a:spcAft>
              <a:defRPr sz="900" kern="1200">
                <a:solidFill>
                  <a:schemeClr val="tx1">
                    <a:tint val="75000"/>
                  </a:schemeClr>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tr-TR" altLang="tr-TR" sz="2100" b="1" dirty="0">
                <a:solidFill>
                  <a:srgbClr val="00A5B5"/>
                </a:solidFill>
                <a:latin typeface="Verdana" panose="020B0604030504040204" pitchFamily="34" charset="0"/>
                <a:ea typeface="Verdana" panose="020B0604030504040204" pitchFamily="34" charset="0"/>
              </a:rPr>
              <a:t>3. Kodlama İle İlgili Lojik Devreler</a:t>
            </a:r>
          </a:p>
        </p:txBody>
      </p:sp>
      <p:cxnSp>
        <p:nvCxnSpPr>
          <p:cNvPr id="4" name="Düz Bağlayıcı 3"/>
          <p:cNvCxnSpPr/>
          <p:nvPr/>
        </p:nvCxnSpPr>
        <p:spPr>
          <a:xfrm>
            <a:off x="467544" y="1125538"/>
            <a:ext cx="8352606" cy="0"/>
          </a:xfrm>
          <a:prstGeom prst="line">
            <a:avLst/>
          </a:prstGeom>
          <a:ln w="28575"/>
        </p:spPr>
        <p:style>
          <a:lnRef idx="1">
            <a:schemeClr val="dk1"/>
          </a:lnRef>
          <a:fillRef idx="0">
            <a:schemeClr val="dk1"/>
          </a:fillRef>
          <a:effectRef idx="0">
            <a:schemeClr val="dk1"/>
          </a:effectRef>
          <a:fontRef idx="minor">
            <a:schemeClr val="tx1"/>
          </a:fontRef>
        </p:style>
      </p:cxnSp>
      <p:pic>
        <p:nvPicPr>
          <p:cNvPr id="3" name="Resim 2"/>
          <p:cNvPicPr>
            <a:picLocks noChangeAspect="1"/>
          </p:cNvPicPr>
          <p:nvPr/>
        </p:nvPicPr>
        <p:blipFill>
          <a:blip r:embed="rId2"/>
          <a:stretch>
            <a:fillRect/>
          </a:stretch>
        </p:blipFill>
        <p:spPr>
          <a:xfrm>
            <a:off x="899592" y="2116846"/>
            <a:ext cx="7393728" cy="3826039"/>
          </a:xfrm>
          <a:prstGeom prst="rect">
            <a:avLst/>
          </a:prstGeom>
        </p:spPr>
      </p:pic>
    </p:spTree>
    <p:extLst>
      <p:ext uri="{BB962C8B-B14F-4D97-AF65-F5344CB8AC3E}">
        <p14:creationId xmlns:p14="http://schemas.microsoft.com/office/powerpoint/2010/main" val="33338726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Picture 4"/>
          <p:cNvSpPr>
            <a:spLocks noChangeAspect="1"/>
          </p:cNvSpPr>
          <p:nvPr/>
        </p:nvSpPr>
        <p:spPr bwMode="auto">
          <a:xfrm>
            <a:off x="227013" y="6211888"/>
            <a:ext cx="2628900" cy="530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sp>
        <p:nvSpPr>
          <p:cNvPr id="55302" name="Picture 3"/>
          <p:cNvSpPr>
            <a:spLocks noChangeAspect="1"/>
          </p:cNvSpPr>
          <p:nvPr/>
        </p:nvSpPr>
        <p:spPr bwMode="auto">
          <a:xfrm>
            <a:off x="233363" y="6251575"/>
            <a:ext cx="25844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9" name="Metin kutusu 8"/>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sp>
        <p:nvSpPr>
          <p:cNvPr id="2" name="Metin kutusu 1"/>
          <p:cNvSpPr txBox="1"/>
          <p:nvPr/>
        </p:nvSpPr>
        <p:spPr>
          <a:xfrm>
            <a:off x="387863" y="1136553"/>
            <a:ext cx="8523780" cy="4847481"/>
          </a:xfrm>
          <a:prstGeom prst="rect">
            <a:avLst/>
          </a:prstGeom>
          <a:noFill/>
        </p:spPr>
        <p:txBody>
          <a:bodyPr wrap="square" rtlCol="0">
            <a:spAutoFit/>
          </a:bodyPr>
          <a:lstStyle/>
          <a:p>
            <a:pPr algn="just"/>
            <a:r>
              <a:rPr lang="tr-TR" sz="2300" b="1" dirty="0">
                <a:solidFill>
                  <a:srgbClr val="7030A0"/>
                </a:solidFill>
                <a:latin typeface="+mn-lt"/>
              </a:rPr>
              <a:t>4. </a:t>
            </a:r>
            <a:r>
              <a:rPr lang="tr-TR" sz="2300" b="1" dirty="0" err="1">
                <a:solidFill>
                  <a:srgbClr val="7030A0"/>
                </a:solidFill>
                <a:latin typeface="+mn-lt"/>
              </a:rPr>
              <a:t>Azlayıcılar</a:t>
            </a:r>
            <a:r>
              <a:rPr lang="tr-TR" sz="2300" b="1" dirty="0">
                <a:solidFill>
                  <a:srgbClr val="7030A0"/>
                </a:solidFill>
                <a:latin typeface="+mn-lt"/>
              </a:rPr>
              <a:t> - Veri Dağıtıcılar (</a:t>
            </a:r>
            <a:r>
              <a:rPr lang="tr-TR" sz="2300" b="1" dirty="0" err="1">
                <a:solidFill>
                  <a:srgbClr val="7030A0"/>
                </a:solidFill>
                <a:latin typeface="+mn-lt"/>
              </a:rPr>
              <a:t>Demultiplexers</a:t>
            </a:r>
            <a:r>
              <a:rPr lang="tr-TR" sz="2300" b="1" dirty="0">
                <a:solidFill>
                  <a:srgbClr val="7030A0"/>
                </a:solidFill>
                <a:latin typeface="+mn-lt"/>
              </a:rPr>
              <a:t> - Data </a:t>
            </a:r>
            <a:r>
              <a:rPr lang="tr-TR" sz="2300" b="1" dirty="0" err="1">
                <a:solidFill>
                  <a:srgbClr val="7030A0"/>
                </a:solidFill>
                <a:latin typeface="+mn-lt"/>
              </a:rPr>
              <a:t>Distributors</a:t>
            </a:r>
            <a:r>
              <a:rPr lang="tr-TR" sz="2300" b="1" dirty="0">
                <a:solidFill>
                  <a:srgbClr val="7030A0"/>
                </a:solidFill>
                <a:latin typeface="+mn-lt"/>
              </a:rPr>
              <a:t>) </a:t>
            </a:r>
          </a:p>
          <a:p>
            <a:pPr algn="just"/>
            <a:endParaRPr lang="tr-TR" sz="2200" dirty="0">
              <a:latin typeface="+mn-lt"/>
            </a:endParaRPr>
          </a:p>
          <a:p>
            <a:pPr algn="just"/>
            <a:r>
              <a:rPr lang="tr-TR" sz="2200" dirty="0">
                <a:latin typeface="+mn-lt"/>
              </a:rPr>
              <a:t>‘1 hattan 8 hatta </a:t>
            </a:r>
            <a:r>
              <a:rPr lang="tr-TR" sz="2200" dirty="0" err="1">
                <a:latin typeface="+mn-lt"/>
              </a:rPr>
              <a:t>demultipleksır</a:t>
            </a:r>
            <a:r>
              <a:rPr lang="tr-TR" sz="2200" dirty="0">
                <a:latin typeface="+mn-lt"/>
              </a:rPr>
              <a:t>’ olarak isimlendirilen ve 1 hattan gelen giriş verilerini, 8 farklı çıkıştan birisine yerleştiren </a:t>
            </a:r>
            <a:r>
              <a:rPr lang="tr-TR" sz="2200" dirty="0" err="1">
                <a:latin typeface="+mn-lt"/>
              </a:rPr>
              <a:t>demultiplexer</a:t>
            </a:r>
            <a:r>
              <a:rPr lang="tr-TR" sz="2200" dirty="0">
                <a:latin typeface="+mn-lt"/>
              </a:rPr>
              <a:t> devresi lojik şeması görülmektedir. Seçme girişlerinin her bir kombinasyonunda, ‘VE’ kapılarından birisi yetkilendirilir ve girişteki verinin çıkışa aktarılması sağlanır. </a:t>
            </a:r>
          </a:p>
          <a:p>
            <a:pPr algn="just"/>
            <a:endParaRPr lang="tr-TR" sz="2200" dirty="0">
              <a:latin typeface="+mn-lt"/>
            </a:endParaRPr>
          </a:p>
          <a:p>
            <a:pPr algn="just"/>
            <a:r>
              <a:rPr lang="tr-TR" sz="2200" dirty="0">
                <a:latin typeface="+mn-lt"/>
              </a:rPr>
              <a:t>Örneğin, S</a:t>
            </a:r>
            <a:r>
              <a:rPr lang="tr-TR" sz="2200" baseline="-25000" dirty="0">
                <a:latin typeface="+mn-lt"/>
              </a:rPr>
              <a:t>2</a:t>
            </a:r>
            <a:r>
              <a:rPr lang="tr-TR" sz="2200" dirty="0">
                <a:latin typeface="+mn-lt"/>
              </a:rPr>
              <a:t>S</a:t>
            </a:r>
            <a:r>
              <a:rPr lang="tr-TR" sz="2200" baseline="-25000" dirty="0">
                <a:latin typeface="+mn-lt"/>
              </a:rPr>
              <a:t>1</a:t>
            </a:r>
            <a:r>
              <a:rPr lang="tr-TR" sz="2200" dirty="0">
                <a:latin typeface="+mn-lt"/>
              </a:rPr>
              <a:t>S</a:t>
            </a:r>
            <a:r>
              <a:rPr lang="tr-TR" sz="2200" baseline="-25000" dirty="0">
                <a:latin typeface="+mn-lt"/>
              </a:rPr>
              <a:t>0</a:t>
            </a:r>
            <a:r>
              <a:rPr lang="tr-TR" sz="2200" dirty="0">
                <a:latin typeface="+mn-lt"/>
              </a:rPr>
              <a:t> = 000 durumunda yalnızca 0 </a:t>
            </a:r>
            <a:r>
              <a:rPr lang="tr-TR" sz="2200" dirty="0" err="1">
                <a:latin typeface="+mn-lt"/>
              </a:rPr>
              <a:t>nolu</a:t>
            </a:r>
            <a:r>
              <a:rPr lang="tr-TR" sz="2200" dirty="0">
                <a:latin typeface="+mn-lt"/>
              </a:rPr>
              <a:t> ‘VE’ kapısı yetkilendirilirken, S</a:t>
            </a:r>
            <a:r>
              <a:rPr lang="tr-TR" sz="2200" baseline="-25000" dirty="0">
                <a:latin typeface="+mn-lt"/>
              </a:rPr>
              <a:t>2</a:t>
            </a:r>
            <a:r>
              <a:rPr lang="tr-TR" sz="2200" dirty="0">
                <a:latin typeface="+mn-lt"/>
              </a:rPr>
              <a:t>S</a:t>
            </a:r>
            <a:r>
              <a:rPr lang="tr-TR" sz="2200" baseline="-25000" dirty="0">
                <a:latin typeface="+mn-lt"/>
              </a:rPr>
              <a:t>1</a:t>
            </a:r>
            <a:r>
              <a:rPr lang="tr-TR" sz="2200" dirty="0">
                <a:latin typeface="+mn-lt"/>
              </a:rPr>
              <a:t>S</a:t>
            </a:r>
            <a:r>
              <a:rPr lang="tr-TR" sz="2200" baseline="-25000" dirty="0">
                <a:latin typeface="+mn-lt"/>
              </a:rPr>
              <a:t>0</a:t>
            </a:r>
            <a:r>
              <a:rPr lang="tr-TR" sz="2200" dirty="0">
                <a:latin typeface="+mn-lt"/>
              </a:rPr>
              <a:t> =011’de 3 </a:t>
            </a:r>
            <a:r>
              <a:rPr lang="tr-TR" sz="2200" dirty="0" err="1">
                <a:latin typeface="+mn-lt"/>
              </a:rPr>
              <a:t>nolu</a:t>
            </a:r>
            <a:r>
              <a:rPr lang="tr-TR" sz="2200" dirty="0">
                <a:latin typeface="+mn-lt"/>
              </a:rPr>
              <a:t> ‘VE’ kapısı yetkilendirilir. Şekilde görülen </a:t>
            </a:r>
            <a:r>
              <a:rPr lang="tr-TR" sz="2200" dirty="0" err="1">
                <a:latin typeface="+mn-lt"/>
              </a:rPr>
              <a:t>demultiplexer</a:t>
            </a:r>
            <a:r>
              <a:rPr lang="tr-TR" sz="2200" dirty="0">
                <a:latin typeface="+mn-lt"/>
              </a:rPr>
              <a:t> devresi, 3 hattan 8 hatta kod çözücü devresine çok benzer. Yalnızca, kapılara ‘I’ giriş olarak dördüncü bir giriş eklenmiştir. Bununla beraber, birçok kod çözücü entegresi, kod çözücü devrelerine fazladan bir giriş olarak eklenen yetkilendirme girişine sahiptir. </a:t>
            </a:r>
          </a:p>
        </p:txBody>
      </p:sp>
      <p:grpSp>
        <p:nvGrpSpPr>
          <p:cNvPr id="17" name="Grup 16"/>
          <p:cNvGrpSpPr/>
          <p:nvPr/>
        </p:nvGrpSpPr>
        <p:grpSpPr>
          <a:xfrm>
            <a:off x="0" y="22225"/>
            <a:ext cx="9143641" cy="6744527"/>
            <a:chOff x="0" y="22225"/>
            <a:chExt cx="9143641" cy="6744527"/>
          </a:xfrm>
        </p:grpSpPr>
        <p:grpSp>
          <p:nvGrpSpPr>
            <p:cNvPr id="18" name="Grup 21"/>
            <p:cNvGrpSpPr>
              <a:grpSpLocks/>
            </p:cNvGrpSpPr>
            <p:nvPr/>
          </p:nvGrpSpPr>
          <p:grpSpPr bwMode="auto">
            <a:xfrm>
              <a:off x="0" y="22225"/>
              <a:ext cx="9143641" cy="6744527"/>
              <a:chOff x="0" y="-2240"/>
              <a:chExt cx="9144000" cy="6743608"/>
            </a:xfrm>
          </p:grpSpPr>
          <p:sp>
            <p:nvSpPr>
              <p:cNvPr id="21" name="9 Metin Yer Tutucusu"/>
              <p:cNvSpPr txBox="1">
                <a:spLocks/>
              </p:cNvSpPr>
              <p:nvPr/>
            </p:nvSpPr>
            <p:spPr bwMode="auto">
              <a:xfrm>
                <a:off x="0" y="-2240"/>
                <a:ext cx="9144000" cy="332655"/>
              </a:xfrm>
              <a:prstGeom prst="rect">
                <a:avLst/>
              </a:prstGeom>
              <a:solidFill>
                <a:schemeClr val="accent2"/>
              </a:solidFill>
              <a:ln w="9525">
                <a:solidFill>
                  <a:srgbClr val="000000"/>
                </a:solidFill>
                <a:miter lim="800000"/>
                <a:headEnd/>
                <a:tailEnd/>
              </a:ln>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ts val="1200"/>
                  </a:spcBef>
                  <a:buNone/>
                </a:pPr>
                <a:r>
                  <a:rPr lang="tr-TR" altLang="tr-TR" sz="1200" b="1" dirty="0">
                    <a:solidFill>
                      <a:schemeClr val="bg1"/>
                    </a:solidFill>
                  </a:rPr>
                  <a:t>BİRLEŞİK MANTIK DEVRELERİ (COMBINATIONAL LOGIC)</a:t>
                </a:r>
              </a:p>
            </p:txBody>
          </p:sp>
          <p:sp>
            <p:nvSpPr>
              <p:cNvPr id="23" name="Picture 4"/>
              <p:cNvSpPr>
                <a:spLocks noChangeAspect="1"/>
              </p:cNvSpPr>
              <p:nvPr/>
            </p:nvSpPr>
            <p:spPr bwMode="auto">
              <a:xfrm>
                <a:off x="226481" y="6211819"/>
                <a:ext cx="2628831" cy="5295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grpSp>
        <p:sp>
          <p:nvSpPr>
            <p:cNvPr id="20" name="Metin kutusu 19"/>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sp>
        <p:nvSpPr>
          <p:cNvPr id="24" name="6 Metin Yer Tutucusu"/>
          <p:cNvSpPr txBox="1">
            <a:spLocks/>
          </p:cNvSpPr>
          <p:nvPr/>
        </p:nvSpPr>
        <p:spPr>
          <a:xfrm>
            <a:off x="385527" y="506820"/>
            <a:ext cx="8496300" cy="477838"/>
          </a:xfrm>
          <a:prstGeom prst="rect">
            <a:avLst/>
          </a:prstGeom>
        </p:spPr>
        <p:txBody>
          <a:bodyPr vert="horz" lIns="91440" tIns="45720" rIns="91440" bIns="45720" rtlCol="0" anchor="ctr"/>
          <a:lstStyle>
            <a:defPPr>
              <a:defRPr lang="tr-TR"/>
            </a:defPPr>
            <a:lvl1pPr algn="l" rtl="0" eaLnBrk="0" fontAlgn="base" hangingPunct="0">
              <a:spcBef>
                <a:spcPct val="0"/>
              </a:spcBef>
              <a:spcAft>
                <a:spcPct val="0"/>
              </a:spcAft>
              <a:defRPr sz="900" kern="1200">
                <a:solidFill>
                  <a:schemeClr val="tx1">
                    <a:tint val="75000"/>
                  </a:schemeClr>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tr-TR" altLang="tr-TR" sz="2100" b="1" dirty="0">
                <a:solidFill>
                  <a:srgbClr val="00A5B5"/>
                </a:solidFill>
                <a:latin typeface="Verdana" panose="020B0604030504040204" pitchFamily="34" charset="0"/>
                <a:ea typeface="Verdana" panose="020B0604030504040204" pitchFamily="34" charset="0"/>
              </a:rPr>
              <a:t>3. Kodlama İle İlgili Lojik Devreler</a:t>
            </a:r>
          </a:p>
        </p:txBody>
      </p:sp>
      <p:cxnSp>
        <p:nvCxnSpPr>
          <p:cNvPr id="4" name="Düz Bağlayıcı 3"/>
          <p:cNvCxnSpPr/>
          <p:nvPr/>
        </p:nvCxnSpPr>
        <p:spPr>
          <a:xfrm>
            <a:off x="467544" y="1125538"/>
            <a:ext cx="8352606"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607366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Picture 4"/>
          <p:cNvSpPr>
            <a:spLocks noChangeAspect="1"/>
          </p:cNvSpPr>
          <p:nvPr/>
        </p:nvSpPr>
        <p:spPr bwMode="auto">
          <a:xfrm>
            <a:off x="227013" y="6211888"/>
            <a:ext cx="2628900" cy="530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sp>
        <p:nvSpPr>
          <p:cNvPr id="55302" name="Picture 3"/>
          <p:cNvSpPr>
            <a:spLocks noChangeAspect="1"/>
          </p:cNvSpPr>
          <p:nvPr/>
        </p:nvSpPr>
        <p:spPr bwMode="auto">
          <a:xfrm>
            <a:off x="233363" y="6251575"/>
            <a:ext cx="25844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9" name="Metin kutusu 8"/>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sp>
        <p:nvSpPr>
          <p:cNvPr id="2" name="Metin kutusu 1"/>
          <p:cNvSpPr txBox="1"/>
          <p:nvPr/>
        </p:nvSpPr>
        <p:spPr>
          <a:xfrm>
            <a:off x="387863" y="1136553"/>
            <a:ext cx="8523780" cy="5186035"/>
          </a:xfrm>
          <a:prstGeom prst="rect">
            <a:avLst/>
          </a:prstGeom>
          <a:noFill/>
        </p:spPr>
        <p:txBody>
          <a:bodyPr wrap="square" rtlCol="0">
            <a:spAutoFit/>
          </a:bodyPr>
          <a:lstStyle/>
          <a:p>
            <a:pPr algn="just"/>
            <a:r>
              <a:rPr lang="tr-TR" sz="2300" b="1" dirty="0">
                <a:solidFill>
                  <a:srgbClr val="7030A0"/>
                </a:solidFill>
                <a:latin typeface="+mn-lt"/>
              </a:rPr>
              <a:t>4. </a:t>
            </a:r>
            <a:r>
              <a:rPr lang="tr-TR" sz="2300" b="1" dirty="0" err="1">
                <a:solidFill>
                  <a:srgbClr val="7030A0"/>
                </a:solidFill>
                <a:latin typeface="+mn-lt"/>
              </a:rPr>
              <a:t>Azlayıcılar</a:t>
            </a:r>
            <a:r>
              <a:rPr lang="tr-TR" sz="2300" b="1" dirty="0">
                <a:solidFill>
                  <a:srgbClr val="7030A0"/>
                </a:solidFill>
                <a:latin typeface="+mn-lt"/>
              </a:rPr>
              <a:t> - Veri Dağıtıcılar (</a:t>
            </a:r>
            <a:r>
              <a:rPr lang="tr-TR" sz="2300" b="1" dirty="0" err="1">
                <a:solidFill>
                  <a:srgbClr val="7030A0"/>
                </a:solidFill>
                <a:latin typeface="+mn-lt"/>
              </a:rPr>
              <a:t>Demultiplexers</a:t>
            </a:r>
            <a:r>
              <a:rPr lang="tr-TR" sz="2300" b="1" dirty="0">
                <a:solidFill>
                  <a:srgbClr val="7030A0"/>
                </a:solidFill>
                <a:latin typeface="+mn-lt"/>
              </a:rPr>
              <a:t> - Data </a:t>
            </a:r>
            <a:r>
              <a:rPr lang="tr-TR" sz="2300" b="1" dirty="0" err="1">
                <a:solidFill>
                  <a:srgbClr val="7030A0"/>
                </a:solidFill>
                <a:latin typeface="+mn-lt"/>
              </a:rPr>
              <a:t>Distributors</a:t>
            </a:r>
            <a:r>
              <a:rPr lang="tr-TR" sz="2300" b="1" dirty="0">
                <a:solidFill>
                  <a:srgbClr val="7030A0"/>
                </a:solidFill>
                <a:latin typeface="+mn-lt"/>
              </a:rPr>
              <a:t>) </a:t>
            </a:r>
          </a:p>
          <a:p>
            <a:pPr algn="just"/>
            <a:endParaRPr lang="tr-TR" sz="2200" dirty="0">
              <a:latin typeface="+mn-lt"/>
            </a:endParaRPr>
          </a:p>
          <a:p>
            <a:pPr algn="just"/>
            <a:r>
              <a:rPr lang="tr-TR" sz="2200" dirty="0">
                <a:latin typeface="+mn-lt"/>
              </a:rPr>
              <a:t>Bu durumda; kod çözücü devredeki yetkilendirme girişi </a:t>
            </a:r>
            <a:r>
              <a:rPr lang="tr-TR" sz="2200" dirty="0" err="1">
                <a:latin typeface="+mn-lt"/>
              </a:rPr>
              <a:t>demultiplexer’deki</a:t>
            </a:r>
            <a:r>
              <a:rPr lang="tr-TR" sz="2200" dirty="0">
                <a:latin typeface="+mn-lt"/>
              </a:rPr>
              <a:t> ‘I’ veri girişi ve kod çözücünün A, B, C girişleri de </a:t>
            </a:r>
            <a:r>
              <a:rPr lang="tr-TR" sz="2200" dirty="0" err="1">
                <a:latin typeface="+mn-lt"/>
              </a:rPr>
              <a:t>demultiplexer’deki</a:t>
            </a:r>
            <a:r>
              <a:rPr lang="tr-TR" sz="2200" dirty="0">
                <a:latin typeface="+mn-lt"/>
              </a:rPr>
              <a:t> seçici girişler olarak kullanılırsa, kod çözücü entegrelerin </a:t>
            </a:r>
            <a:r>
              <a:rPr lang="tr-TR" sz="2200" dirty="0" err="1">
                <a:latin typeface="+mn-lt"/>
              </a:rPr>
              <a:t>demultipleksır</a:t>
            </a:r>
            <a:r>
              <a:rPr lang="tr-TR" sz="2200" dirty="0">
                <a:latin typeface="+mn-lt"/>
              </a:rPr>
              <a:t> olarak kullanılabileceği sonucu ortaya çıkar.</a:t>
            </a:r>
          </a:p>
          <a:p>
            <a:pPr algn="just"/>
            <a:endParaRPr lang="tr-TR" dirty="0">
              <a:latin typeface="+mn-lt"/>
            </a:endParaRPr>
          </a:p>
          <a:p>
            <a:pPr algn="just"/>
            <a:r>
              <a:rPr lang="tr-TR" sz="2200" dirty="0">
                <a:latin typeface="+mn-lt"/>
              </a:rPr>
              <a:t>Entegre devre üreticileri ürettikleri bu tip malzemeleri, ‘kod çözücü / </a:t>
            </a:r>
            <a:r>
              <a:rPr lang="tr-TR" sz="2200" dirty="0" err="1">
                <a:latin typeface="+mn-lt"/>
              </a:rPr>
              <a:t>demultiplexer</a:t>
            </a:r>
            <a:r>
              <a:rPr lang="tr-TR" sz="2200" dirty="0">
                <a:latin typeface="+mn-lt"/>
              </a:rPr>
              <a:t>’ olarak adlandırmakta ve eleman kullanıcı tarafından isteğe uygun olarak kullanılmaktadır. </a:t>
            </a:r>
          </a:p>
          <a:p>
            <a:pPr algn="just"/>
            <a:endParaRPr lang="tr-TR" dirty="0">
              <a:latin typeface="+mn-lt"/>
            </a:endParaRPr>
          </a:p>
          <a:p>
            <a:pPr algn="just"/>
            <a:r>
              <a:rPr lang="tr-TR" sz="2200" dirty="0">
                <a:latin typeface="+mn-lt"/>
              </a:rPr>
              <a:t>Örneğin, 74LS138 entegresi hem 8’de 1 kod çözücü olarak, hem de 1x8 </a:t>
            </a:r>
            <a:r>
              <a:rPr lang="tr-TR" sz="2200" dirty="0" err="1">
                <a:latin typeface="+mn-lt"/>
              </a:rPr>
              <a:t>demultiplexer</a:t>
            </a:r>
            <a:r>
              <a:rPr lang="tr-TR" sz="2200" dirty="0">
                <a:latin typeface="+mn-lt"/>
              </a:rPr>
              <a:t> olarak kullanılabilir. Entegredeki E</a:t>
            </a:r>
            <a:r>
              <a:rPr lang="tr-TR" sz="2200" baseline="-25000" dirty="0">
                <a:latin typeface="+mn-lt"/>
              </a:rPr>
              <a:t>1</a:t>
            </a:r>
            <a:r>
              <a:rPr lang="tr-TR" sz="2200" dirty="0">
                <a:latin typeface="+mn-lt"/>
              </a:rPr>
              <a:t> yetkilendirme girişi I veri girişi olarak kullanılırken, diğer iki yetkilendirme girişi aktif konum alacak şekilde bağlanır. </a:t>
            </a:r>
          </a:p>
        </p:txBody>
      </p:sp>
      <p:grpSp>
        <p:nvGrpSpPr>
          <p:cNvPr id="17" name="Grup 16"/>
          <p:cNvGrpSpPr/>
          <p:nvPr/>
        </p:nvGrpSpPr>
        <p:grpSpPr>
          <a:xfrm>
            <a:off x="0" y="22225"/>
            <a:ext cx="9143641" cy="6744527"/>
            <a:chOff x="0" y="22225"/>
            <a:chExt cx="9143641" cy="6744527"/>
          </a:xfrm>
        </p:grpSpPr>
        <p:grpSp>
          <p:nvGrpSpPr>
            <p:cNvPr id="18" name="Grup 21"/>
            <p:cNvGrpSpPr>
              <a:grpSpLocks/>
            </p:cNvGrpSpPr>
            <p:nvPr/>
          </p:nvGrpSpPr>
          <p:grpSpPr bwMode="auto">
            <a:xfrm>
              <a:off x="0" y="22225"/>
              <a:ext cx="9143641" cy="6744527"/>
              <a:chOff x="0" y="-2240"/>
              <a:chExt cx="9144000" cy="6743608"/>
            </a:xfrm>
          </p:grpSpPr>
          <p:sp>
            <p:nvSpPr>
              <p:cNvPr id="21" name="9 Metin Yer Tutucusu"/>
              <p:cNvSpPr txBox="1">
                <a:spLocks/>
              </p:cNvSpPr>
              <p:nvPr/>
            </p:nvSpPr>
            <p:spPr bwMode="auto">
              <a:xfrm>
                <a:off x="0" y="-2240"/>
                <a:ext cx="9144000" cy="332655"/>
              </a:xfrm>
              <a:prstGeom prst="rect">
                <a:avLst/>
              </a:prstGeom>
              <a:solidFill>
                <a:schemeClr val="accent2"/>
              </a:solidFill>
              <a:ln w="9525">
                <a:solidFill>
                  <a:srgbClr val="000000"/>
                </a:solidFill>
                <a:miter lim="800000"/>
                <a:headEnd/>
                <a:tailEnd/>
              </a:ln>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ts val="1200"/>
                  </a:spcBef>
                  <a:buNone/>
                </a:pPr>
                <a:r>
                  <a:rPr lang="tr-TR" altLang="tr-TR" sz="1200" b="1" dirty="0">
                    <a:solidFill>
                      <a:schemeClr val="bg1"/>
                    </a:solidFill>
                  </a:rPr>
                  <a:t> BİRLEŞİK MANTIK DEVRELERİ (COMBINATIONAL LOGIC)</a:t>
                </a:r>
              </a:p>
            </p:txBody>
          </p:sp>
          <p:sp>
            <p:nvSpPr>
              <p:cNvPr id="23" name="Picture 4"/>
              <p:cNvSpPr>
                <a:spLocks noChangeAspect="1"/>
              </p:cNvSpPr>
              <p:nvPr/>
            </p:nvSpPr>
            <p:spPr bwMode="auto">
              <a:xfrm>
                <a:off x="226481" y="6211819"/>
                <a:ext cx="2628831" cy="5295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grpSp>
        <p:sp>
          <p:nvSpPr>
            <p:cNvPr id="20" name="Metin kutusu 19"/>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sp>
        <p:nvSpPr>
          <p:cNvPr id="24" name="6 Metin Yer Tutucusu"/>
          <p:cNvSpPr txBox="1">
            <a:spLocks/>
          </p:cNvSpPr>
          <p:nvPr/>
        </p:nvSpPr>
        <p:spPr>
          <a:xfrm>
            <a:off x="385527" y="506820"/>
            <a:ext cx="8496300" cy="477838"/>
          </a:xfrm>
          <a:prstGeom prst="rect">
            <a:avLst/>
          </a:prstGeom>
        </p:spPr>
        <p:txBody>
          <a:bodyPr vert="horz" lIns="91440" tIns="45720" rIns="91440" bIns="45720" rtlCol="0" anchor="ctr"/>
          <a:lstStyle>
            <a:defPPr>
              <a:defRPr lang="tr-TR"/>
            </a:defPPr>
            <a:lvl1pPr algn="l" rtl="0" eaLnBrk="0" fontAlgn="base" hangingPunct="0">
              <a:spcBef>
                <a:spcPct val="0"/>
              </a:spcBef>
              <a:spcAft>
                <a:spcPct val="0"/>
              </a:spcAft>
              <a:defRPr sz="900" kern="1200">
                <a:solidFill>
                  <a:schemeClr val="tx1">
                    <a:tint val="75000"/>
                  </a:schemeClr>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tr-TR" altLang="tr-TR" sz="2100" b="1" dirty="0">
                <a:solidFill>
                  <a:srgbClr val="00A5B5"/>
                </a:solidFill>
                <a:latin typeface="Verdana" panose="020B0604030504040204" pitchFamily="34" charset="0"/>
                <a:ea typeface="Verdana" panose="020B0604030504040204" pitchFamily="34" charset="0"/>
              </a:rPr>
              <a:t>3. Kodlama İle İlgili Lojik Devreler</a:t>
            </a:r>
          </a:p>
        </p:txBody>
      </p:sp>
      <p:cxnSp>
        <p:nvCxnSpPr>
          <p:cNvPr id="4" name="Düz Bağlayıcı 3"/>
          <p:cNvCxnSpPr/>
          <p:nvPr/>
        </p:nvCxnSpPr>
        <p:spPr>
          <a:xfrm>
            <a:off x="467544" y="1125538"/>
            <a:ext cx="8352606"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748378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Picture 4"/>
          <p:cNvSpPr>
            <a:spLocks noChangeAspect="1"/>
          </p:cNvSpPr>
          <p:nvPr/>
        </p:nvSpPr>
        <p:spPr bwMode="auto">
          <a:xfrm>
            <a:off x="227013" y="6211888"/>
            <a:ext cx="2628900" cy="530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sp>
        <p:nvSpPr>
          <p:cNvPr id="55302" name="Picture 3"/>
          <p:cNvSpPr>
            <a:spLocks noChangeAspect="1"/>
          </p:cNvSpPr>
          <p:nvPr/>
        </p:nvSpPr>
        <p:spPr bwMode="auto">
          <a:xfrm>
            <a:off x="233363" y="6251575"/>
            <a:ext cx="25844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9" name="Metin kutusu 8"/>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nvGrpSpPr>
          <p:cNvPr id="17" name="Grup 16"/>
          <p:cNvGrpSpPr/>
          <p:nvPr/>
        </p:nvGrpSpPr>
        <p:grpSpPr>
          <a:xfrm>
            <a:off x="0" y="22225"/>
            <a:ext cx="9143641" cy="6744527"/>
            <a:chOff x="0" y="22225"/>
            <a:chExt cx="9143641" cy="6744527"/>
          </a:xfrm>
        </p:grpSpPr>
        <p:grpSp>
          <p:nvGrpSpPr>
            <p:cNvPr id="18" name="Grup 21"/>
            <p:cNvGrpSpPr>
              <a:grpSpLocks/>
            </p:cNvGrpSpPr>
            <p:nvPr/>
          </p:nvGrpSpPr>
          <p:grpSpPr bwMode="auto">
            <a:xfrm>
              <a:off x="0" y="22225"/>
              <a:ext cx="9143641" cy="6744527"/>
              <a:chOff x="0" y="-2240"/>
              <a:chExt cx="9144000" cy="6743608"/>
            </a:xfrm>
          </p:grpSpPr>
          <p:sp>
            <p:nvSpPr>
              <p:cNvPr id="21" name="9 Metin Yer Tutucusu"/>
              <p:cNvSpPr txBox="1">
                <a:spLocks/>
              </p:cNvSpPr>
              <p:nvPr/>
            </p:nvSpPr>
            <p:spPr bwMode="auto">
              <a:xfrm>
                <a:off x="0" y="-2240"/>
                <a:ext cx="9144000" cy="332655"/>
              </a:xfrm>
              <a:prstGeom prst="rect">
                <a:avLst/>
              </a:prstGeom>
              <a:solidFill>
                <a:schemeClr val="accent2"/>
              </a:solidFill>
              <a:ln w="9525">
                <a:solidFill>
                  <a:srgbClr val="000000"/>
                </a:solidFill>
                <a:miter lim="800000"/>
                <a:headEnd/>
                <a:tailEnd/>
              </a:ln>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ts val="1200"/>
                  </a:spcBef>
                  <a:buNone/>
                </a:pPr>
                <a:r>
                  <a:rPr lang="tr-TR" altLang="tr-TR" sz="1200" b="1" dirty="0">
                    <a:solidFill>
                      <a:schemeClr val="bg1"/>
                    </a:solidFill>
                  </a:rPr>
                  <a:t>BİRLEŞİK MANTIK DEVRELERİ (COMBINATIONAL LOGIC)</a:t>
                </a:r>
              </a:p>
            </p:txBody>
          </p:sp>
          <p:sp>
            <p:nvSpPr>
              <p:cNvPr id="23" name="Picture 4"/>
              <p:cNvSpPr>
                <a:spLocks noChangeAspect="1"/>
              </p:cNvSpPr>
              <p:nvPr/>
            </p:nvSpPr>
            <p:spPr bwMode="auto">
              <a:xfrm>
                <a:off x="226481" y="6211819"/>
                <a:ext cx="2628831" cy="5295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grpSp>
        <p:sp>
          <p:nvSpPr>
            <p:cNvPr id="20" name="Metin kutusu 19"/>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pic>
        <p:nvPicPr>
          <p:cNvPr id="3" name="Resim 2"/>
          <p:cNvPicPr>
            <a:picLocks noChangeAspect="1"/>
          </p:cNvPicPr>
          <p:nvPr/>
        </p:nvPicPr>
        <p:blipFill>
          <a:blip r:embed="rId2"/>
          <a:stretch>
            <a:fillRect/>
          </a:stretch>
        </p:blipFill>
        <p:spPr>
          <a:xfrm>
            <a:off x="1572319" y="548065"/>
            <a:ext cx="6048375" cy="5495925"/>
          </a:xfrm>
          <a:prstGeom prst="rect">
            <a:avLst/>
          </a:prstGeom>
        </p:spPr>
      </p:pic>
    </p:spTree>
    <p:extLst>
      <p:ext uri="{BB962C8B-B14F-4D97-AF65-F5344CB8AC3E}">
        <p14:creationId xmlns:p14="http://schemas.microsoft.com/office/powerpoint/2010/main" val="35945337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Picture 4"/>
          <p:cNvSpPr>
            <a:spLocks noChangeAspect="1"/>
          </p:cNvSpPr>
          <p:nvPr/>
        </p:nvSpPr>
        <p:spPr bwMode="auto">
          <a:xfrm>
            <a:off x="227013" y="6211888"/>
            <a:ext cx="2628900" cy="530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sp>
        <p:nvSpPr>
          <p:cNvPr id="55302" name="Picture 3"/>
          <p:cNvSpPr>
            <a:spLocks noChangeAspect="1"/>
          </p:cNvSpPr>
          <p:nvPr/>
        </p:nvSpPr>
        <p:spPr bwMode="auto">
          <a:xfrm>
            <a:off x="233363" y="6251575"/>
            <a:ext cx="25844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9" name="Metin kutusu 8"/>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sp>
        <p:nvSpPr>
          <p:cNvPr id="2" name="Metin kutusu 1"/>
          <p:cNvSpPr txBox="1"/>
          <p:nvPr/>
        </p:nvSpPr>
        <p:spPr>
          <a:xfrm>
            <a:off x="387863" y="1136553"/>
            <a:ext cx="8523780" cy="4508927"/>
          </a:xfrm>
          <a:prstGeom prst="rect">
            <a:avLst/>
          </a:prstGeom>
          <a:noFill/>
        </p:spPr>
        <p:txBody>
          <a:bodyPr wrap="square" rtlCol="0">
            <a:spAutoFit/>
          </a:bodyPr>
          <a:lstStyle/>
          <a:p>
            <a:pPr algn="just"/>
            <a:r>
              <a:rPr lang="tr-TR" sz="2300" b="1" dirty="0">
                <a:solidFill>
                  <a:srgbClr val="7030A0"/>
                </a:solidFill>
                <a:latin typeface="+mn-lt"/>
              </a:rPr>
              <a:t>4. </a:t>
            </a:r>
            <a:r>
              <a:rPr lang="tr-TR" sz="2300" b="1" dirty="0" err="1">
                <a:solidFill>
                  <a:srgbClr val="7030A0"/>
                </a:solidFill>
                <a:latin typeface="+mn-lt"/>
              </a:rPr>
              <a:t>Azlayıcılar</a:t>
            </a:r>
            <a:r>
              <a:rPr lang="tr-TR" sz="2300" b="1" dirty="0">
                <a:solidFill>
                  <a:srgbClr val="7030A0"/>
                </a:solidFill>
                <a:latin typeface="+mn-lt"/>
              </a:rPr>
              <a:t> - Veri Dağıtıcılar (</a:t>
            </a:r>
            <a:r>
              <a:rPr lang="tr-TR" sz="2300" b="1" dirty="0" err="1">
                <a:solidFill>
                  <a:srgbClr val="7030A0"/>
                </a:solidFill>
                <a:latin typeface="+mn-lt"/>
              </a:rPr>
              <a:t>Demultiplexers</a:t>
            </a:r>
            <a:r>
              <a:rPr lang="tr-TR" sz="2300" b="1" dirty="0">
                <a:solidFill>
                  <a:srgbClr val="7030A0"/>
                </a:solidFill>
                <a:latin typeface="+mn-lt"/>
              </a:rPr>
              <a:t> - Data </a:t>
            </a:r>
            <a:r>
              <a:rPr lang="tr-TR" sz="2300" b="1" dirty="0" err="1">
                <a:solidFill>
                  <a:srgbClr val="7030A0"/>
                </a:solidFill>
                <a:latin typeface="+mn-lt"/>
              </a:rPr>
              <a:t>Distributors</a:t>
            </a:r>
            <a:r>
              <a:rPr lang="tr-TR" sz="2300" b="1" dirty="0">
                <a:solidFill>
                  <a:srgbClr val="7030A0"/>
                </a:solidFill>
                <a:latin typeface="+mn-lt"/>
              </a:rPr>
              <a:t>) </a:t>
            </a:r>
          </a:p>
          <a:p>
            <a:pPr algn="just"/>
            <a:endParaRPr lang="tr-TR" sz="2200" dirty="0">
              <a:latin typeface="+mn-lt"/>
            </a:endParaRPr>
          </a:p>
          <a:p>
            <a:pPr algn="just"/>
            <a:r>
              <a:rPr lang="tr-TR" sz="2200" dirty="0">
                <a:latin typeface="+mn-lt"/>
              </a:rPr>
              <a:t>Entegre </a:t>
            </a:r>
            <a:r>
              <a:rPr lang="tr-TR" sz="2200" dirty="0" err="1">
                <a:latin typeface="+mn-lt"/>
              </a:rPr>
              <a:t>demultiplexer</a:t>
            </a:r>
            <a:r>
              <a:rPr lang="tr-TR" sz="2200" dirty="0">
                <a:latin typeface="+mn-lt"/>
              </a:rPr>
              <a:t> olarak kullanılırken, A</a:t>
            </a:r>
            <a:r>
              <a:rPr lang="tr-TR" sz="2200" baseline="-25000" dirty="0">
                <a:latin typeface="+mn-lt"/>
              </a:rPr>
              <a:t>2</a:t>
            </a:r>
            <a:r>
              <a:rPr lang="tr-TR" sz="2200" dirty="0">
                <a:latin typeface="+mn-lt"/>
              </a:rPr>
              <a:t>A</a:t>
            </a:r>
            <a:r>
              <a:rPr lang="tr-TR" sz="2200" baseline="-25000" dirty="0">
                <a:latin typeface="+mn-lt"/>
              </a:rPr>
              <a:t>1</a:t>
            </a:r>
            <a:r>
              <a:rPr lang="tr-TR" sz="2200" dirty="0">
                <a:latin typeface="+mn-lt"/>
              </a:rPr>
              <a:t>A</a:t>
            </a:r>
            <a:r>
              <a:rPr lang="tr-TR" sz="2200" baseline="-25000" dirty="0">
                <a:latin typeface="+mn-lt"/>
              </a:rPr>
              <a:t>0</a:t>
            </a:r>
            <a:r>
              <a:rPr lang="tr-TR" sz="2200" dirty="0">
                <a:latin typeface="+mn-lt"/>
              </a:rPr>
              <a:t> girişleri seçme girişleri olarak kullanılır. Örneğin, seçme girişlerinin 000 olduğu bir durumda yalnızca Q</a:t>
            </a:r>
            <a:r>
              <a:rPr lang="tr-TR" sz="2200" baseline="-25000" dirty="0">
                <a:latin typeface="+mn-lt"/>
              </a:rPr>
              <a:t>0</a:t>
            </a:r>
            <a:r>
              <a:rPr lang="tr-TR" sz="2200" dirty="0">
                <a:latin typeface="+mn-lt"/>
              </a:rPr>
              <a:t> çıkışı aktif olurken, diğerleri ‘1’ değerini alır. Q</a:t>
            </a:r>
            <a:r>
              <a:rPr lang="tr-TR" sz="2200" baseline="-25000" dirty="0">
                <a:latin typeface="+mn-lt"/>
              </a:rPr>
              <a:t>0</a:t>
            </a:r>
            <a:r>
              <a:rPr lang="tr-TR" sz="2200" dirty="0">
                <a:latin typeface="+mn-lt"/>
              </a:rPr>
              <a:t> çıkışı E</a:t>
            </a:r>
            <a:r>
              <a:rPr lang="tr-TR" sz="2200" baseline="-25000" dirty="0">
                <a:latin typeface="+mn-lt"/>
              </a:rPr>
              <a:t>1</a:t>
            </a:r>
            <a:r>
              <a:rPr lang="tr-TR" sz="2200" dirty="0">
                <a:latin typeface="+mn-lt"/>
              </a:rPr>
              <a:t>’in ‘0’ değerini almasıyla ‘0’, E</a:t>
            </a:r>
            <a:r>
              <a:rPr lang="tr-TR" sz="2200" baseline="-25000" dirty="0">
                <a:latin typeface="+mn-lt"/>
              </a:rPr>
              <a:t>1</a:t>
            </a:r>
            <a:r>
              <a:rPr lang="tr-TR" sz="2200" dirty="0">
                <a:latin typeface="+mn-lt"/>
              </a:rPr>
              <a:t>’in ‘1’ olması durumunda ‘1’ olur. Diğer bir deyişle, Q</a:t>
            </a:r>
            <a:r>
              <a:rPr lang="tr-TR" sz="2200" baseline="-25000" dirty="0">
                <a:latin typeface="+mn-lt"/>
              </a:rPr>
              <a:t>0</a:t>
            </a:r>
            <a:r>
              <a:rPr lang="tr-TR" sz="2200" dirty="0">
                <a:latin typeface="+mn-lt"/>
              </a:rPr>
              <a:t> çıkışı E</a:t>
            </a:r>
            <a:r>
              <a:rPr lang="tr-TR" sz="2200" baseline="-25000" dirty="0">
                <a:latin typeface="+mn-lt"/>
              </a:rPr>
              <a:t>1</a:t>
            </a:r>
            <a:r>
              <a:rPr lang="tr-TR" sz="2200" dirty="0">
                <a:latin typeface="+mn-lt"/>
              </a:rPr>
              <a:t>'in aldığı değeri takip ederken (I girişinde olduğu gibi), diğer çıkışlar ‘1’ konumunda bulunur. </a:t>
            </a:r>
          </a:p>
          <a:p>
            <a:pPr algn="just"/>
            <a:endParaRPr lang="tr-TR" sz="2200" dirty="0">
              <a:latin typeface="+mn-lt"/>
            </a:endParaRPr>
          </a:p>
          <a:p>
            <a:pPr algn="just"/>
            <a:r>
              <a:rPr lang="tr-TR" sz="2200" dirty="0">
                <a:latin typeface="+mn-lt"/>
              </a:rPr>
              <a:t>Aynı şekilde, A</a:t>
            </a:r>
            <a:r>
              <a:rPr lang="tr-TR" sz="2200" baseline="-25000" dirty="0">
                <a:latin typeface="+mn-lt"/>
              </a:rPr>
              <a:t>2</a:t>
            </a:r>
            <a:r>
              <a:rPr lang="tr-TR" sz="2200" dirty="0">
                <a:latin typeface="+mn-lt"/>
              </a:rPr>
              <a:t>A</a:t>
            </a:r>
            <a:r>
              <a:rPr lang="tr-TR" sz="2200" baseline="-25000" dirty="0">
                <a:latin typeface="+mn-lt"/>
              </a:rPr>
              <a:t>1</a:t>
            </a:r>
            <a:r>
              <a:rPr lang="tr-TR" sz="2200" dirty="0">
                <a:latin typeface="+mn-lt"/>
              </a:rPr>
              <a:t>A</a:t>
            </a:r>
            <a:r>
              <a:rPr lang="tr-TR" sz="2200" baseline="-25000" dirty="0">
                <a:latin typeface="+mn-lt"/>
              </a:rPr>
              <a:t>0</a:t>
            </a:r>
            <a:r>
              <a:rPr lang="tr-TR" sz="2200" dirty="0">
                <a:latin typeface="+mn-lt"/>
              </a:rPr>
              <a:t> seçici girişlerine farklı bir kombinasyon uygulandığında ilgili çıkış I veri girişinin aldığı değeri takip eder. Şekilde, seçici girişlerin A</a:t>
            </a:r>
            <a:r>
              <a:rPr lang="tr-TR" sz="2200" baseline="-25000" dirty="0">
                <a:latin typeface="+mn-lt"/>
              </a:rPr>
              <a:t>2</a:t>
            </a:r>
            <a:r>
              <a:rPr lang="tr-TR" sz="2200" dirty="0">
                <a:latin typeface="+mn-lt"/>
              </a:rPr>
              <a:t>A</a:t>
            </a:r>
            <a:r>
              <a:rPr lang="tr-TR" sz="2200" baseline="-25000" dirty="0">
                <a:latin typeface="+mn-lt"/>
              </a:rPr>
              <a:t>1</a:t>
            </a:r>
            <a:r>
              <a:rPr lang="tr-TR" sz="2200" dirty="0">
                <a:latin typeface="+mn-lt"/>
              </a:rPr>
              <a:t>A</a:t>
            </a:r>
            <a:r>
              <a:rPr lang="tr-TR" sz="2200" baseline="-25000" dirty="0">
                <a:latin typeface="+mn-lt"/>
              </a:rPr>
              <a:t>0</a:t>
            </a:r>
            <a:r>
              <a:rPr lang="tr-TR" sz="2200" dirty="0">
                <a:latin typeface="+mn-lt"/>
              </a:rPr>
              <a:t>=000 değerine sahip olması durumunda Q</a:t>
            </a:r>
            <a:r>
              <a:rPr lang="tr-TR" sz="2200" baseline="-25000" dirty="0">
                <a:latin typeface="+mn-lt"/>
              </a:rPr>
              <a:t>0</a:t>
            </a:r>
            <a:r>
              <a:rPr lang="tr-TR" sz="2200" dirty="0">
                <a:latin typeface="+mn-lt"/>
              </a:rPr>
              <a:t> çıkışının I</a:t>
            </a:r>
            <a:r>
              <a:rPr lang="tr-TR" sz="2200" baseline="-25000" dirty="0">
                <a:latin typeface="+mn-lt"/>
              </a:rPr>
              <a:t>(E) </a:t>
            </a:r>
            <a:r>
              <a:rPr lang="tr-TR" sz="2200" dirty="0">
                <a:latin typeface="+mn-lt"/>
              </a:rPr>
              <a:t>girişi ile ilişkisi görülmektedir.</a:t>
            </a:r>
          </a:p>
        </p:txBody>
      </p:sp>
      <p:grpSp>
        <p:nvGrpSpPr>
          <p:cNvPr id="17" name="Grup 16"/>
          <p:cNvGrpSpPr/>
          <p:nvPr/>
        </p:nvGrpSpPr>
        <p:grpSpPr>
          <a:xfrm>
            <a:off x="0" y="22225"/>
            <a:ext cx="9143641" cy="6744527"/>
            <a:chOff x="0" y="22225"/>
            <a:chExt cx="9143641" cy="6744527"/>
          </a:xfrm>
        </p:grpSpPr>
        <p:grpSp>
          <p:nvGrpSpPr>
            <p:cNvPr id="18" name="Grup 21"/>
            <p:cNvGrpSpPr>
              <a:grpSpLocks/>
            </p:cNvGrpSpPr>
            <p:nvPr/>
          </p:nvGrpSpPr>
          <p:grpSpPr bwMode="auto">
            <a:xfrm>
              <a:off x="0" y="22225"/>
              <a:ext cx="9143641" cy="6744527"/>
              <a:chOff x="0" y="-2240"/>
              <a:chExt cx="9144000" cy="6743608"/>
            </a:xfrm>
          </p:grpSpPr>
          <p:sp>
            <p:nvSpPr>
              <p:cNvPr id="21" name="9 Metin Yer Tutucusu"/>
              <p:cNvSpPr txBox="1">
                <a:spLocks/>
              </p:cNvSpPr>
              <p:nvPr/>
            </p:nvSpPr>
            <p:spPr bwMode="auto">
              <a:xfrm>
                <a:off x="0" y="-2240"/>
                <a:ext cx="9144000" cy="332655"/>
              </a:xfrm>
              <a:prstGeom prst="rect">
                <a:avLst/>
              </a:prstGeom>
              <a:solidFill>
                <a:schemeClr val="accent2"/>
              </a:solidFill>
              <a:ln w="9525">
                <a:solidFill>
                  <a:srgbClr val="000000"/>
                </a:solidFill>
                <a:miter lim="800000"/>
                <a:headEnd/>
                <a:tailEnd/>
              </a:ln>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ts val="1200"/>
                  </a:spcBef>
                  <a:buNone/>
                </a:pPr>
                <a:r>
                  <a:rPr lang="tr-TR" altLang="tr-TR" sz="1200" b="1" dirty="0">
                    <a:solidFill>
                      <a:schemeClr val="bg1"/>
                    </a:solidFill>
                  </a:rPr>
                  <a:t> BİRLEŞİK MANTIK DEVRELERİ (COMBINATIONAL LOGIC)</a:t>
                </a:r>
              </a:p>
            </p:txBody>
          </p:sp>
          <p:sp>
            <p:nvSpPr>
              <p:cNvPr id="23" name="Picture 4"/>
              <p:cNvSpPr>
                <a:spLocks noChangeAspect="1"/>
              </p:cNvSpPr>
              <p:nvPr/>
            </p:nvSpPr>
            <p:spPr bwMode="auto">
              <a:xfrm>
                <a:off x="226481" y="6211819"/>
                <a:ext cx="2628831" cy="5295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grpSp>
        <p:sp>
          <p:nvSpPr>
            <p:cNvPr id="20" name="Metin kutusu 19"/>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sp>
        <p:nvSpPr>
          <p:cNvPr id="24" name="6 Metin Yer Tutucusu"/>
          <p:cNvSpPr txBox="1">
            <a:spLocks/>
          </p:cNvSpPr>
          <p:nvPr/>
        </p:nvSpPr>
        <p:spPr>
          <a:xfrm>
            <a:off x="385527" y="506820"/>
            <a:ext cx="8496300" cy="477838"/>
          </a:xfrm>
          <a:prstGeom prst="rect">
            <a:avLst/>
          </a:prstGeom>
        </p:spPr>
        <p:txBody>
          <a:bodyPr vert="horz" lIns="91440" tIns="45720" rIns="91440" bIns="45720" rtlCol="0" anchor="ctr"/>
          <a:lstStyle>
            <a:defPPr>
              <a:defRPr lang="tr-TR"/>
            </a:defPPr>
            <a:lvl1pPr algn="l" rtl="0" eaLnBrk="0" fontAlgn="base" hangingPunct="0">
              <a:spcBef>
                <a:spcPct val="0"/>
              </a:spcBef>
              <a:spcAft>
                <a:spcPct val="0"/>
              </a:spcAft>
              <a:defRPr sz="900" kern="1200">
                <a:solidFill>
                  <a:schemeClr val="tx1">
                    <a:tint val="75000"/>
                  </a:schemeClr>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tr-TR" altLang="tr-TR" sz="2100" b="1" dirty="0">
                <a:solidFill>
                  <a:srgbClr val="00A5B5"/>
                </a:solidFill>
                <a:latin typeface="Verdana" panose="020B0604030504040204" pitchFamily="34" charset="0"/>
                <a:ea typeface="Verdana" panose="020B0604030504040204" pitchFamily="34" charset="0"/>
              </a:rPr>
              <a:t>3. Kodlama İle İlgili Lojik Devreler</a:t>
            </a:r>
          </a:p>
        </p:txBody>
      </p:sp>
      <p:cxnSp>
        <p:nvCxnSpPr>
          <p:cNvPr id="4" name="Düz Bağlayıcı 3"/>
          <p:cNvCxnSpPr/>
          <p:nvPr/>
        </p:nvCxnSpPr>
        <p:spPr>
          <a:xfrm>
            <a:off x="467544" y="1125538"/>
            <a:ext cx="8352606"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753225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Picture 4"/>
          <p:cNvSpPr>
            <a:spLocks noChangeAspect="1"/>
          </p:cNvSpPr>
          <p:nvPr/>
        </p:nvSpPr>
        <p:spPr bwMode="auto">
          <a:xfrm>
            <a:off x="227013" y="6211888"/>
            <a:ext cx="2628900" cy="530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sp>
        <p:nvSpPr>
          <p:cNvPr id="55302" name="Picture 3"/>
          <p:cNvSpPr>
            <a:spLocks noChangeAspect="1"/>
          </p:cNvSpPr>
          <p:nvPr/>
        </p:nvSpPr>
        <p:spPr bwMode="auto">
          <a:xfrm>
            <a:off x="233363" y="6251575"/>
            <a:ext cx="25844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9" name="Metin kutusu 8"/>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sp>
        <p:nvSpPr>
          <p:cNvPr id="2" name="Metin kutusu 1"/>
          <p:cNvSpPr txBox="1"/>
          <p:nvPr/>
        </p:nvSpPr>
        <p:spPr>
          <a:xfrm>
            <a:off x="387863" y="1136553"/>
            <a:ext cx="8523780" cy="784830"/>
          </a:xfrm>
          <a:prstGeom prst="rect">
            <a:avLst/>
          </a:prstGeom>
          <a:noFill/>
        </p:spPr>
        <p:txBody>
          <a:bodyPr wrap="square" rtlCol="0">
            <a:spAutoFit/>
          </a:bodyPr>
          <a:lstStyle/>
          <a:p>
            <a:pPr algn="just"/>
            <a:r>
              <a:rPr lang="tr-TR" sz="2300" b="1" dirty="0">
                <a:solidFill>
                  <a:srgbClr val="7030A0"/>
                </a:solidFill>
                <a:latin typeface="+mn-lt"/>
              </a:rPr>
              <a:t>4. </a:t>
            </a:r>
            <a:r>
              <a:rPr lang="tr-TR" sz="2300" b="1" dirty="0" err="1">
                <a:solidFill>
                  <a:srgbClr val="7030A0"/>
                </a:solidFill>
                <a:latin typeface="+mn-lt"/>
              </a:rPr>
              <a:t>Azlayıcılar</a:t>
            </a:r>
            <a:r>
              <a:rPr lang="tr-TR" sz="2300" b="1" dirty="0">
                <a:solidFill>
                  <a:srgbClr val="7030A0"/>
                </a:solidFill>
                <a:latin typeface="+mn-lt"/>
              </a:rPr>
              <a:t> - Veri Dağıtıcılar (</a:t>
            </a:r>
            <a:r>
              <a:rPr lang="tr-TR" sz="2300" b="1" dirty="0" err="1">
                <a:solidFill>
                  <a:srgbClr val="7030A0"/>
                </a:solidFill>
                <a:latin typeface="+mn-lt"/>
              </a:rPr>
              <a:t>Demultiplexers</a:t>
            </a:r>
            <a:r>
              <a:rPr lang="tr-TR" sz="2300" b="1" dirty="0">
                <a:solidFill>
                  <a:srgbClr val="7030A0"/>
                </a:solidFill>
                <a:latin typeface="+mn-lt"/>
              </a:rPr>
              <a:t> - Data </a:t>
            </a:r>
            <a:r>
              <a:rPr lang="tr-TR" sz="2300" b="1" dirty="0" err="1">
                <a:solidFill>
                  <a:srgbClr val="7030A0"/>
                </a:solidFill>
                <a:latin typeface="+mn-lt"/>
              </a:rPr>
              <a:t>Distributors</a:t>
            </a:r>
            <a:r>
              <a:rPr lang="tr-TR" sz="2300" b="1" dirty="0">
                <a:solidFill>
                  <a:srgbClr val="7030A0"/>
                </a:solidFill>
                <a:latin typeface="+mn-lt"/>
              </a:rPr>
              <a:t>) </a:t>
            </a:r>
          </a:p>
          <a:p>
            <a:pPr algn="just"/>
            <a:endParaRPr lang="tr-TR" sz="2200" dirty="0">
              <a:latin typeface="+mn-lt"/>
            </a:endParaRPr>
          </a:p>
        </p:txBody>
      </p:sp>
      <p:grpSp>
        <p:nvGrpSpPr>
          <p:cNvPr id="17" name="Grup 16"/>
          <p:cNvGrpSpPr/>
          <p:nvPr/>
        </p:nvGrpSpPr>
        <p:grpSpPr>
          <a:xfrm>
            <a:off x="0" y="22225"/>
            <a:ext cx="9143641" cy="6744527"/>
            <a:chOff x="0" y="22225"/>
            <a:chExt cx="9143641" cy="6744527"/>
          </a:xfrm>
        </p:grpSpPr>
        <p:grpSp>
          <p:nvGrpSpPr>
            <p:cNvPr id="18" name="Grup 21"/>
            <p:cNvGrpSpPr>
              <a:grpSpLocks/>
            </p:cNvGrpSpPr>
            <p:nvPr/>
          </p:nvGrpSpPr>
          <p:grpSpPr bwMode="auto">
            <a:xfrm>
              <a:off x="0" y="22225"/>
              <a:ext cx="9143641" cy="6744527"/>
              <a:chOff x="0" y="-2240"/>
              <a:chExt cx="9144000" cy="6743608"/>
            </a:xfrm>
          </p:grpSpPr>
          <p:sp>
            <p:nvSpPr>
              <p:cNvPr id="21" name="9 Metin Yer Tutucusu"/>
              <p:cNvSpPr txBox="1">
                <a:spLocks/>
              </p:cNvSpPr>
              <p:nvPr/>
            </p:nvSpPr>
            <p:spPr bwMode="auto">
              <a:xfrm>
                <a:off x="0" y="-2240"/>
                <a:ext cx="9144000" cy="332655"/>
              </a:xfrm>
              <a:prstGeom prst="rect">
                <a:avLst/>
              </a:prstGeom>
              <a:solidFill>
                <a:schemeClr val="accent2"/>
              </a:solidFill>
              <a:ln w="9525">
                <a:solidFill>
                  <a:srgbClr val="000000"/>
                </a:solidFill>
                <a:miter lim="800000"/>
                <a:headEnd/>
                <a:tailEnd/>
              </a:ln>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ts val="1200"/>
                  </a:spcBef>
                  <a:buNone/>
                </a:pPr>
                <a:r>
                  <a:rPr lang="tr-TR" altLang="tr-TR" sz="1200" b="1" dirty="0">
                    <a:solidFill>
                      <a:schemeClr val="bg1"/>
                    </a:solidFill>
                  </a:rPr>
                  <a:t>BİRLEŞİK MANTIK DEVRELERİ (COMBINATIONAL LOGIC)</a:t>
                </a:r>
              </a:p>
            </p:txBody>
          </p:sp>
          <p:sp>
            <p:nvSpPr>
              <p:cNvPr id="23" name="Picture 4"/>
              <p:cNvSpPr>
                <a:spLocks noChangeAspect="1"/>
              </p:cNvSpPr>
              <p:nvPr/>
            </p:nvSpPr>
            <p:spPr bwMode="auto">
              <a:xfrm>
                <a:off x="226481" y="6211819"/>
                <a:ext cx="2628831" cy="5295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grpSp>
        <p:sp>
          <p:nvSpPr>
            <p:cNvPr id="20" name="Metin kutusu 19"/>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sp>
        <p:nvSpPr>
          <p:cNvPr id="24" name="6 Metin Yer Tutucusu"/>
          <p:cNvSpPr txBox="1">
            <a:spLocks/>
          </p:cNvSpPr>
          <p:nvPr/>
        </p:nvSpPr>
        <p:spPr>
          <a:xfrm>
            <a:off x="385527" y="506820"/>
            <a:ext cx="8496300" cy="477838"/>
          </a:xfrm>
          <a:prstGeom prst="rect">
            <a:avLst/>
          </a:prstGeom>
        </p:spPr>
        <p:txBody>
          <a:bodyPr vert="horz" lIns="91440" tIns="45720" rIns="91440" bIns="45720" rtlCol="0" anchor="ctr"/>
          <a:lstStyle>
            <a:defPPr>
              <a:defRPr lang="tr-TR"/>
            </a:defPPr>
            <a:lvl1pPr algn="l" rtl="0" eaLnBrk="0" fontAlgn="base" hangingPunct="0">
              <a:spcBef>
                <a:spcPct val="0"/>
              </a:spcBef>
              <a:spcAft>
                <a:spcPct val="0"/>
              </a:spcAft>
              <a:defRPr sz="900" kern="1200">
                <a:solidFill>
                  <a:schemeClr val="tx1">
                    <a:tint val="75000"/>
                  </a:schemeClr>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tr-TR" altLang="tr-TR" sz="2100" b="1" dirty="0">
                <a:solidFill>
                  <a:srgbClr val="00A5B5"/>
                </a:solidFill>
                <a:latin typeface="Verdana" panose="020B0604030504040204" pitchFamily="34" charset="0"/>
                <a:ea typeface="Verdana" panose="020B0604030504040204" pitchFamily="34" charset="0"/>
              </a:rPr>
              <a:t>3. Kodlama İle İlgili Lojik Devreler</a:t>
            </a:r>
          </a:p>
        </p:txBody>
      </p:sp>
      <p:cxnSp>
        <p:nvCxnSpPr>
          <p:cNvPr id="4" name="Düz Bağlayıcı 3"/>
          <p:cNvCxnSpPr/>
          <p:nvPr/>
        </p:nvCxnSpPr>
        <p:spPr>
          <a:xfrm>
            <a:off x="467544" y="1125538"/>
            <a:ext cx="8352606" cy="0"/>
          </a:xfrm>
          <a:prstGeom prst="line">
            <a:avLst/>
          </a:prstGeom>
          <a:ln w="28575"/>
        </p:spPr>
        <p:style>
          <a:lnRef idx="1">
            <a:schemeClr val="dk1"/>
          </a:lnRef>
          <a:fillRef idx="0">
            <a:schemeClr val="dk1"/>
          </a:fillRef>
          <a:effectRef idx="0">
            <a:schemeClr val="dk1"/>
          </a:effectRef>
          <a:fontRef idx="minor">
            <a:schemeClr val="tx1"/>
          </a:fontRef>
        </p:style>
      </p:cxnSp>
      <p:pic>
        <p:nvPicPr>
          <p:cNvPr id="3" name="Resim 2"/>
          <p:cNvPicPr>
            <a:picLocks noChangeAspect="1"/>
          </p:cNvPicPr>
          <p:nvPr/>
        </p:nvPicPr>
        <p:blipFill>
          <a:blip r:embed="rId2"/>
          <a:stretch>
            <a:fillRect/>
          </a:stretch>
        </p:blipFill>
        <p:spPr>
          <a:xfrm>
            <a:off x="306262" y="2067577"/>
            <a:ext cx="8704604" cy="3285354"/>
          </a:xfrm>
          <a:prstGeom prst="rect">
            <a:avLst/>
          </a:prstGeom>
        </p:spPr>
      </p:pic>
    </p:spTree>
    <p:extLst>
      <p:ext uri="{BB962C8B-B14F-4D97-AF65-F5344CB8AC3E}">
        <p14:creationId xmlns:p14="http://schemas.microsoft.com/office/powerpoint/2010/main" val="35260475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Picture 4"/>
          <p:cNvSpPr>
            <a:spLocks noChangeAspect="1"/>
          </p:cNvSpPr>
          <p:nvPr/>
        </p:nvSpPr>
        <p:spPr bwMode="auto">
          <a:xfrm>
            <a:off x="227013" y="6211888"/>
            <a:ext cx="2628900" cy="530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sp>
        <p:nvSpPr>
          <p:cNvPr id="55302" name="Picture 3"/>
          <p:cNvSpPr>
            <a:spLocks noChangeAspect="1"/>
          </p:cNvSpPr>
          <p:nvPr/>
        </p:nvSpPr>
        <p:spPr bwMode="auto">
          <a:xfrm>
            <a:off x="233363" y="6251575"/>
            <a:ext cx="25844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9" name="Metin kutusu 8"/>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sp>
        <p:nvSpPr>
          <p:cNvPr id="2" name="Metin kutusu 1"/>
          <p:cNvSpPr txBox="1"/>
          <p:nvPr/>
        </p:nvSpPr>
        <p:spPr>
          <a:xfrm>
            <a:off x="387863" y="1136553"/>
            <a:ext cx="8523780" cy="4847481"/>
          </a:xfrm>
          <a:prstGeom prst="rect">
            <a:avLst/>
          </a:prstGeom>
          <a:noFill/>
        </p:spPr>
        <p:txBody>
          <a:bodyPr wrap="square" rtlCol="0">
            <a:spAutoFit/>
          </a:bodyPr>
          <a:lstStyle/>
          <a:p>
            <a:pPr algn="just"/>
            <a:r>
              <a:rPr lang="tr-TR" sz="2300" b="1" dirty="0">
                <a:solidFill>
                  <a:srgbClr val="7030A0"/>
                </a:solidFill>
                <a:latin typeface="+mn-lt"/>
              </a:rPr>
              <a:t>4. </a:t>
            </a:r>
            <a:r>
              <a:rPr lang="tr-TR" sz="2300" b="1" dirty="0" err="1">
                <a:solidFill>
                  <a:srgbClr val="7030A0"/>
                </a:solidFill>
                <a:latin typeface="+mn-lt"/>
              </a:rPr>
              <a:t>Azlayıcılar</a:t>
            </a:r>
            <a:r>
              <a:rPr lang="tr-TR" sz="2300" b="1" dirty="0">
                <a:solidFill>
                  <a:srgbClr val="7030A0"/>
                </a:solidFill>
                <a:latin typeface="+mn-lt"/>
              </a:rPr>
              <a:t> - Veri Dağıtıcılar (</a:t>
            </a:r>
            <a:r>
              <a:rPr lang="tr-TR" sz="2300" b="1" dirty="0" err="1">
                <a:solidFill>
                  <a:srgbClr val="7030A0"/>
                </a:solidFill>
                <a:latin typeface="+mn-lt"/>
              </a:rPr>
              <a:t>Demultiplexers</a:t>
            </a:r>
            <a:r>
              <a:rPr lang="tr-TR" sz="2300" b="1" dirty="0">
                <a:solidFill>
                  <a:srgbClr val="7030A0"/>
                </a:solidFill>
                <a:latin typeface="+mn-lt"/>
              </a:rPr>
              <a:t> - Data </a:t>
            </a:r>
            <a:r>
              <a:rPr lang="tr-TR" sz="2300" b="1" dirty="0" err="1">
                <a:solidFill>
                  <a:srgbClr val="7030A0"/>
                </a:solidFill>
                <a:latin typeface="+mn-lt"/>
              </a:rPr>
              <a:t>Distributors</a:t>
            </a:r>
            <a:r>
              <a:rPr lang="tr-TR" sz="2300" b="1" dirty="0">
                <a:solidFill>
                  <a:srgbClr val="7030A0"/>
                </a:solidFill>
                <a:latin typeface="+mn-lt"/>
              </a:rPr>
              <a:t>) </a:t>
            </a:r>
          </a:p>
          <a:p>
            <a:pPr algn="just"/>
            <a:r>
              <a:rPr lang="tr-TR" sz="2200" b="1" dirty="0">
                <a:solidFill>
                  <a:srgbClr val="00B0F0"/>
                </a:solidFill>
                <a:latin typeface="+mn-lt"/>
              </a:rPr>
              <a:t>1. </a:t>
            </a:r>
            <a:r>
              <a:rPr lang="tr-TR" sz="2200" b="1" dirty="0" err="1">
                <a:solidFill>
                  <a:srgbClr val="00B0F0"/>
                </a:solidFill>
                <a:latin typeface="+mn-lt"/>
              </a:rPr>
              <a:t>Demultiplexer</a:t>
            </a:r>
            <a:r>
              <a:rPr lang="tr-TR" sz="2200" b="1" dirty="0">
                <a:solidFill>
                  <a:srgbClr val="00B0F0"/>
                </a:solidFill>
                <a:latin typeface="+mn-lt"/>
              </a:rPr>
              <a:t> Uygulamaları </a:t>
            </a:r>
          </a:p>
          <a:p>
            <a:pPr algn="just"/>
            <a:r>
              <a:rPr lang="tr-TR" sz="2200" dirty="0" err="1">
                <a:latin typeface="+mn-lt"/>
              </a:rPr>
              <a:t>Demultiplexer</a:t>
            </a:r>
            <a:r>
              <a:rPr lang="tr-TR" sz="2200" dirty="0">
                <a:latin typeface="+mn-lt"/>
              </a:rPr>
              <a:t> devreleri, tek bir verinin farklı yerlerde kullanılmasını sağlayacak uygulamalar yanında, </a:t>
            </a:r>
            <a:r>
              <a:rPr lang="tr-TR" sz="2200" dirty="0" err="1">
                <a:latin typeface="+mn-lt"/>
              </a:rPr>
              <a:t>multiplexer</a:t>
            </a:r>
            <a:r>
              <a:rPr lang="tr-TR" sz="2200" dirty="0">
                <a:latin typeface="+mn-lt"/>
              </a:rPr>
              <a:t> ile birlikte sistemleri basitleştirmek amacıyla kullanılır. Bu kullanım alanlarını birer örnek ile detaylandıralım. </a:t>
            </a:r>
          </a:p>
          <a:p>
            <a:pPr algn="just"/>
            <a:r>
              <a:rPr lang="tr-TR" sz="2200" b="1" i="1" dirty="0">
                <a:latin typeface="+mn-lt"/>
              </a:rPr>
              <a:t>Tetikleme (</a:t>
            </a:r>
            <a:r>
              <a:rPr lang="tr-TR" sz="2200" b="1" i="1" dirty="0" err="1">
                <a:latin typeface="+mn-lt"/>
              </a:rPr>
              <a:t>Clock</a:t>
            </a:r>
            <a:r>
              <a:rPr lang="tr-TR" sz="2200" b="1" i="1" dirty="0">
                <a:latin typeface="+mn-lt"/>
              </a:rPr>
              <a:t>) </a:t>
            </a:r>
            <a:r>
              <a:rPr lang="tr-TR" sz="2200" b="1" i="1" dirty="0" err="1">
                <a:latin typeface="+mn-lt"/>
              </a:rPr>
              <a:t>Demultiplexer</a:t>
            </a:r>
            <a:r>
              <a:rPr lang="tr-TR" sz="2200" b="1" i="1" dirty="0">
                <a:latin typeface="+mn-lt"/>
              </a:rPr>
              <a:t> </a:t>
            </a:r>
          </a:p>
          <a:p>
            <a:pPr algn="just"/>
            <a:r>
              <a:rPr lang="tr-TR" sz="2200" dirty="0" err="1">
                <a:latin typeface="+mn-lt"/>
              </a:rPr>
              <a:t>Demultiplexer</a:t>
            </a:r>
            <a:r>
              <a:rPr lang="tr-TR" sz="2200" dirty="0">
                <a:latin typeface="+mn-lt"/>
              </a:rPr>
              <a:t> devresinin uygulama alanından birisi, tetikleme </a:t>
            </a:r>
            <a:r>
              <a:rPr lang="tr-TR" sz="2200" dirty="0" err="1">
                <a:latin typeface="+mn-lt"/>
              </a:rPr>
              <a:t>demultiplexer’dir</a:t>
            </a:r>
            <a:r>
              <a:rPr lang="tr-TR" sz="2200" dirty="0">
                <a:latin typeface="+mn-lt"/>
              </a:rPr>
              <a:t>. 74LS138 </a:t>
            </a:r>
            <a:r>
              <a:rPr lang="tr-TR" sz="2200" dirty="0" err="1">
                <a:latin typeface="+mn-lt"/>
              </a:rPr>
              <a:t>demultiplexer</a:t>
            </a:r>
            <a:r>
              <a:rPr lang="tr-TR" sz="2200" dirty="0">
                <a:latin typeface="+mn-lt"/>
              </a:rPr>
              <a:t> entegresiyle yapılabilen bu uygulamada, tekbir kaynaktan gelen tetikleme sinyali uygun olan çıkışa yönlendirilir. Örneğin, A</a:t>
            </a:r>
            <a:r>
              <a:rPr lang="tr-TR" sz="2200" baseline="-25000" dirty="0">
                <a:latin typeface="+mn-lt"/>
              </a:rPr>
              <a:t>2</a:t>
            </a:r>
            <a:r>
              <a:rPr lang="tr-TR" sz="2200" dirty="0">
                <a:latin typeface="+mn-lt"/>
              </a:rPr>
              <a:t>A</a:t>
            </a:r>
            <a:r>
              <a:rPr lang="tr-TR" sz="2200" baseline="-25000" dirty="0">
                <a:latin typeface="+mn-lt"/>
              </a:rPr>
              <a:t>1</a:t>
            </a:r>
            <a:r>
              <a:rPr lang="tr-TR" sz="2200" dirty="0">
                <a:latin typeface="+mn-lt"/>
              </a:rPr>
              <a:t>A</a:t>
            </a:r>
            <a:r>
              <a:rPr lang="tr-TR" sz="2200" baseline="-25000" dirty="0">
                <a:latin typeface="+mn-lt"/>
              </a:rPr>
              <a:t>0</a:t>
            </a:r>
            <a:r>
              <a:rPr lang="tr-TR" sz="2200" dirty="0">
                <a:latin typeface="+mn-lt"/>
              </a:rPr>
              <a:t>=100 durumunda tetikleme sinyali Q</a:t>
            </a:r>
            <a:r>
              <a:rPr lang="tr-TR" sz="2200" baseline="-25000" dirty="0">
                <a:latin typeface="+mn-lt"/>
              </a:rPr>
              <a:t>4</a:t>
            </a:r>
            <a:r>
              <a:rPr lang="tr-TR" sz="2200" dirty="0">
                <a:latin typeface="+mn-lt"/>
              </a:rPr>
              <a:t>’e doğru yönlendirilirken, başka bir seçme kombinasyonunda farklı bir çıkışa bağlı olan düzeneğe tetikleme sinyali sağlanır. Bu durumda, </a:t>
            </a:r>
            <a:r>
              <a:rPr lang="tr-TR" sz="2200" dirty="0" err="1">
                <a:latin typeface="+mn-lt"/>
              </a:rPr>
              <a:t>demultiplexer</a:t>
            </a:r>
            <a:r>
              <a:rPr lang="tr-TR" sz="2200" dirty="0">
                <a:latin typeface="+mn-lt"/>
              </a:rPr>
              <a:t> yardımıyla tek bir tetikleme sinyali çok sayıda düzenekte kullanılabilir. </a:t>
            </a:r>
          </a:p>
        </p:txBody>
      </p:sp>
      <p:grpSp>
        <p:nvGrpSpPr>
          <p:cNvPr id="17" name="Grup 16"/>
          <p:cNvGrpSpPr/>
          <p:nvPr/>
        </p:nvGrpSpPr>
        <p:grpSpPr>
          <a:xfrm>
            <a:off x="0" y="22225"/>
            <a:ext cx="9143641" cy="6744527"/>
            <a:chOff x="0" y="22225"/>
            <a:chExt cx="9143641" cy="6744527"/>
          </a:xfrm>
        </p:grpSpPr>
        <p:grpSp>
          <p:nvGrpSpPr>
            <p:cNvPr id="18" name="Grup 21"/>
            <p:cNvGrpSpPr>
              <a:grpSpLocks/>
            </p:cNvGrpSpPr>
            <p:nvPr/>
          </p:nvGrpSpPr>
          <p:grpSpPr bwMode="auto">
            <a:xfrm>
              <a:off x="0" y="22225"/>
              <a:ext cx="9143641" cy="6744527"/>
              <a:chOff x="0" y="-2240"/>
              <a:chExt cx="9144000" cy="6743608"/>
            </a:xfrm>
          </p:grpSpPr>
          <p:sp>
            <p:nvSpPr>
              <p:cNvPr id="21" name="9 Metin Yer Tutucusu"/>
              <p:cNvSpPr txBox="1">
                <a:spLocks/>
              </p:cNvSpPr>
              <p:nvPr/>
            </p:nvSpPr>
            <p:spPr bwMode="auto">
              <a:xfrm>
                <a:off x="0" y="-2240"/>
                <a:ext cx="9144000" cy="332655"/>
              </a:xfrm>
              <a:prstGeom prst="rect">
                <a:avLst/>
              </a:prstGeom>
              <a:solidFill>
                <a:schemeClr val="accent2"/>
              </a:solidFill>
              <a:ln w="9525">
                <a:solidFill>
                  <a:srgbClr val="000000"/>
                </a:solidFill>
                <a:miter lim="800000"/>
                <a:headEnd/>
                <a:tailEnd/>
              </a:ln>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ts val="1200"/>
                  </a:spcBef>
                  <a:buNone/>
                </a:pPr>
                <a:r>
                  <a:rPr lang="tr-TR" altLang="tr-TR" sz="1200" b="1" dirty="0">
                    <a:solidFill>
                      <a:schemeClr val="bg1"/>
                    </a:solidFill>
                  </a:rPr>
                  <a:t> BİRLEŞİK MANTIK DEVRELERİ (COMBINATIONAL LOGIC)</a:t>
                </a:r>
              </a:p>
            </p:txBody>
          </p:sp>
          <p:sp>
            <p:nvSpPr>
              <p:cNvPr id="23" name="Picture 4"/>
              <p:cNvSpPr>
                <a:spLocks noChangeAspect="1"/>
              </p:cNvSpPr>
              <p:nvPr/>
            </p:nvSpPr>
            <p:spPr bwMode="auto">
              <a:xfrm>
                <a:off x="226481" y="6211819"/>
                <a:ext cx="2628831" cy="5295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grpSp>
        <p:sp>
          <p:nvSpPr>
            <p:cNvPr id="20" name="Metin kutusu 19"/>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sp>
        <p:nvSpPr>
          <p:cNvPr id="24" name="6 Metin Yer Tutucusu"/>
          <p:cNvSpPr txBox="1">
            <a:spLocks/>
          </p:cNvSpPr>
          <p:nvPr/>
        </p:nvSpPr>
        <p:spPr>
          <a:xfrm>
            <a:off x="385527" y="506820"/>
            <a:ext cx="8496300" cy="477838"/>
          </a:xfrm>
          <a:prstGeom prst="rect">
            <a:avLst/>
          </a:prstGeom>
        </p:spPr>
        <p:txBody>
          <a:bodyPr vert="horz" lIns="91440" tIns="45720" rIns="91440" bIns="45720" rtlCol="0" anchor="ctr"/>
          <a:lstStyle>
            <a:defPPr>
              <a:defRPr lang="tr-TR"/>
            </a:defPPr>
            <a:lvl1pPr algn="l" rtl="0" eaLnBrk="0" fontAlgn="base" hangingPunct="0">
              <a:spcBef>
                <a:spcPct val="0"/>
              </a:spcBef>
              <a:spcAft>
                <a:spcPct val="0"/>
              </a:spcAft>
              <a:defRPr sz="900" kern="1200">
                <a:solidFill>
                  <a:schemeClr val="tx1">
                    <a:tint val="75000"/>
                  </a:schemeClr>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tr-TR" altLang="tr-TR" sz="2100" b="1" dirty="0">
                <a:solidFill>
                  <a:srgbClr val="00A5B5"/>
                </a:solidFill>
                <a:latin typeface="Verdana" panose="020B0604030504040204" pitchFamily="34" charset="0"/>
                <a:ea typeface="Verdana" panose="020B0604030504040204" pitchFamily="34" charset="0"/>
              </a:rPr>
              <a:t>3. Kodlama İle İlgili Lojik Devreler</a:t>
            </a:r>
          </a:p>
        </p:txBody>
      </p:sp>
      <p:cxnSp>
        <p:nvCxnSpPr>
          <p:cNvPr id="4" name="Düz Bağlayıcı 3"/>
          <p:cNvCxnSpPr/>
          <p:nvPr/>
        </p:nvCxnSpPr>
        <p:spPr>
          <a:xfrm>
            <a:off x="467544" y="1125538"/>
            <a:ext cx="8352606"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49939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Picture 4"/>
          <p:cNvSpPr>
            <a:spLocks noChangeAspect="1"/>
          </p:cNvSpPr>
          <p:nvPr/>
        </p:nvSpPr>
        <p:spPr bwMode="auto">
          <a:xfrm>
            <a:off x="227013" y="6211888"/>
            <a:ext cx="2628900" cy="530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sp>
        <p:nvSpPr>
          <p:cNvPr id="55302" name="Picture 3"/>
          <p:cNvSpPr>
            <a:spLocks noChangeAspect="1"/>
          </p:cNvSpPr>
          <p:nvPr/>
        </p:nvSpPr>
        <p:spPr bwMode="auto">
          <a:xfrm>
            <a:off x="233363" y="6251575"/>
            <a:ext cx="25844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9" name="Metin kutusu 8"/>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sp>
        <p:nvSpPr>
          <p:cNvPr id="2" name="Metin kutusu 1"/>
          <p:cNvSpPr txBox="1"/>
          <p:nvPr/>
        </p:nvSpPr>
        <p:spPr>
          <a:xfrm>
            <a:off x="387863" y="1136553"/>
            <a:ext cx="8523780" cy="5186035"/>
          </a:xfrm>
          <a:prstGeom prst="rect">
            <a:avLst/>
          </a:prstGeom>
          <a:noFill/>
        </p:spPr>
        <p:txBody>
          <a:bodyPr wrap="square" rtlCol="0">
            <a:spAutoFit/>
          </a:bodyPr>
          <a:lstStyle/>
          <a:p>
            <a:pPr algn="just"/>
            <a:r>
              <a:rPr lang="tr-TR" sz="2300" b="1" dirty="0">
                <a:solidFill>
                  <a:srgbClr val="7030A0"/>
                </a:solidFill>
                <a:latin typeface="+mn-lt"/>
              </a:rPr>
              <a:t>4. </a:t>
            </a:r>
            <a:r>
              <a:rPr lang="tr-TR" sz="2300" b="1" dirty="0" err="1">
                <a:solidFill>
                  <a:srgbClr val="7030A0"/>
                </a:solidFill>
                <a:latin typeface="+mn-lt"/>
              </a:rPr>
              <a:t>Azlayıcılar</a:t>
            </a:r>
            <a:r>
              <a:rPr lang="tr-TR" sz="2300" b="1" dirty="0">
                <a:solidFill>
                  <a:srgbClr val="7030A0"/>
                </a:solidFill>
                <a:latin typeface="+mn-lt"/>
              </a:rPr>
              <a:t> - Veri Dağıtıcılar (</a:t>
            </a:r>
            <a:r>
              <a:rPr lang="tr-TR" sz="2300" b="1" dirty="0" err="1">
                <a:solidFill>
                  <a:srgbClr val="7030A0"/>
                </a:solidFill>
                <a:latin typeface="+mn-lt"/>
              </a:rPr>
              <a:t>Demultiplexers</a:t>
            </a:r>
            <a:r>
              <a:rPr lang="tr-TR" sz="2300" b="1" dirty="0">
                <a:solidFill>
                  <a:srgbClr val="7030A0"/>
                </a:solidFill>
                <a:latin typeface="+mn-lt"/>
              </a:rPr>
              <a:t> - Data </a:t>
            </a:r>
            <a:r>
              <a:rPr lang="tr-TR" sz="2300" b="1" dirty="0" err="1">
                <a:solidFill>
                  <a:srgbClr val="7030A0"/>
                </a:solidFill>
                <a:latin typeface="+mn-lt"/>
              </a:rPr>
              <a:t>Distributors</a:t>
            </a:r>
            <a:r>
              <a:rPr lang="tr-TR" sz="2300" b="1" dirty="0">
                <a:solidFill>
                  <a:srgbClr val="7030A0"/>
                </a:solidFill>
                <a:latin typeface="+mn-lt"/>
              </a:rPr>
              <a:t>) </a:t>
            </a:r>
          </a:p>
          <a:p>
            <a:pPr algn="just"/>
            <a:r>
              <a:rPr lang="tr-TR" sz="2200" b="1" dirty="0">
                <a:latin typeface="+mn-lt"/>
              </a:rPr>
              <a:t>Güvenlik Görüntüleme Sistemi </a:t>
            </a:r>
          </a:p>
          <a:p>
            <a:pPr algn="just"/>
            <a:r>
              <a:rPr lang="tr-TR" sz="2200" dirty="0">
                <a:latin typeface="+mn-lt"/>
              </a:rPr>
              <a:t>Bir fabrikada kullanılan güvenlik görüntüleme sisteminde, çok sayıda kapıya bağlı olarak çalışan açık / kapalı anahtarlar bulunmaktadır. Her bir kapı ile bir anahtarın durumu kontrol edilmekte ve anahtarın durumu LED’ler ile görüntülenmektedir. LED’ler güvenlik biriminin bulunduğu uzak bir noktada görüntüleme paneline yerleştirilmiştir. Bu devreyi lojik elemanlar yardımıyla gerçekleştirelim. </a:t>
            </a:r>
          </a:p>
          <a:p>
            <a:pPr algn="just"/>
            <a:endParaRPr lang="tr-TR" dirty="0">
              <a:latin typeface="+mn-lt"/>
            </a:endParaRPr>
          </a:p>
          <a:p>
            <a:pPr algn="just"/>
            <a:r>
              <a:rPr lang="tr-TR" sz="2200" dirty="0">
                <a:latin typeface="+mn-lt"/>
              </a:rPr>
              <a:t>8 kapının kullanıldığı güvenlik görüntüleme sistemi prensip şeması sonraki slaytta görülmektedir. Böyle bir uygulamada yapılacak işlem; her bir kapıdan gelen anahtardan, gösterge panelindeki ilgili LED’e bir hat çekmektir. Bu sistem çok sayıda kablo döşenmesini gerektirir. Uygulanması istenilen devrede bulunan iki birim arasında 8 adet kablo çekilmesi gerekmektedir. </a:t>
            </a:r>
          </a:p>
        </p:txBody>
      </p:sp>
      <p:grpSp>
        <p:nvGrpSpPr>
          <p:cNvPr id="17" name="Grup 16"/>
          <p:cNvGrpSpPr/>
          <p:nvPr/>
        </p:nvGrpSpPr>
        <p:grpSpPr>
          <a:xfrm>
            <a:off x="0" y="22225"/>
            <a:ext cx="9143641" cy="6744527"/>
            <a:chOff x="0" y="22225"/>
            <a:chExt cx="9143641" cy="6744527"/>
          </a:xfrm>
        </p:grpSpPr>
        <p:grpSp>
          <p:nvGrpSpPr>
            <p:cNvPr id="18" name="Grup 21"/>
            <p:cNvGrpSpPr>
              <a:grpSpLocks/>
            </p:cNvGrpSpPr>
            <p:nvPr/>
          </p:nvGrpSpPr>
          <p:grpSpPr bwMode="auto">
            <a:xfrm>
              <a:off x="0" y="22225"/>
              <a:ext cx="9143641" cy="6744527"/>
              <a:chOff x="0" y="-2240"/>
              <a:chExt cx="9144000" cy="6743608"/>
            </a:xfrm>
          </p:grpSpPr>
          <p:sp>
            <p:nvSpPr>
              <p:cNvPr id="21" name="9 Metin Yer Tutucusu"/>
              <p:cNvSpPr txBox="1">
                <a:spLocks/>
              </p:cNvSpPr>
              <p:nvPr/>
            </p:nvSpPr>
            <p:spPr bwMode="auto">
              <a:xfrm>
                <a:off x="0" y="-2240"/>
                <a:ext cx="9144000" cy="332655"/>
              </a:xfrm>
              <a:prstGeom prst="rect">
                <a:avLst/>
              </a:prstGeom>
              <a:solidFill>
                <a:schemeClr val="accent2"/>
              </a:solidFill>
              <a:ln w="9525">
                <a:solidFill>
                  <a:srgbClr val="000000"/>
                </a:solidFill>
                <a:miter lim="800000"/>
                <a:headEnd/>
                <a:tailEnd/>
              </a:ln>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ts val="1200"/>
                  </a:spcBef>
                  <a:buNone/>
                </a:pPr>
                <a:r>
                  <a:rPr lang="tr-TR" altLang="tr-TR" sz="1200" b="1" dirty="0">
                    <a:solidFill>
                      <a:schemeClr val="bg1"/>
                    </a:solidFill>
                  </a:rPr>
                  <a:t> BİRLEŞİK MANTIK DEVRELERİ (COMBINATIONAL LOGIC)</a:t>
                </a:r>
              </a:p>
            </p:txBody>
          </p:sp>
          <p:sp>
            <p:nvSpPr>
              <p:cNvPr id="23" name="Picture 4"/>
              <p:cNvSpPr>
                <a:spLocks noChangeAspect="1"/>
              </p:cNvSpPr>
              <p:nvPr/>
            </p:nvSpPr>
            <p:spPr bwMode="auto">
              <a:xfrm>
                <a:off x="226481" y="6211819"/>
                <a:ext cx="2628831" cy="5295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grpSp>
        <p:sp>
          <p:nvSpPr>
            <p:cNvPr id="20" name="Metin kutusu 19"/>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sp>
        <p:nvSpPr>
          <p:cNvPr id="24" name="6 Metin Yer Tutucusu"/>
          <p:cNvSpPr txBox="1">
            <a:spLocks/>
          </p:cNvSpPr>
          <p:nvPr/>
        </p:nvSpPr>
        <p:spPr>
          <a:xfrm>
            <a:off x="385527" y="506820"/>
            <a:ext cx="8496300" cy="477838"/>
          </a:xfrm>
          <a:prstGeom prst="rect">
            <a:avLst/>
          </a:prstGeom>
        </p:spPr>
        <p:txBody>
          <a:bodyPr vert="horz" lIns="91440" tIns="45720" rIns="91440" bIns="45720" rtlCol="0" anchor="ctr"/>
          <a:lstStyle>
            <a:defPPr>
              <a:defRPr lang="tr-TR"/>
            </a:defPPr>
            <a:lvl1pPr algn="l" rtl="0" eaLnBrk="0" fontAlgn="base" hangingPunct="0">
              <a:spcBef>
                <a:spcPct val="0"/>
              </a:spcBef>
              <a:spcAft>
                <a:spcPct val="0"/>
              </a:spcAft>
              <a:defRPr sz="900" kern="1200">
                <a:solidFill>
                  <a:schemeClr val="tx1">
                    <a:tint val="75000"/>
                  </a:schemeClr>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tr-TR" altLang="tr-TR" sz="2100" b="1" dirty="0">
                <a:solidFill>
                  <a:srgbClr val="00A5B5"/>
                </a:solidFill>
                <a:latin typeface="Verdana" panose="020B0604030504040204" pitchFamily="34" charset="0"/>
                <a:ea typeface="Verdana" panose="020B0604030504040204" pitchFamily="34" charset="0"/>
              </a:rPr>
              <a:t>3. Kodlama İle İlgili Lojik Devreler</a:t>
            </a:r>
          </a:p>
        </p:txBody>
      </p:sp>
      <p:cxnSp>
        <p:nvCxnSpPr>
          <p:cNvPr id="4" name="Düz Bağlayıcı 3"/>
          <p:cNvCxnSpPr/>
          <p:nvPr/>
        </p:nvCxnSpPr>
        <p:spPr>
          <a:xfrm>
            <a:off x="467544" y="1125538"/>
            <a:ext cx="8352606"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511586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Picture 4"/>
          <p:cNvSpPr>
            <a:spLocks noChangeAspect="1"/>
          </p:cNvSpPr>
          <p:nvPr/>
        </p:nvSpPr>
        <p:spPr bwMode="auto">
          <a:xfrm>
            <a:off x="227013" y="6211888"/>
            <a:ext cx="2628900" cy="530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sp>
        <p:nvSpPr>
          <p:cNvPr id="55302" name="Picture 3"/>
          <p:cNvSpPr>
            <a:spLocks noChangeAspect="1"/>
          </p:cNvSpPr>
          <p:nvPr/>
        </p:nvSpPr>
        <p:spPr bwMode="auto">
          <a:xfrm>
            <a:off x="233363" y="6251575"/>
            <a:ext cx="25844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9" name="Metin kutusu 8"/>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sp>
        <p:nvSpPr>
          <p:cNvPr id="2" name="Metin kutusu 1"/>
          <p:cNvSpPr txBox="1"/>
          <p:nvPr/>
        </p:nvSpPr>
        <p:spPr>
          <a:xfrm>
            <a:off x="387863" y="1136553"/>
            <a:ext cx="8523780" cy="446276"/>
          </a:xfrm>
          <a:prstGeom prst="rect">
            <a:avLst/>
          </a:prstGeom>
          <a:noFill/>
        </p:spPr>
        <p:txBody>
          <a:bodyPr wrap="square" rtlCol="0">
            <a:spAutoFit/>
          </a:bodyPr>
          <a:lstStyle/>
          <a:p>
            <a:pPr algn="just"/>
            <a:r>
              <a:rPr lang="tr-TR" sz="2300" b="1" dirty="0">
                <a:solidFill>
                  <a:srgbClr val="7030A0"/>
                </a:solidFill>
                <a:latin typeface="+mn-lt"/>
              </a:rPr>
              <a:t>4. </a:t>
            </a:r>
            <a:r>
              <a:rPr lang="tr-TR" sz="2300" b="1" dirty="0" err="1">
                <a:solidFill>
                  <a:srgbClr val="7030A0"/>
                </a:solidFill>
                <a:latin typeface="+mn-lt"/>
              </a:rPr>
              <a:t>Azlayıcılar</a:t>
            </a:r>
            <a:r>
              <a:rPr lang="tr-TR" sz="2300" b="1" dirty="0">
                <a:solidFill>
                  <a:srgbClr val="7030A0"/>
                </a:solidFill>
                <a:latin typeface="+mn-lt"/>
              </a:rPr>
              <a:t> - Veri Dağıtıcılar (</a:t>
            </a:r>
            <a:r>
              <a:rPr lang="tr-TR" sz="2300" b="1" dirty="0" err="1">
                <a:solidFill>
                  <a:srgbClr val="7030A0"/>
                </a:solidFill>
                <a:latin typeface="+mn-lt"/>
              </a:rPr>
              <a:t>Demultiplexers</a:t>
            </a:r>
            <a:r>
              <a:rPr lang="tr-TR" sz="2300" b="1" dirty="0">
                <a:solidFill>
                  <a:srgbClr val="7030A0"/>
                </a:solidFill>
                <a:latin typeface="+mn-lt"/>
              </a:rPr>
              <a:t> - Data </a:t>
            </a:r>
            <a:r>
              <a:rPr lang="tr-TR" sz="2300" b="1" dirty="0" err="1">
                <a:solidFill>
                  <a:srgbClr val="7030A0"/>
                </a:solidFill>
                <a:latin typeface="+mn-lt"/>
              </a:rPr>
              <a:t>Distributors</a:t>
            </a:r>
            <a:r>
              <a:rPr lang="tr-TR" sz="2300" b="1" dirty="0">
                <a:solidFill>
                  <a:srgbClr val="7030A0"/>
                </a:solidFill>
                <a:latin typeface="+mn-lt"/>
              </a:rPr>
              <a:t>) </a:t>
            </a:r>
          </a:p>
        </p:txBody>
      </p:sp>
      <p:grpSp>
        <p:nvGrpSpPr>
          <p:cNvPr id="17" name="Grup 16"/>
          <p:cNvGrpSpPr/>
          <p:nvPr/>
        </p:nvGrpSpPr>
        <p:grpSpPr>
          <a:xfrm>
            <a:off x="0" y="22225"/>
            <a:ext cx="9143641" cy="6744527"/>
            <a:chOff x="0" y="22225"/>
            <a:chExt cx="9143641" cy="6744527"/>
          </a:xfrm>
        </p:grpSpPr>
        <p:grpSp>
          <p:nvGrpSpPr>
            <p:cNvPr id="18" name="Grup 21"/>
            <p:cNvGrpSpPr>
              <a:grpSpLocks/>
            </p:cNvGrpSpPr>
            <p:nvPr/>
          </p:nvGrpSpPr>
          <p:grpSpPr bwMode="auto">
            <a:xfrm>
              <a:off x="0" y="22225"/>
              <a:ext cx="9143641" cy="6744527"/>
              <a:chOff x="0" y="-2240"/>
              <a:chExt cx="9144000" cy="6743608"/>
            </a:xfrm>
          </p:grpSpPr>
          <p:sp>
            <p:nvSpPr>
              <p:cNvPr id="21" name="9 Metin Yer Tutucusu"/>
              <p:cNvSpPr txBox="1">
                <a:spLocks/>
              </p:cNvSpPr>
              <p:nvPr/>
            </p:nvSpPr>
            <p:spPr bwMode="auto">
              <a:xfrm>
                <a:off x="0" y="-2240"/>
                <a:ext cx="9144000" cy="332655"/>
              </a:xfrm>
              <a:prstGeom prst="rect">
                <a:avLst/>
              </a:prstGeom>
              <a:solidFill>
                <a:schemeClr val="accent2"/>
              </a:solidFill>
              <a:ln w="9525">
                <a:solidFill>
                  <a:srgbClr val="000000"/>
                </a:solidFill>
                <a:miter lim="800000"/>
                <a:headEnd/>
                <a:tailEnd/>
              </a:ln>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ts val="1200"/>
                  </a:spcBef>
                  <a:buNone/>
                </a:pPr>
                <a:r>
                  <a:rPr lang="tr-TR" altLang="tr-TR" sz="1200" b="1" dirty="0">
                    <a:solidFill>
                      <a:schemeClr val="bg1"/>
                    </a:solidFill>
                  </a:rPr>
                  <a:t> BİRLEŞİK MANTIK DEVRELERİ (COMBINATIONAL LOGIC)</a:t>
                </a:r>
              </a:p>
            </p:txBody>
          </p:sp>
          <p:sp>
            <p:nvSpPr>
              <p:cNvPr id="23" name="Picture 4"/>
              <p:cNvSpPr>
                <a:spLocks noChangeAspect="1"/>
              </p:cNvSpPr>
              <p:nvPr/>
            </p:nvSpPr>
            <p:spPr bwMode="auto">
              <a:xfrm>
                <a:off x="226481" y="6211819"/>
                <a:ext cx="2628831" cy="5295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grpSp>
        <p:sp>
          <p:nvSpPr>
            <p:cNvPr id="20" name="Metin kutusu 19"/>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sp>
        <p:nvSpPr>
          <p:cNvPr id="24" name="6 Metin Yer Tutucusu"/>
          <p:cNvSpPr txBox="1">
            <a:spLocks/>
          </p:cNvSpPr>
          <p:nvPr/>
        </p:nvSpPr>
        <p:spPr>
          <a:xfrm>
            <a:off x="385527" y="506820"/>
            <a:ext cx="8496300" cy="477838"/>
          </a:xfrm>
          <a:prstGeom prst="rect">
            <a:avLst/>
          </a:prstGeom>
        </p:spPr>
        <p:txBody>
          <a:bodyPr vert="horz" lIns="91440" tIns="45720" rIns="91440" bIns="45720" rtlCol="0" anchor="ctr"/>
          <a:lstStyle>
            <a:defPPr>
              <a:defRPr lang="tr-TR"/>
            </a:defPPr>
            <a:lvl1pPr algn="l" rtl="0" eaLnBrk="0" fontAlgn="base" hangingPunct="0">
              <a:spcBef>
                <a:spcPct val="0"/>
              </a:spcBef>
              <a:spcAft>
                <a:spcPct val="0"/>
              </a:spcAft>
              <a:defRPr sz="900" kern="1200">
                <a:solidFill>
                  <a:schemeClr val="tx1">
                    <a:tint val="75000"/>
                  </a:schemeClr>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tr-TR" altLang="tr-TR" sz="2100" b="1" dirty="0">
                <a:solidFill>
                  <a:srgbClr val="00A5B5"/>
                </a:solidFill>
                <a:latin typeface="Verdana" panose="020B0604030504040204" pitchFamily="34" charset="0"/>
                <a:ea typeface="Verdana" panose="020B0604030504040204" pitchFamily="34" charset="0"/>
              </a:rPr>
              <a:t>3. Kodlama İle İlgili Lojik Devreler</a:t>
            </a:r>
          </a:p>
        </p:txBody>
      </p:sp>
      <p:cxnSp>
        <p:nvCxnSpPr>
          <p:cNvPr id="4" name="Düz Bağlayıcı 3"/>
          <p:cNvCxnSpPr/>
          <p:nvPr/>
        </p:nvCxnSpPr>
        <p:spPr>
          <a:xfrm>
            <a:off x="467544" y="1125538"/>
            <a:ext cx="8352606" cy="0"/>
          </a:xfrm>
          <a:prstGeom prst="line">
            <a:avLst/>
          </a:prstGeom>
          <a:ln w="28575"/>
        </p:spPr>
        <p:style>
          <a:lnRef idx="1">
            <a:schemeClr val="dk1"/>
          </a:lnRef>
          <a:fillRef idx="0">
            <a:schemeClr val="dk1"/>
          </a:fillRef>
          <a:effectRef idx="0">
            <a:schemeClr val="dk1"/>
          </a:effectRef>
          <a:fontRef idx="minor">
            <a:schemeClr val="tx1"/>
          </a:fontRef>
        </p:style>
      </p:cxnSp>
      <p:pic>
        <p:nvPicPr>
          <p:cNvPr id="3" name="Resim 2"/>
          <p:cNvPicPr>
            <a:picLocks noChangeAspect="1"/>
          </p:cNvPicPr>
          <p:nvPr/>
        </p:nvPicPr>
        <p:blipFill>
          <a:blip r:embed="rId2"/>
          <a:stretch>
            <a:fillRect/>
          </a:stretch>
        </p:blipFill>
        <p:spPr>
          <a:xfrm>
            <a:off x="899592" y="1487741"/>
            <a:ext cx="6840760" cy="5383512"/>
          </a:xfrm>
          <a:prstGeom prst="rect">
            <a:avLst/>
          </a:prstGeom>
        </p:spPr>
      </p:pic>
    </p:spTree>
    <p:extLst>
      <p:ext uri="{BB962C8B-B14F-4D97-AF65-F5344CB8AC3E}">
        <p14:creationId xmlns:p14="http://schemas.microsoft.com/office/powerpoint/2010/main" val="6263113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Picture 4"/>
          <p:cNvSpPr>
            <a:spLocks noChangeAspect="1"/>
          </p:cNvSpPr>
          <p:nvPr/>
        </p:nvSpPr>
        <p:spPr bwMode="auto">
          <a:xfrm>
            <a:off x="227013" y="6211888"/>
            <a:ext cx="2628900" cy="530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sp>
        <p:nvSpPr>
          <p:cNvPr id="55302" name="Picture 3"/>
          <p:cNvSpPr>
            <a:spLocks noChangeAspect="1"/>
          </p:cNvSpPr>
          <p:nvPr/>
        </p:nvSpPr>
        <p:spPr bwMode="auto">
          <a:xfrm>
            <a:off x="233363" y="6251575"/>
            <a:ext cx="25844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9" name="Metin kutusu 8"/>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sp>
        <p:nvSpPr>
          <p:cNvPr id="2" name="Metin kutusu 1"/>
          <p:cNvSpPr txBox="1"/>
          <p:nvPr/>
        </p:nvSpPr>
        <p:spPr>
          <a:xfrm>
            <a:off x="387863" y="1136553"/>
            <a:ext cx="8523780" cy="5186035"/>
          </a:xfrm>
          <a:prstGeom prst="rect">
            <a:avLst/>
          </a:prstGeom>
          <a:noFill/>
        </p:spPr>
        <p:txBody>
          <a:bodyPr wrap="square" rtlCol="0">
            <a:spAutoFit/>
          </a:bodyPr>
          <a:lstStyle/>
          <a:p>
            <a:pPr algn="just"/>
            <a:r>
              <a:rPr lang="tr-TR" sz="2300" b="1" dirty="0">
                <a:solidFill>
                  <a:srgbClr val="7030A0"/>
                </a:solidFill>
                <a:latin typeface="+mn-lt"/>
              </a:rPr>
              <a:t>4. </a:t>
            </a:r>
            <a:r>
              <a:rPr lang="tr-TR" sz="2300" b="1" dirty="0" err="1">
                <a:solidFill>
                  <a:srgbClr val="7030A0"/>
                </a:solidFill>
                <a:latin typeface="+mn-lt"/>
              </a:rPr>
              <a:t>Azlayıcılar</a:t>
            </a:r>
            <a:r>
              <a:rPr lang="tr-TR" sz="2300" b="1" dirty="0">
                <a:solidFill>
                  <a:srgbClr val="7030A0"/>
                </a:solidFill>
                <a:latin typeface="+mn-lt"/>
              </a:rPr>
              <a:t> - Veri Dağıtıcılar (</a:t>
            </a:r>
            <a:r>
              <a:rPr lang="tr-TR" sz="2300" b="1" dirty="0" err="1">
                <a:solidFill>
                  <a:srgbClr val="7030A0"/>
                </a:solidFill>
                <a:latin typeface="+mn-lt"/>
              </a:rPr>
              <a:t>Demultiplexers</a:t>
            </a:r>
            <a:r>
              <a:rPr lang="tr-TR" sz="2300" b="1" dirty="0">
                <a:solidFill>
                  <a:srgbClr val="7030A0"/>
                </a:solidFill>
                <a:latin typeface="+mn-lt"/>
              </a:rPr>
              <a:t> - Data </a:t>
            </a:r>
            <a:r>
              <a:rPr lang="tr-TR" sz="2300" b="1" dirty="0" err="1">
                <a:solidFill>
                  <a:srgbClr val="7030A0"/>
                </a:solidFill>
                <a:latin typeface="+mn-lt"/>
              </a:rPr>
              <a:t>Distributors</a:t>
            </a:r>
            <a:r>
              <a:rPr lang="tr-TR" sz="2300" b="1" dirty="0">
                <a:solidFill>
                  <a:srgbClr val="7030A0"/>
                </a:solidFill>
                <a:latin typeface="+mn-lt"/>
              </a:rPr>
              <a:t>) </a:t>
            </a:r>
          </a:p>
          <a:p>
            <a:pPr algn="just"/>
            <a:r>
              <a:rPr lang="tr-TR" sz="2200" dirty="0">
                <a:latin typeface="+mn-lt"/>
              </a:rPr>
              <a:t>Prensip şeması çizilen devrede, sekiz kapıda bulunan anahtarlar </a:t>
            </a:r>
            <a:r>
              <a:rPr lang="tr-TR" sz="2200" dirty="0" err="1">
                <a:latin typeface="+mn-lt"/>
              </a:rPr>
              <a:t>multiplexer</a:t>
            </a:r>
            <a:r>
              <a:rPr lang="tr-TR" sz="2200" dirty="0">
                <a:latin typeface="+mn-lt"/>
              </a:rPr>
              <a:t> için veri girişleridir. Kapılar açık olduğu zaman ‘1’ sinyali üretilirken, kapalı olduğu zaman ‘0’ üretilir. Kapıların durumuna göre bu bilgiler </a:t>
            </a:r>
            <a:r>
              <a:rPr lang="tr-TR" sz="2200" dirty="0" err="1">
                <a:latin typeface="+mn-lt"/>
              </a:rPr>
              <a:t>multiplexer</a:t>
            </a:r>
            <a:r>
              <a:rPr lang="tr-TR" sz="2200" dirty="0">
                <a:latin typeface="+mn-lt"/>
              </a:rPr>
              <a:t> girişinde gözükür. </a:t>
            </a:r>
            <a:r>
              <a:rPr lang="tr-TR" sz="2200" dirty="0" err="1">
                <a:latin typeface="+mn-lt"/>
              </a:rPr>
              <a:t>Mod</a:t>
            </a:r>
            <a:r>
              <a:rPr lang="tr-TR" sz="2200" dirty="0">
                <a:latin typeface="+mn-lt"/>
              </a:rPr>
              <a:t> 8 sayıcı, hem </a:t>
            </a:r>
            <a:r>
              <a:rPr lang="tr-TR" sz="2200" dirty="0" err="1">
                <a:latin typeface="+mn-lt"/>
              </a:rPr>
              <a:t>multiplexer</a:t>
            </a:r>
            <a:r>
              <a:rPr lang="tr-TR" sz="2200" dirty="0">
                <a:latin typeface="+mn-lt"/>
              </a:rPr>
              <a:t> hem de </a:t>
            </a:r>
            <a:r>
              <a:rPr lang="tr-TR" sz="2200" dirty="0" err="1">
                <a:latin typeface="+mn-lt"/>
              </a:rPr>
              <a:t>demultiplexer</a:t>
            </a:r>
            <a:r>
              <a:rPr lang="tr-TR" sz="2200" dirty="0">
                <a:latin typeface="+mn-lt"/>
              </a:rPr>
              <a:t> için seçici giriş sinyalleri üretir. </a:t>
            </a:r>
            <a:r>
              <a:rPr lang="tr-TR" sz="2200" dirty="0" err="1">
                <a:latin typeface="+mn-lt"/>
              </a:rPr>
              <a:t>Multiplexer</a:t>
            </a:r>
            <a:r>
              <a:rPr lang="tr-TR" sz="2200" dirty="0">
                <a:latin typeface="+mn-lt"/>
              </a:rPr>
              <a:t> devresi, girişlere bağlı kapılardan gelen sinyallerden birisini çıkışına aktarır. Bu çıkıştan alınan sinyal </a:t>
            </a:r>
            <a:r>
              <a:rPr lang="tr-TR" sz="2200" dirty="0" err="1">
                <a:latin typeface="+mn-lt"/>
              </a:rPr>
              <a:t>demultiplexer’in</a:t>
            </a:r>
            <a:r>
              <a:rPr lang="tr-TR" sz="2200" dirty="0">
                <a:latin typeface="+mn-lt"/>
              </a:rPr>
              <a:t> ‘I’ girişine uygulanır. </a:t>
            </a:r>
          </a:p>
          <a:p>
            <a:pPr algn="just"/>
            <a:endParaRPr lang="tr-TR" sz="1200" dirty="0">
              <a:latin typeface="+mn-lt"/>
            </a:endParaRPr>
          </a:p>
          <a:p>
            <a:pPr algn="just"/>
            <a:r>
              <a:rPr lang="tr-TR" sz="2200" dirty="0">
                <a:latin typeface="+mn-lt"/>
              </a:rPr>
              <a:t>MOD 8 sayıcı çıkışından </a:t>
            </a:r>
            <a:r>
              <a:rPr lang="tr-TR" sz="2200" dirty="0" err="1">
                <a:latin typeface="+mn-lt"/>
              </a:rPr>
              <a:t>demultiplexer</a:t>
            </a:r>
            <a:r>
              <a:rPr lang="tr-TR" sz="2200" dirty="0">
                <a:latin typeface="+mn-lt"/>
              </a:rPr>
              <a:t> seçici girişlerine uygulanan sinyaller, I girişinden gelen bilgiyi çıkışlara bağlı olan LED’lere gönderir. Diğer bir deyişle, seri şekilde I girişine gelen bilgiler seçici girişler yardımıyla uygun olan çıkışa aktarılır. Kapılardan birisinin açık olması durumunda, ilgili LED flaş yaparak yanıp-söner. Flaş süresi tetikleme sinyalinin frekansını değiştirmek suretiyle ayarlanabilir.</a:t>
            </a:r>
          </a:p>
        </p:txBody>
      </p:sp>
      <p:sp>
        <p:nvSpPr>
          <p:cNvPr id="24" name="6 Metin Yer Tutucusu"/>
          <p:cNvSpPr txBox="1">
            <a:spLocks/>
          </p:cNvSpPr>
          <p:nvPr/>
        </p:nvSpPr>
        <p:spPr>
          <a:xfrm>
            <a:off x="385527" y="506820"/>
            <a:ext cx="8496300" cy="477838"/>
          </a:xfrm>
          <a:prstGeom prst="rect">
            <a:avLst/>
          </a:prstGeom>
        </p:spPr>
        <p:txBody>
          <a:bodyPr vert="horz" lIns="91440" tIns="45720" rIns="91440" bIns="45720" rtlCol="0" anchor="ctr"/>
          <a:lstStyle>
            <a:defPPr>
              <a:defRPr lang="tr-TR"/>
            </a:defPPr>
            <a:lvl1pPr algn="l" rtl="0" eaLnBrk="0" fontAlgn="base" hangingPunct="0">
              <a:spcBef>
                <a:spcPct val="0"/>
              </a:spcBef>
              <a:spcAft>
                <a:spcPct val="0"/>
              </a:spcAft>
              <a:defRPr sz="900" kern="1200">
                <a:solidFill>
                  <a:schemeClr val="tx1">
                    <a:tint val="75000"/>
                  </a:schemeClr>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tr-TR" altLang="tr-TR" sz="2100" b="1" dirty="0">
                <a:solidFill>
                  <a:srgbClr val="00A5B5"/>
                </a:solidFill>
                <a:latin typeface="Verdana" panose="020B0604030504040204" pitchFamily="34" charset="0"/>
                <a:ea typeface="Verdana" panose="020B0604030504040204" pitchFamily="34" charset="0"/>
              </a:rPr>
              <a:t>3. Kodlama İle İlgili Lojik Devreler</a:t>
            </a:r>
          </a:p>
        </p:txBody>
      </p:sp>
      <p:cxnSp>
        <p:nvCxnSpPr>
          <p:cNvPr id="4" name="Düz Bağlayıcı 3"/>
          <p:cNvCxnSpPr/>
          <p:nvPr/>
        </p:nvCxnSpPr>
        <p:spPr>
          <a:xfrm>
            <a:off x="467544" y="1125538"/>
            <a:ext cx="8352606"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95282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Picture 4"/>
          <p:cNvSpPr>
            <a:spLocks noChangeAspect="1"/>
          </p:cNvSpPr>
          <p:nvPr/>
        </p:nvSpPr>
        <p:spPr bwMode="auto">
          <a:xfrm>
            <a:off x="227013" y="6211888"/>
            <a:ext cx="2628900" cy="530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sp>
        <p:nvSpPr>
          <p:cNvPr id="55302" name="Picture 3"/>
          <p:cNvSpPr>
            <a:spLocks noChangeAspect="1"/>
          </p:cNvSpPr>
          <p:nvPr/>
        </p:nvSpPr>
        <p:spPr bwMode="auto">
          <a:xfrm>
            <a:off x="233363" y="6251575"/>
            <a:ext cx="25844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9" name="Metin kutusu 8"/>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nvGrpSpPr>
          <p:cNvPr id="17" name="Grup 16"/>
          <p:cNvGrpSpPr/>
          <p:nvPr/>
        </p:nvGrpSpPr>
        <p:grpSpPr>
          <a:xfrm>
            <a:off x="0" y="22225"/>
            <a:ext cx="9143641" cy="6744527"/>
            <a:chOff x="0" y="22225"/>
            <a:chExt cx="9143641" cy="6744527"/>
          </a:xfrm>
        </p:grpSpPr>
        <p:grpSp>
          <p:nvGrpSpPr>
            <p:cNvPr id="18" name="Grup 21"/>
            <p:cNvGrpSpPr>
              <a:grpSpLocks/>
            </p:cNvGrpSpPr>
            <p:nvPr/>
          </p:nvGrpSpPr>
          <p:grpSpPr bwMode="auto">
            <a:xfrm>
              <a:off x="0" y="22225"/>
              <a:ext cx="9143641" cy="6744527"/>
              <a:chOff x="0" y="-2240"/>
              <a:chExt cx="9144000" cy="6743608"/>
            </a:xfrm>
          </p:grpSpPr>
          <p:sp>
            <p:nvSpPr>
              <p:cNvPr id="21" name="9 Metin Yer Tutucusu"/>
              <p:cNvSpPr txBox="1">
                <a:spLocks/>
              </p:cNvSpPr>
              <p:nvPr/>
            </p:nvSpPr>
            <p:spPr bwMode="auto">
              <a:xfrm>
                <a:off x="0" y="-2240"/>
                <a:ext cx="9144000" cy="332655"/>
              </a:xfrm>
              <a:prstGeom prst="rect">
                <a:avLst/>
              </a:prstGeom>
              <a:solidFill>
                <a:schemeClr val="accent2"/>
              </a:solidFill>
              <a:ln w="9525">
                <a:solidFill>
                  <a:srgbClr val="000000"/>
                </a:solidFill>
                <a:miter lim="800000"/>
                <a:headEnd/>
                <a:tailEnd/>
              </a:ln>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ts val="1200"/>
                  </a:spcBef>
                  <a:buNone/>
                </a:pPr>
                <a:r>
                  <a:rPr lang="tr-TR" altLang="tr-TR" sz="1200" b="1" dirty="0">
                    <a:solidFill>
                      <a:schemeClr val="bg1"/>
                    </a:solidFill>
                  </a:rPr>
                  <a:t>BİRLEŞİK MANTIK DEVRELERİ (COMBINATIONAL LOGIC)</a:t>
                </a:r>
              </a:p>
            </p:txBody>
          </p:sp>
          <p:sp>
            <p:nvSpPr>
              <p:cNvPr id="23" name="Picture 4"/>
              <p:cNvSpPr>
                <a:spLocks noChangeAspect="1"/>
              </p:cNvSpPr>
              <p:nvPr/>
            </p:nvSpPr>
            <p:spPr bwMode="auto">
              <a:xfrm>
                <a:off x="226481" y="6211819"/>
                <a:ext cx="2628831" cy="5295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grpSp>
        <p:sp>
          <p:nvSpPr>
            <p:cNvPr id="20" name="Metin kutusu 19"/>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sp>
        <p:nvSpPr>
          <p:cNvPr id="2" name="Metin kutusu 1"/>
          <p:cNvSpPr txBox="1"/>
          <p:nvPr/>
        </p:nvSpPr>
        <p:spPr>
          <a:xfrm>
            <a:off x="358048" y="1118349"/>
            <a:ext cx="8523780" cy="5109091"/>
          </a:xfrm>
          <a:prstGeom prst="rect">
            <a:avLst/>
          </a:prstGeom>
          <a:noFill/>
        </p:spPr>
        <p:txBody>
          <a:bodyPr wrap="square" rtlCol="0">
            <a:spAutoFit/>
          </a:bodyPr>
          <a:lstStyle/>
          <a:p>
            <a:pPr algn="just"/>
            <a:r>
              <a:rPr lang="tr-TR" sz="2300" dirty="0">
                <a:latin typeface="+mn-lt"/>
              </a:rPr>
              <a:t>İşlem basamakları içerisinde en çok dikkat edilmesi gereken adım, sözlerle çerçevesini çizdiğimiz işlemlerin doğruluk tablosu haline getirilmesidir. Çünkü bu aşamada yapılacak bir hata, daha sonraki tüm adımlarda hatalı işlem yapılması sonucunu doğurur. Doğruluk tablosundan elde edilen çıkış eşitliklerini sadeleştirmek için, sadeleştirme yöntemlerinden uygun olan birisi kullanılabilir. Sadeleştirilen eşitliklerin aşağıdaki özellikleri taşıması istenir: </a:t>
            </a:r>
          </a:p>
          <a:p>
            <a:pPr marL="514350" indent="-514350" algn="just">
              <a:buFont typeface="+mj-lt"/>
              <a:buAutoNum type="romanLcPeriod"/>
            </a:pPr>
            <a:r>
              <a:rPr lang="tr-TR" sz="2300" dirty="0">
                <a:latin typeface="+mn-lt"/>
              </a:rPr>
              <a:t>En az sayıda lojik kapı içermesi. </a:t>
            </a:r>
          </a:p>
          <a:p>
            <a:pPr marL="514350" indent="-514350" algn="just">
              <a:buFont typeface="+mj-lt"/>
              <a:buAutoNum type="romanLcPeriod"/>
            </a:pPr>
            <a:r>
              <a:rPr lang="tr-TR" sz="2300" dirty="0">
                <a:latin typeface="+mn-lt"/>
              </a:rPr>
              <a:t>Her bir kapının en az sayıda girişe sahip olması. </a:t>
            </a:r>
          </a:p>
          <a:p>
            <a:pPr marL="514350" indent="-514350" algn="just">
              <a:buFont typeface="+mj-lt"/>
              <a:buAutoNum type="romanLcPeriod"/>
            </a:pPr>
            <a:r>
              <a:rPr lang="tr-TR" sz="2300" dirty="0">
                <a:latin typeface="+mn-lt"/>
              </a:rPr>
              <a:t>Devrenin minimum yayılım zamanına sahip olması. </a:t>
            </a:r>
          </a:p>
          <a:p>
            <a:pPr marL="514350" indent="-514350" algn="just">
              <a:buFont typeface="+mj-lt"/>
              <a:buAutoNum type="romanLcPeriod"/>
            </a:pPr>
            <a:r>
              <a:rPr lang="tr-TR" sz="2300" dirty="0">
                <a:latin typeface="+mn-lt"/>
              </a:rPr>
              <a:t>Devrenin minimum sayıda bağlantı içermesi. </a:t>
            </a:r>
          </a:p>
          <a:p>
            <a:pPr marL="514350" indent="-514350" algn="just">
              <a:buFont typeface="+mj-lt"/>
              <a:buAutoNum type="romanLcPeriod"/>
            </a:pPr>
            <a:r>
              <a:rPr lang="tr-TR" sz="2300" dirty="0">
                <a:latin typeface="+mn-lt"/>
              </a:rPr>
              <a:t>Her bir kapının, sürme kapasitesi sınırının altında eleman sürmesi.</a:t>
            </a:r>
          </a:p>
          <a:p>
            <a:pPr algn="just"/>
            <a:endParaRPr lang="tr-TR" dirty="0">
              <a:latin typeface="+mn-lt"/>
            </a:endParaRPr>
          </a:p>
          <a:p>
            <a:pPr algn="just"/>
            <a:r>
              <a:rPr lang="tr-TR" sz="1600" dirty="0">
                <a:latin typeface="+mn-lt"/>
              </a:rPr>
              <a:t>Buradaki tüm kriterlerin aynı anda sağlanması mümkün olmayabilir. Bu durumda, kriterler arasından tasarlanan devrenin aranan özelliklere göre seçim yapılır.</a:t>
            </a:r>
            <a:endParaRPr lang="tr-TR" sz="2800" dirty="0">
              <a:latin typeface="+mn-lt"/>
            </a:endParaRPr>
          </a:p>
        </p:txBody>
      </p:sp>
      <p:sp>
        <p:nvSpPr>
          <p:cNvPr id="24" name="6 Metin Yer Tutucusu"/>
          <p:cNvSpPr txBox="1">
            <a:spLocks/>
          </p:cNvSpPr>
          <p:nvPr/>
        </p:nvSpPr>
        <p:spPr>
          <a:xfrm>
            <a:off x="385527" y="506820"/>
            <a:ext cx="8496300" cy="477838"/>
          </a:xfrm>
          <a:prstGeom prst="rect">
            <a:avLst/>
          </a:prstGeom>
        </p:spPr>
        <p:txBody>
          <a:bodyPr vert="horz" lIns="91440" tIns="45720" rIns="91440" bIns="45720" rtlCol="0" anchor="ctr"/>
          <a:lstStyle>
            <a:defPPr>
              <a:defRPr lang="tr-TR"/>
            </a:defPPr>
            <a:lvl1pPr algn="l" rtl="0" eaLnBrk="0" fontAlgn="base" hangingPunct="0">
              <a:spcBef>
                <a:spcPct val="0"/>
              </a:spcBef>
              <a:spcAft>
                <a:spcPct val="0"/>
              </a:spcAft>
              <a:defRPr sz="900" kern="1200">
                <a:solidFill>
                  <a:schemeClr val="tx1">
                    <a:tint val="75000"/>
                  </a:schemeClr>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tr-TR" altLang="tr-TR" sz="2100" b="1" dirty="0">
                <a:solidFill>
                  <a:srgbClr val="00A5B5"/>
                </a:solidFill>
                <a:latin typeface="Verdana" panose="020B0604030504040204" pitchFamily="34" charset="0"/>
                <a:ea typeface="Verdana" panose="020B0604030504040204" pitchFamily="34" charset="0"/>
              </a:rPr>
              <a:t>2. Birleşik Devre Tasarım Esasları</a:t>
            </a:r>
          </a:p>
        </p:txBody>
      </p:sp>
      <p:cxnSp>
        <p:nvCxnSpPr>
          <p:cNvPr id="4" name="Düz Bağlayıcı 3"/>
          <p:cNvCxnSpPr/>
          <p:nvPr/>
        </p:nvCxnSpPr>
        <p:spPr>
          <a:xfrm>
            <a:off x="467544" y="1125538"/>
            <a:ext cx="8352606"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543808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Picture 4"/>
          <p:cNvSpPr>
            <a:spLocks noChangeAspect="1"/>
          </p:cNvSpPr>
          <p:nvPr/>
        </p:nvSpPr>
        <p:spPr bwMode="auto">
          <a:xfrm>
            <a:off x="227013" y="6211888"/>
            <a:ext cx="2628900" cy="530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sp>
        <p:nvSpPr>
          <p:cNvPr id="55302" name="Picture 3"/>
          <p:cNvSpPr>
            <a:spLocks noChangeAspect="1"/>
          </p:cNvSpPr>
          <p:nvPr/>
        </p:nvSpPr>
        <p:spPr bwMode="auto">
          <a:xfrm>
            <a:off x="233363" y="6251575"/>
            <a:ext cx="25844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9" name="Metin kutusu 8"/>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sp>
        <p:nvSpPr>
          <p:cNvPr id="2" name="Metin kutusu 1"/>
          <p:cNvSpPr txBox="1"/>
          <p:nvPr/>
        </p:nvSpPr>
        <p:spPr>
          <a:xfrm>
            <a:off x="387863" y="1136553"/>
            <a:ext cx="8523780" cy="3847207"/>
          </a:xfrm>
          <a:prstGeom prst="rect">
            <a:avLst/>
          </a:prstGeom>
          <a:noFill/>
        </p:spPr>
        <p:txBody>
          <a:bodyPr wrap="square" rtlCol="0">
            <a:spAutoFit/>
          </a:bodyPr>
          <a:lstStyle/>
          <a:p>
            <a:pPr algn="just"/>
            <a:r>
              <a:rPr lang="tr-TR" sz="2300" b="1" dirty="0">
                <a:solidFill>
                  <a:srgbClr val="7030A0"/>
                </a:solidFill>
                <a:latin typeface="+mn-lt"/>
              </a:rPr>
              <a:t>5. Karşılaştırıcı ve Aritmetik İşlem Devreleri (</a:t>
            </a:r>
            <a:r>
              <a:rPr lang="tr-TR" sz="2300" b="1" dirty="0" err="1">
                <a:solidFill>
                  <a:srgbClr val="7030A0"/>
                </a:solidFill>
                <a:latin typeface="+mn-lt"/>
              </a:rPr>
              <a:t>Arithmetic</a:t>
            </a:r>
            <a:r>
              <a:rPr lang="tr-TR" sz="2300" b="1" dirty="0">
                <a:solidFill>
                  <a:srgbClr val="7030A0"/>
                </a:solidFill>
                <a:latin typeface="+mn-lt"/>
              </a:rPr>
              <a:t> </a:t>
            </a:r>
            <a:r>
              <a:rPr lang="tr-TR" sz="2300" b="1" dirty="0" err="1">
                <a:solidFill>
                  <a:srgbClr val="7030A0"/>
                </a:solidFill>
                <a:latin typeface="+mn-lt"/>
              </a:rPr>
              <a:t>Lojic</a:t>
            </a:r>
            <a:r>
              <a:rPr lang="tr-TR" sz="2300" b="1" dirty="0">
                <a:solidFill>
                  <a:srgbClr val="7030A0"/>
                </a:solidFill>
                <a:latin typeface="+mn-lt"/>
              </a:rPr>
              <a:t> </a:t>
            </a:r>
            <a:r>
              <a:rPr lang="tr-TR" sz="2300" b="1" dirty="0" err="1">
                <a:solidFill>
                  <a:srgbClr val="7030A0"/>
                </a:solidFill>
                <a:latin typeface="+mn-lt"/>
              </a:rPr>
              <a:t>Unit</a:t>
            </a:r>
            <a:r>
              <a:rPr lang="tr-TR" sz="2300" b="1" dirty="0">
                <a:solidFill>
                  <a:srgbClr val="7030A0"/>
                </a:solidFill>
                <a:latin typeface="+mn-lt"/>
              </a:rPr>
              <a:t>)</a:t>
            </a:r>
          </a:p>
          <a:p>
            <a:pPr algn="just"/>
            <a:endParaRPr lang="tr-TR" sz="2300" b="1" dirty="0">
              <a:solidFill>
                <a:srgbClr val="7030A0"/>
              </a:solidFill>
              <a:latin typeface="+mn-lt"/>
            </a:endParaRPr>
          </a:p>
          <a:p>
            <a:pPr algn="just"/>
            <a:r>
              <a:rPr lang="tr-TR" sz="2200" dirty="0">
                <a:latin typeface="+mn-lt"/>
              </a:rPr>
              <a:t>‘Karşılaştırıcı devreleri’, farklı kaynaklardan gelen bilgileri karşılaştırmak amacıyla düzenlenen devreler olarak düşünebilir. Bileşik lojikte en çok kullanılan devrelerden olan toplayıcı ve çıkarıcı devreler ise, ‘Aritmetik İşlem Devreleri’ olarak isimlendirilir. </a:t>
            </a:r>
          </a:p>
          <a:p>
            <a:pPr algn="just"/>
            <a:endParaRPr lang="tr-TR" sz="2200" dirty="0">
              <a:latin typeface="+mn-lt"/>
            </a:endParaRPr>
          </a:p>
          <a:p>
            <a:pPr algn="just"/>
            <a:r>
              <a:rPr lang="tr-TR" sz="2200" dirty="0">
                <a:latin typeface="+mn-lt"/>
              </a:rPr>
              <a:t>Karşılaştırıcı ve aritmetik işlem devreleri ‘Kıyaslama Devreleri’ veya ‘Aritmetik Mantık Birimi’ olarak tanımlanır. Diğer bir değişle, kıyaslama devreleri karşılaştırıcılar ve aritmetik lojik devrelerine genelde verilen bir isimdir. </a:t>
            </a:r>
          </a:p>
        </p:txBody>
      </p:sp>
      <p:grpSp>
        <p:nvGrpSpPr>
          <p:cNvPr id="17" name="Grup 16"/>
          <p:cNvGrpSpPr/>
          <p:nvPr/>
        </p:nvGrpSpPr>
        <p:grpSpPr>
          <a:xfrm>
            <a:off x="0" y="22225"/>
            <a:ext cx="9143641" cy="6744527"/>
            <a:chOff x="0" y="22225"/>
            <a:chExt cx="9143641" cy="6744527"/>
          </a:xfrm>
        </p:grpSpPr>
        <p:grpSp>
          <p:nvGrpSpPr>
            <p:cNvPr id="18" name="Grup 21"/>
            <p:cNvGrpSpPr>
              <a:grpSpLocks/>
            </p:cNvGrpSpPr>
            <p:nvPr/>
          </p:nvGrpSpPr>
          <p:grpSpPr bwMode="auto">
            <a:xfrm>
              <a:off x="0" y="22225"/>
              <a:ext cx="9143641" cy="6744527"/>
              <a:chOff x="0" y="-2240"/>
              <a:chExt cx="9144000" cy="6743608"/>
            </a:xfrm>
          </p:grpSpPr>
          <p:sp>
            <p:nvSpPr>
              <p:cNvPr id="21" name="9 Metin Yer Tutucusu"/>
              <p:cNvSpPr txBox="1">
                <a:spLocks/>
              </p:cNvSpPr>
              <p:nvPr/>
            </p:nvSpPr>
            <p:spPr bwMode="auto">
              <a:xfrm>
                <a:off x="0" y="-2240"/>
                <a:ext cx="9144000" cy="332655"/>
              </a:xfrm>
              <a:prstGeom prst="rect">
                <a:avLst/>
              </a:prstGeom>
              <a:solidFill>
                <a:schemeClr val="accent2"/>
              </a:solidFill>
              <a:ln w="9525">
                <a:solidFill>
                  <a:srgbClr val="000000"/>
                </a:solidFill>
                <a:miter lim="800000"/>
                <a:headEnd/>
                <a:tailEnd/>
              </a:ln>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ts val="1200"/>
                  </a:spcBef>
                  <a:buNone/>
                </a:pPr>
                <a:r>
                  <a:rPr lang="tr-TR" altLang="tr-TR" sz="1200" b="1" dirty="0">
                    <a:solidFill>
                      <a:schemeClr val="bg1"/>
                    </a:solidFill>
                  </a:rPr>
                  <a:t> BİRLEŞİK MANTIK DEVRELERİ (COMBINATIONAL LOGIC)</a:t>
                </a:r>
              </a:p>
            </p:txBody>
          </p:sp>
          <p:sp>
            <p:nvSpPr>
              <p:cNvPr id="23" name="Picture 4"/>
              <p:cNvSpPr>
                <a:spLocks noChangeAspect="1"/>
              </p:cNvSpPr>
              <p:nvPr/>
            </p:nvSpPr>
            <p:spPr bwMode="auto">
              <a:xfrm>
                <a:off x="226481" y="6211819"/>
                <a:ext cx="2628831" cy="5295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grpSp>
        <p:sp>
          <p:nvSpPr>
            <p:cNvPr id="20" name="Metin kutusu 19"/>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sp>
        <p:nvSpPr>
          <p:cNvPr id="24" name="6 Metin Yer Tutucusu"/>
          <p:cNvSpPr txBox="1">
            <a:spLocks/>
          </p:cNvSpPr>
          <p:nvPr/>
        </p:nvSpPr>
        <p:spPr>
          <a:xfrm>
            <a:off x="385527" y="506820"/>
            <a:ext cx="8496300" cy="477838"/>
          </a:xfrm>
          <a:prstGeom prst="rect">
            <a:avLst/>
          </a:prstGeom>
        </p:spPr>
        <p:txBody>
          <a:bodyPr vert="horz" lIns="91440" tIns="45720" rIns="91440" bIns="45720" rtlCol="0" anchor="ctr"/>
          <a:lstStyle>
            <a:defPPr>
              <a:defRPr lang="tr-TR"/>
            </a:defPPr>
            <a:lvl1pPr algn="l" rtl="0" eaLnBrk="0" fontAlgn="base" hangingPunct="0">
              <a:spcBef>
                <a:spcPct val="0"/>
              </a:spcBef>
              <a:spcAft>
                <a:spcPct val="0"/>
              </a:spcAft>
              <a:defRPr sz="900" kern="1200">
                <a:solidFill>
                  <a:schemeClr val="tx1">
                    <a:tint val="75000"/>
                  </a:schemeClr>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tr-TR" altLang="tr-TR" sz="2100" b="1" dirty="0">
                <a:solidFill>
                  <a:srgbClr val="00A5B5"/>
                </a:solidFill>
                <a:latin typeface="Verdana" panose="020B0604030504040204" pitchFamily="34" charset="0"/>
                <a:ea typeface="Verdana" panose="020B0604030504040204" pitchFamily="34" charset="0"/>
              </a:rPr>
              <a:t>3. Kodlama İle İlgili Lojik Devreler</a:t>
            </a:r>
          </a:p>
        </p:txBody>
      </p:sp>
      <p:cxnSp>
        <p:nvCxnSpPr>
          <p:cNvPr id="4" name="Düz Bağlayıcı 3"/>
          <p:cNvCxnSpPr/>
          <p:nvPr/>
        </p:nvCxnSpPr>
        <p:spPr>
          <a:xfrm>
            <a:off x="467544" y="1125538"/>
            <a:ext cx="8352606"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375091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Picture 4"/>
          <p:cNvSpPr>
            <a:spLocks noChangeAspect="1"/>
          </p:cNvSpPr>
          <p:nvPr/>
        </p:nvSpPr>
        <p:spPr bwMode="auto">
          <a:xfrm>
            <a:off x="227013" y="6211888"/>
            <a:ext cx="2628900" cy="530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sp>
        <p:nvSpPr>
          <p:cNvPr id="55302" name="Picture 3"/>
          <p:cNvSpPr>
            <a:spLocks noChangeAspect="1"/>
          </p:cNvSpPr>
          <p:nvPr/>
        </p:nvSpPr>
        <p:spPr bwMode="auto">
          <a:xfrm>
            <a:off x="233363" y="6251575"/>
            <a:ext cx="25844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9" name="Metin kutusu 8"/>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sp>
        <p:nvSpPr>
          <p:cNvPr id="2" name="Metin kutusu 1"/>
          <p:cNvSpPr txBox="1"/>
          <p:nvPr/>
        </p:nvSpPr>
        <p:spPr>
          <a:xfrm>
            <a:off x="387863" y="1136553"/>
            <a:ext cx="8523780" cy="4524315"/>
          </a:xfrm>
          <a:prstGeom prst="rect">
            <a:avLst/>
          </a:prstGeom>
          <a:noFill/>
        </p:spPr>
        <p:txBody>
          <a:bodyPr wrap="square" rtlCol="0">
            <a:spAutoFit/>
          </a:bodyPr>
          <a:lstStyle/>
          <a:p>
            <a:pPr algn="just"/>
            <a:r>
              <a:rPr lang="tr-TR" sz="2300" b="1" dirty="0">
                <a:solidFill>
                  <a:srgbClr val="7030A0"/>
                </a:solidFill>
                <a:latin typeface="+mn-lt"/>
              </a:rPr>
              <a:t>5. Karşılaştırıcı ve Aritmetik İşlem Devreleri (</a:t>
            </a:r>
            <a:r>
              <a:rPr lang="tr-TR" sz="2300" b="1" dirty="0" err="1">
                <a:solidFill>
                  <a:srgbClr val="7030A0"/>
                </a:solidFill>
                <a:latin typeface="+mn-lt"/>
              </a:rPr>
              <a:t>Arithmetic</a:t>
            </a:r>
            <a:r>
              <a:rPr lang="tr-TR" sz="2300" b="1" dirty="0">
                <a:solidFill>
                  <a:srgbClr val="7030A0"/>
                </a:solidFill>
                <a:latin typeface="+mn-lt"/>
              </a:rPr>
              <a:t> </a:t>
            </a:r>
            <a:r>
              <a:rPr lang="tr-TR" sz="2300" b="1" dirty="0" err="1">
                <a:solidFill>
                  <a:srgbClr val="7030A0"/>
                </a:solidFill>
                <a:latin typeface="+mn-lt"/>
              </a:rPr>
              <a:t>Lojic</a:t>
            </a:r>
            <a:r>
              <a:rPr lang="tr-TR" sz="2300" b="1" dirty="0">
                <a:solidFill>
                  <a:srgbClr val="7030A0"/>
                </a:solidFill>
                <a:latin typeface="+mn-lt"/>
              </a:rPr>
              <a:t> </a:t>
            </a:r>
            <a:r>
              <a:rPr lang="tr-TR" sz="2300" b="1" dirty="0" err="1">
                <a:solidFill>
                  <a:srgbClr val="7030A0"/>
                </a:solidFill>
                <a:latin typeface="+mn-lt"/>
              </a:rPr>
              <a:t>Unit</a:t>
            </a:r>
            <a:r>
              <a:rPr lang="tr-TR" sz="2300" b="1" dirty="0">
                <a:solidFill>
                  <a:srgbClr val="7030A0"/>
                </a:solidFill>
                <a:latin typeface="+mn-lt"/>
              </a:rPr>
              <a:t>)</a:t>
            </a:r>
          </a:p>
          <a:p>
            <a:pPr algn="just"/>
            <a:r>
              <a:rPr lang="tr-TR" sz="2300" b="1" dirty="0">
                <a:solidFill>
                  <a:srgbClr val="00B0F0"/>
                </a:solidFill>
                <a:latin typeface="+mn-lt"/>
              </a:rPr>
              <a:t>a. Karşılaştırıcılar</a:t>
            </a:r>
          </a:p>
          <a:p>
            <a:pPr algn="just"/>
            <a:r>
              <a:rPr lang="tr-TR" sz="2200" dirty="0">
                <a:latin typeface="+mn-lt"/>
              </a:rPr>
              <a:t>İki sayıyı karşılaştıran ve büyüklüklerini belirleyen bileşik devreler, ‘büyüklük karşılaştırıcı’ (</a:t>
            </a:r>
            <a:r>
              <a:rPr lang="tr-TR" sz="2200" dirty="0" err="1">
                <a:latin typeface="+mn-lt"/>
              </a:rPr>
              <a:t>magnitude</a:t>
            </a:r>
            <a:r>
              <a:rPr lang="tr-TR" sz="2200" dirty="0">
                <a:latin typeface="+mn-lt"/>
              </a:rPr>
              <a:t> </a:t>
            </a:r>
            <a:r>
              <a:rPr lang="tr-TR" sz="2200" dirty="0" err="1">
                <a:latin typeface="+mn-lt"/>
              </a:rPr>
              <a:t>comparator</a:t>
            </a:r>
            <a:r>
              <a:rPr lang="tr-TR" sz="2200" dirty="0">
                <a:latin typeface="+mn-lt"/>
              </a:rPr>
              <a:t>) olarak isimlendirilir. Karşılaştırma sonucu; A&gt;B, A=B veya A&lt;B’yi belirleyen üç konum ile belirlenir. </a:t>
            </a:r>
          </a:p>
          <a:p>
            <a:pPr algn="just"/>
            <a:endParaRPr lang="tr-TR" sz="2200" dirty="0">
              <a:latin typeface="+mn-lt"/>
            </a:endParaRPr>
          </a:p>
          <a:p>
            <a:pPr algn="just"/>
            <a:r>
              <a:rPr lang="tr-TR" sz="2200" dirty="0">
                <a:latin typeface="+mn-lt"/>
              </a:rPr>
              <a:t>En yaygın kullanım yerleri Aritmetik Lojik devrelerdir. Karşılaştırıcı devreleri, girişleri aynı veya farklı iken çıkış veren kontrol devrelerinde ve ikili karşılaştırmanın kullanıldığı adres bulma devrelerinde kullanılır. En basit karşılaştırıcı devresi, tek bitlik A ve B sayılarının eşitlik durumunu karşılaştıran karşılaştırıcı devresidir. Bu devrede A=B durumunda çıkışlardan birisi ‘1’ olurken, A≠B durumunda diğeri ‘1’ olur</a:t>
            </a:r>
          </a:p>
        </p:txBody>
      </p:sp>
      <p:grpSp>
        <p:nvGrpSpPr>
          <p:cNvPr id="17" name="Grup 16"/>
          <p:cNvGrpSpPr/>
          <p:nvPr/>
        </p:nvGrpSpPr>
        <p:grpSpPr>
          <a:xfrm>
            <a:off x="0" y="22225"/>
            <a:ext cx="9143641" cy="6744527"/>
            <a:chOff x="0" y="22225"/>
            <a:chExt cx="9143641" cy="6744527"/>
          </a:xfrm>
        </p:grpSpPr>
        <p:grpSp>
          <p:nvGrpSpPr>
            <p:cNvPr id="18" name="Grup 21"/>
            <p:cNvGrpSpPr>
              <a:grpSpLocks/>
            </p:cNvGrpSpPr>
            <p:nvPr/>
          </p:nvGrpSpPr>
          <p:grpSpPr bwMode="auto">
            <a:xfrm>
              <a:off x="0" y="22225"/>
              <a:ext cx="9143641" cy="6744527"/>
              <a:chOff x="0" y="-2240"/>
              <a:chExt cx="9144000" cy="6743608"/>
            </a:xfrm>
          </p:grpSpPr>
          <p:sp>
            <p:nvSpPr>
              <p:cNvPr id="21" name="9 Metin Yer Tutucusu"/>
              <p:cNvSpPr txBox="1">
                <a:spLocks/>
              </p:cNvSpPr>
              <p:nvPr/>
            </p:nvSpPr>
            <p:spPr bwMode="auto">
              <a:xfrm>
                <a:off x="0" y="-2240"/>
                <a:ext cx="9144000" cy="332655"/>
              </a:xfrm>
              <a:prstGeom prst="rect">
                <a:avLst/>
              </a:prstGeom>
              <a:solidFill>
                <a:schemeClr val="accent2"/>
              </a:solidFill>
              <a:ln w="9525">
                <a:solidFill>
                  <a:srgbClr val="000000"/>
                </a:solidFill>
                <a:miter lim="800000"/>
                <a:headEnd/>
                <a:tailEnd/>
              </a:ln>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ts val="1200"/>
                  </a:spcBef>
                  <a:buNone/>
                </a:pPr>
                <a:r>
                  <a:rPr lang="tr-TR" altLang="tr-TR" sz="1200" b="1" dirty="0">
                    <a:solidFill>
                      <a:schemeClr val="bg1"/>
                    </a:solidFill>
                  </a:rPr>
                  <a:t> BİRLEŞİK MANTIK DEVRELERİ (COMBINATIONAL LOGIC)</a:t>
                </a:r>
              </a:p>
            </p:txBody>
          </p:sp>
          <p:sp>
            <p:nvSpPr>
              <p:cNvPr id="23" name="Picture 4"/>
              <p:cNvSpPr>
                <a:spLocks noChangeAspect="1"/>
              </p:cNvSpPr>
              <p:nvPr/>
            </p:nvSpPr>
            <p:spPr bwMode="auto">
              <a:xfrm>
                <a:off x="226481" y="6211819"/>
                <a:ext cx="2628831" cy="5295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grpSp>
        <p:sp>
          <p:nvSpPr>
            <p:cNvPr id="20" name="Metin kutusu 19"/>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sp>
        <p:nvSpPr>
          <p:cNvPr id="24" name="6 Metin Yer Tutucusu"/>
          <p:cNvSpPr txBox="1">
            <a:spLocks/>
          </p:cNvSpPr>
          <p:nvPr/>
        </p:nvSpPr>
        <p:spPr>
          <a:xfrm>
            <a:off x="385527" y="506820"/>
            <a:ext cx="8496300" cy="477838"/>
          </a:xfrm>
          <a:prstGeom prst="rect">
            <a:avLst/>
          </a:prstGeom>
        </p:spPr>
        <p:txBody>
          <a:bodyPr vert="horz" lIns="91440" tIns="45720" rIns="91440" bIns="45720" rtlCol="0" anchor="ctr"/>
          <a:lstStyle>
            <a:defPPr>
              <a:defRPr lang="tr-TR"/>
            </a:defPPr>
            <a:lvl1pPr algn="l" rtl="0" eaLnBrk="0" fontAlgn="base" hangingPunct="0">
              <a:spcBef>
                <a:spcPct val="0"/>
              </a:spcBef>
              <a:spcAft>
                <a:spcPct val="0"/>
              </a:spcAft>
              <a:defRPr sz="900" kern="1200">
                <a:solidFill>
                  <a:schemeClr val="tx1">
                    <a:tint val="75000"/>
                  </a:schemeClr>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tr-TR" altLang="tr-TR" sz="2100" b="1" dirty="0">
                <a:solidFill>
                  <a:srgbClr val="00A5B5"/>
                </a:solidFill>
                <a:latin typeface="Verdana" panose="020B0604030504040204" pitchFamily="34" charset="0"/>
                <a:ea typeface="Verdana" panose="020B0604030504040204" pitchFamily="34" charset="0"/>
              </a:rPr>
              <a:t>3. Kodlama İle İlgili Lojik Devreler</a:t>
            </a:r>
          </a:p>
        </p:txBody>
      </p:sp>
      <p:cxnSp>
        <p:nvCxnSpPr>
          <p:cNvPr id="4" name="Düz Bağlayıcı 3"/>
          <p:cNvCxnSpPr/>
          <p:nvPr/>
        </p:nvCxnSpPr>
        <p:spPr>
          <a:xfrm>
            <a:off x="467544" y="1125538"/>
            <a:ext cx="8352606"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366397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Picture 4"/>
          <p:cNvSpPr>
            <a:spLocks noChangeAspect="1"/>
          </p:cNvSpPr>
          <p:nvPr/>
        </p:nvSpPr>
        <p:spPr bwMode="auto">
          <a:xfrm>
            <a:off x="227013" y="6211888"/>
            <a:ext cx="2628900" cy="530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sp>
        <p:nvSpPr>
          <p:cNvPr id="55302" name="Picture 3"/>
          <p:cNvSpPr>
            <a:spLocks noChangeAspect="1"/>
          </p:cNvSpPr>
          <p:nvPr/>
        </p:nvSpPr>
        <p:spPr bwMode="auto">
          <a:xfrm>
            <a:off x="233363" y="6251575"/>
            <a:ext cx="25844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9" name="Metin kutusu 8"/>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sp>
        <p:nvSpPr>
          <p:cNvPr id="2" name="Metin kutusu 1"/>
          <p:cNvSpPr txBox="1"/>
          <p:nvPr/>
        </p:nvSpPr>
        <p:spPr>
          <a:xfrm>
            <a:off x="387863" y="1136553"/>
            <a:ext cx="8523780" cy="800219"/>
          </a:xfrm>
          <a:prstGeom prst="rect">
            <a:avLst/>
          </a:prstGeom>
          <a:noFill/>
        </p:spPr>
        <p:txBody>
          <a:bodyPr wrap="square" rtlCol="0">
            <a:spAutoFit/>
          </a:bodyPr>
          <a:lstStyle/>
          <a:p>
            <a:pPr algn="just"/>
            <a:r>
              <a:rPr lang="tr-TR" sz="2300" b="1" dirty="0">
                <a:solidFill>
                  <a:srgbClr val="7030A0"/>
                </a:solidFill>
                <a:latin typeface="+mn-lt"/>
              </a:rPr>
              <a:t>5. Karşılaştırıcı ve Aritmetik İşlem Devreleri (</a:t>
            </a:r>
            <a:r>
              <a:rPr lang="tr-TR" sz="2300" b="1" dirty="0" err="1">
                <a:solidFill>
                  <a:srgbClr val="7030A0"/>
                </a:solidFill>
                <a:latin typeface="+mn-lt"/>
              </a:rPr>
              <a:t>Arithmetic</a:t>
            </a:r>
            <a:r>
              <a:rPr lang="tr-TR" sz="2300" b="1" dirty="0">
                <a:solidFill>
                  <a:srgbClr val="7030A0"/>
                </a:solidFill>
                <a:latin typeface="+mn-lt"/>
              </a:rPr>
              <a:t> </a:t>
            </a:r>
            <a:r>
              <a:rPr lang="tr-TR" sz="2300" b="1" dirty="0" err="1">
                <a:solidFill>
                  <a:srgbClr val="7030A0"/>
                </a:solidFill>
                <a:latin typeface="+mn-lt"/>
              </a:rPr>
              <a:t>Lojic</a:t>
            </a:r>
            <a:r>
              <a:rPr lang="tr-TR" sz="2300" b="1" dirty="0">
                <a:solidFill>
                  <a:srgbClr val="7030A0"/>
                </a:solidFill>
                <a:latin typeface="+mn-lt"/>
              </a:rPr>
              <a:t> </a:t>
            </a:r>
            <a:r>
              <a:rPr lang="tr-TR" sz="2300" b="1" dirty="0" err="1">
                <a:solidFill>
                  <a:srgbClr val="7030A0"/>
                </a:solidFill>
                <a:latin typeface="+mn-lt"/>
              </a:rPr>
              <a:t>Unit</a:t>
            </a:r>
            <a:r>
              <a:rPr lang="tr-TR" sz="2300" b="1" dirty="0">
                <a:solidFill>
                  <a:srgbClr val="7030A0"/>
                </a:solidFill>
                <a:latin typeface="+mn-lt"/>
              </a:rPr>
              <a:t>)</a:t>
            </a:r>
          </a:p>
          <a:p>
            <a:pPr algn="just"/>
            <a:r>
              <a:rPr lang="tr-TR" sz="2300" b="1" dirty="0">
                <a:solidFill>
                  <a:srgbClr val="00B0F0"/>
                </a:solidFill>
                <a:latin typeface="+mn-lt"/>
              </a:rPr>
              <a:t>a. Karşılaştırıcılar</a:t>
            </a:r>
          </a:p>
        </p:txBody>
      </p:sp>
      <p:grpSp>
        <p:nvGrpSpPr>
          <p:cNvPr id="17" name="Grup 16"/>
          <p:cNvGrpSpPr/>
          <p:nvPr/>
        </p:nvGrpSpPr>
        <p:grpSpPr>
          <a:xfrm>
            <a:off x="0" y="22225"/>
            <a:ext cx="9143641" cy="6744527"/>
            <a:chOff x="0" y="22225"/>
            <a:chExt cx="9143641" cy="6744527"/>
          </a:xfrm>
        </p:grpSpPr>
        <p:grpSp>
          <p:nvGrpSpPr>
            <p:cNvPr id="18" name="Grup 21"/>
            <p:cNvGrpSpPr>
              <a:grpSpLocks/>
            </p:cNvGrpSpPr>
            <p:nvPr/>
          </p:nvGrpSpPr>
          <p:grpSpPr bwMode="auto">
            <a:xfrm>
              <a:off x="0" y="22225"/>
              <a:ext cx="9143641" cy="6744527"/>
              <a:chOff x="0" y="-2240"/>
              <a:chExt cx="9144000" cy="6743608"/>
            </a:xfrm>
          </p:grpSpPr>
          <p:sp>
            <p:nvSpPr>
              <p:cNvPr id="21" name="9 Metin Yer Tutucusu"/>
              <p:cNvSpPr txBox="1">
                <a:spLocks/>
              </p:cNvSpPr>
              <p:nvPr/>
            </p:nvSpPr>
            <p:spPr bwMode="auto">
              <a:xfrm>
                <a:off x="0" y="-2240"/>
                <a:ext cx="9144000" cy="332655"/>
              </a:xfrm>
              <a:prstGeom prst="rect">
                <a:avLst/>
              </a:prstGeom>
              <a:solidFill>
                <a:schemeClr val="accent2"/>
              </a:solidFill>
              <a:ln w="9525">
                <a:solidFill>
                  <a:srgbClr val="000000"/>
                </a:solidFill>
                <a:miter lim="800000"/>
                <a:headEnd/>
                <a:tailEnd/>
              </a:ln>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ts val="1200"/>
                  </a:spcBef>
                  <a:buNone/>
                </a:pPr>
                <a:r>
                  <a:rPr lang="tr-TR" altLang="tr-TR" sz="1200" b="1" dirty="0">
                    <a:solidFill>
                      <a:schemeClr val="bg1"/>
                    </a:solidFill>
                  </a:rPr>
                  <a:t>BİRLEŞİK MANTIK DEVRELERİ (COMBINATIONAL LOGIC)</a:t>
                </a:r>
              </a:p>
            </p:txBody>
          </p:sp>
          <p:sp>
            <p:nvSpPr>
              <p:cNvPr id="23" name="Picture 4"/>
              <p:cNvSpPr>
                <a:spLocks noChangeAspect="1"/>
              </p:cNvSpPr>
              <p:nvPr/>
            </p:nvSpPr>
            <p:spPr bwMode="auto">
              <a:xfrm>
                <a:off x="226481" y="6211819"/>
                <a:ext cx="2628831" cy="5295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grpSp>
        <p:sp>
          <p:nvSpPr>
            <p:cNvPr id="20" name="Metin kutusu 19"/>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sp>
        <p:nvSpPr>
          <p:cNvPr id="24" name="6 Metin Yer Tutucusu"/>
          <p:cNvSpPr txBox="1">
            <a:spLocks/>
          </p:cNvSpPr>
          <p:nvPr/>
        </p:nvSpPr>
        <p:spPr>
          <a:xfrm>
            <a:off x="385527" y="506820"/>
            <a:ext cx="8496300" cy="477838"/>
          </a:xfrm>
          <a:prstGeom prst="rect">
            <a:avLst/>
          </a:prstGeom>
        </p:spPr>
        <p:txBody>
          <a:bodyPr vert="horz" lIns="91440" tIns="45720" rIns="91440" bIns="45720" rtlCol="0" anchor="ctr"/>
          <a:lstStyle>
            <a:defPPr>
              <a:defRPr lang="tr-TR"/>
            </a:defPPr>
            <a:lvl1pPr algn="l" rtl="0" eaLnBrk="0" fontAlgn="base" hangingPunct="0">
              <a:spcBef>
                <a:spcPct val="0"/>
              </a:spcBef>
              <a:spcAft>
                <a:spcPct val="0"/>
              </a:spcAft>
              <a:defRPr sz="900" kern="1200">
                <a:solidFill>
                  <a:schemeClr val="tx1">
                    <a:tint val="75000"/>
                  </a:schemeClr>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tr-TR" altLang="tr-TR" sz="2100" b="1" dirty="0">
                <a:solidFill>
                  <a:srgbClr val="00A5B5"/>
                </a:solidFill>
                <a:latin typeface="Verdana" panose="020B0604030504040204" pitchFamily="34" charset="0"/>
                <a:ea typeface="Verdana" panose="020B0604030504040204" pitchFamily="34" charset="0"/>
              </a:rPr>
              <a:t>3. Kodlama İle İlgili Lojik Devreler</a:t>
            </a:r>
          </a:p>
        </p:txBody>
      </p:sp>
      <p:cxnSp>
        <p:nvCxnSpPr>
          <p:cNvPr id="4" name="Düz Bağlayıcı 3"/>
          <p:cNvCxnSpPr/>
          <p:nvPr/>
        </p:nvCxnSpPr>
        <p:spPr>
          <a:xfrm>
            <a:off x="467544" y="1125538"/>
            <a:ext cx="8352606" cy="0"/>
          </a:xfrm>
          <a:prstGeom prst="line">
            <a:avLst/>
          </a:prstGeom>
          <a:ln w="28575"/>
        </p:spPr>
        <p:style>
          <a:lnRef idx="1">
            <a:schemeClr val="dk1"/>
          </a:lnRef>
          <a:fillRef idx="0">
            <a:schemeClr val="dk1"/>
          </a:fillRef>
          <a:effectRef idx="0">
            <a:schemeClr val="dk1"/>
          </a:effectRef>
          <a:fontRef idx="minor">
            <a:schemeClr val="tx1"/>
          </a:fontRef>
        </p:style>
      </p:cxnSp>
      <p:pic>
        <p:nvPicPr>
          <p:cNvPr id="3" name="Resim 2"/>
          <p:cNvPicPr>
            <a:picLocks noChangeAspect="1"/>
          </p:cNvPicPr>
          <p:nvPr/>
        </p:nvPicPr>
        <p:blipFill>
          <a:blip r:embed="rId2"/>
          <a:stretch>
            <a:fillRect/>
          </a:stretch>
        </p:blipFill>
        <p:spPr>
          <a:xfrm>
            <a:off x="899592" y="2632791"/>
            <a:ext cx="7115175" cy="2390775"/>
          </a:xfrm>
          <a:prstGeom prst="rect">
            <a:avLst/>
          </a:prstGeom>
        </p:spPr>
      </p:pic>
    </p:spTree>
    <p:extLst>
      <p:ext uri="{BB962C8B-B14F-4D97-AF65-F5344CB8AC3E}">
        <p14:creationId xmlns:p14="http://schemas.microsoft.com/office/powerpoint/2010/main" val="1976942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Picture 4"/>
          <p:cNvSpPr>
            <a:spLocks noChangeAspect="1"/>
          </p:cNvSpPr>
          <p:nvPr/>
        </p:nvSpPr>
        <p:spPr bwMode="auto">
          <a:xfrm>
            <a:off x="227013" y="6211888"/>
            <a:ext cx="2628900" cy="530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sp>
        <p:nvSpPr>
          <p:cNvPr id="55302" name="Picture 3"/>
          <p:cNvSpPr>
            <a:spLocks noChangeAspect="1"/>
          </p:cNvSpPr>
          <p:nvPr/>
        </p:nvSpPr>
        <p:spPr bwMode="auto">
          <a:xfrm>
            <a:off x="233363" y="6251575"/>
            <a:ext cx="25844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9" name="Metin kutusu 8"/>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sp>
        <p:nvSpPr>
          <p:cNvPr id="2" name="Metin kutusu 1"/>
          <p:cNvSpPr txBox="1"/>
          <p:nvPr/>
        </p:nvSpPr>
        <p:spPr>
          <a:xfrm>
            <a:off x="387863" y="1136553"/>
            <a:ext cx="8523780" cy="2154436"/>
          </a:xfrm>
          <a:prstGeom prst="rect">
            <a:avLst/>
          </a:prstGeom>
          <a:noFill/>
        </p:spPr>
        <p:txBody>
          <a:bodyPr wrap="square" rtlCol="0">
            <a:spAutoFit/>
          </a:bodyPr>
          <a:lstStyle/>
          <a:p>
            <a:pPr algn="just"/>
            <a:r>
              <a:rPr lang="tr-TR" sz="2300" b="1" dirty="0">
                <a:solidFill>
                  <a:srgbClr val="7030A0"/>
                </a:solidFill>
                <a:latin typeface="+mn-lt"/>
              </a:rPr>
              <a:t>5. Karşılaştırıcı ve Aritmetik İşlem Devreleri (</a:t>
            </a:r>
            <a:r>
              <a:rPr lang="tr-TR" sz="2300" b="1" dirty="0" err="1">
                <a:solidFill>
                  <a:srgbClr val="7030A0"/>
                </a:solidFill>
                <a:latin typeface="+mn-lt"/>
              </a:rPr>
              <a:t>Arithmetic</a:t>
            </a:r>
            <a:r>
              <a:rPr lang="tr-TR" sz="2300" b="1" dirty="0">
                <a:solidFill>
                  <a:srgbClr val="7030A0"/>
                </a:solidFill>
                <a:latin typeface="+mn-lt"/>
              </a:rPr>
              <a:t> </a:t>
            </a:r>
            <a:r>
              <a:rPr lang="tr-TR" sz="2300" b="1" dirty="0" err="1">
                <a:solidFill>
                  <a:srgbClr val="7030A0"/>
                </a:solidFill>
                <a:latin typeface="+mn-lt"/>
              </a:rPr>
              <a:t>Lojic</a:t>
            </a:r>
            <a:r>
              <a:rPr lang="tr-TR" sz="2300" b="1" dirty="0">
                <a:solidFill>
                  <a:srgbClr val="7030A0"/>
                </a:solidFill>
                <a:latin typeface="+mn-lt"/>
              </a:rPr>
              <a:t> </a:t>
            </a:r>
            <a:r>
              <a:rPr lang="tr-TR" sz="2300" b="1" dirty="0" err="1">
                <a:solidFill>
                  <a:srgbClr val="7030A0"/>
                </a:solidFill>
                <a:latin typeface="+mn-lt"/>
              </a:rPr>
              <a:t>Unit</a:t>
            </a:r>
            <a:r>
              <a:rPr lang="tr-TR" sz="2300" b="1" dirty="0">
                <a:solidFill>
                  <a:srgbClr val="7030A0"/>
                </a:solidFill>
                <a:latin typeface="+mn-lt"/>
              </a:rPr>
              <a:t>)</a:t>
            </a:r>
          </a:p>
          <a:p>
            <a:pPr algn="just"/>
            <a:r>
              <a:rPr lang="tr-TR" sz="2300" b="1" dirty="0">
                <a:solidFill>
                  <a:srgbClr val="00B0F0"/>
                </a:solidFill>
                <a:latin typeface="+mn-lt"/>
              </a:rPr>
              <a:t>a. Karşılaştırıcılar</a:t>
            </a:r>
          </a:p>
          <a:p>
            <a:pPr algn="just"/>
            <a:r>
              <a:rPr lang="tr-TR" sz="2200" dirty="0">
                <a:latin typeface="+mn-lt"/>
              </a:rPr>
              <a:t>İki bitlik bilgiyi karşılaştıran ve A=B, A&gt;B ve A&lt;B çıkışlarını üreten devreyi tasarlayalım. Devrenin doğruluk tablosu oluşturulur ve çıkışı temsil eden fonksiyonlar yazılırsa, Şekildeki eşitlikler elde edilir. Elde edilen eşitlikleri temsil eden devrenin çizilmesi ile lojik devre oluşur. </a:t>
            </a:r>
          </a:p>
        </p:txBody>
      </p:sp>
      <p:grpSp>
        <p:nvGrpSpPr>
          <p:cNvPr id="18" name="Grup 21"/>
          <p:cNvGrpSpPr>
            <a:grpSpLocks/>
          </p:cNvGrpSpPr>
          <p:nvPr/>
        </p:nvGrpSpPr>
        <p:grpSpPr bwMode="auto">
          <a:xfrm>
            <a:off x="0" y="22225"/>
            <a:ext cx="9143641" cy="6744527"/>
            <a:chOff x="0" y="-2240"/>
            <a:chExt cx="9144000" cy="6743608"/>
          </a:xfrm>
        </p:grpSpPr>
        <p:sp>
          <p:nvSpPr>
            <p:cNvPr id="21" name="9 Metin Yer Tutucusu"/>
            <p:cNvSpPr txBox="1">
              <a:spLocks/>
            </p:cNvSpPr>
            <p:nvPr/>
          </p:nvSpPr>
          <p:spPr bwMode="auto">
            <a:xfrm>
              <a:off x="0" y="-2240"/>
              <a:ext cx="9144000" cy="332655"/>
            </a:xfrm>
            <a:prstGeom prst="rect">
              <a:avLst/>
            </a:prstGeom>
            <a:solidFill>
              <a:schemeClr val="accent2"/>
            </a:solidFill>
            <a:ln w="9525">
              <a:solidFill>
                <a:srgbClr val="000000"/>
              </a:solidFill>
              <a:miter lim="800000"/>
              <a:headEnd/>
              <a:tailEnd/>
            </a:ln>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ts val="1200"/>
                </a:spcBef>
                <a:buNone/>
              </a:pPr>
              <a:r>
                <a:rPr lang="tr-TR" altLang="tr-TR" sz="1200" b="1" dirty="0">
                  <a:solidFill>
                    <a:schemeClr val="bg1"/>
                  </a:solidFill>
                </a:rPr>
                <a:t> BİRLEŞİK MANTIK DEVRELERİ (COMBINATIONAL LOGIC)</a:t>
              </a:r>
            </a:p>
          </p:txBody>
        </p:sp>
        <p:sp>
          <p:nvSpPr>
            <p:cNvPr id="23" name="Picture 4"/>
            <p:cNvSpPr>
              <a:spLocks noChangeAspect="1"/>
            </p:cNvSpPr>
            <p:nvPr/>
          </p:nvSpPr>
          <p:spPr bwMode="auto">
            <a:xfrm>
              <a:off x="226481" y="6211819"/>
              <a:ext cx="2628831" cy="5295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grpSp>
      <p:sp>
        <p:nvSpPr>
          <p:cNvPr id="24" name="6 Metin Yer Tutucusu"/>
          <p:cNvSpPr txBox="1">
            <a:spLocks/>
          </p:cNvSpPr>
          <p:nvPr/>
        </p:nvSpPr>
        <p:spPr>
          <a:xfrm>
            <a:off x="385527" y="506820"/>
            <a:ext cx="8496300" cy="477838"/>
          </a:xfrm>
          <a:prstGeom prst="rect">
            <a:avLst/>
          </a:prstGeom>
        </p:spPr>
        <p:txBody>
          <a:bodyPr vert="horz" lIns="91440" tIns="45720" rIns="91440" bIns="45720" rtlCol="0" anchor="ctr"/>
          <a:lstStyle>
            <a:defPPr>
              <a:defRPr lang="tr-TR"/>
            </a:defPPr>
            <a:lvl1pPr algn="l" rtl="0" eaLnBrk="0" fontAlgn="base" hangingPunct="0">
              <a:spcBef>
                <a:spcPct val="0"/>
              </a:spcBef>
              <a:spcAft>
                <a:spcPct val="0"/>
              </a:spcAft>
              <a:defRPr sz="900" kern="1200">
                <a:solidFill>
                  <a:schemeClr val="tx1">
                    <a:tint val="75000"/>
                  </a:schemeClr>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tr-TR" altLang="tr-TR" sz="2100" b="1" dirty="0">
                <a:solidFill>
                  <a:srgbClr val="00A5B5"/>
                </a:solidFill>
                <a:latin typeface="Verdana" panose="020B0604030504040204" pitchFamily="34" charset="0"/>
                <a:ea typeface="Verdana" panose="020B0604030504040204" pitchFamily="34" charset="0"/>
              </a:rPr>
              <a:t>3. Kodlama İle İlgili Lojik Devreler</a:t>
            </a:r>
          </a:p>
        </p:txBody>
      </p:sp>
      <p:cxnSp>
        <p:nvCxnSpPr>
          <p:cNvPr id="4" name="Düz Bağlayıcı 3"/>
          <p:cNvCxnSpPr/>
          <p:nvPr/>
        </p:nvCxnSpPr>
        <p:spPr>
          <a:xfrm>
            <a:off x="467544" y="1125538"/>
            <a:ext cx="8352606" cy="0"/>
          </a:xfrm>
          <a:prstGeom prst="line">
            <a:avLst/>
          </a:prstGeom>
          <a:ln w="28575"/>
        </p:spPr>
        <p:style>
          <a:lnRef idx="1">
            <a:schemeClr val="dk1"/>
          </a:lnRef>
          <a:fillRef idx="0">
            <a:schemeClr val="dk1"/>
          </a:fillRef>
          <a:effectRef idx="0">
            <a:schemeClr val="dk1"/>
          </a:effectRef>
          <a:fontRef idx="minor">
            <a:schemeClr val="tx1"/>
          </a:fontRef>
        </p:style>
      </p:cxnSp>
      <p:pic>
        <p:nvPicPr>
          <p:cNvPr id="3" name="Resim 2"/>
          <p:cNvPicPr>
            <a:picLocks noChangeAspect="1"/>
          </p:cNvPicPr>
          <p:nvPr/>
        </p:nvPicPr>
        <p:blipFill>
          <a:blip r:embed="rId2"/>
          <a:stretch>
            <a:fillRect/>
          </a:stretch>
        </p:blipFill>
        <p:spPr>
          <a:xfrm>
            <a:off x="467544" y="3442884"/>
            <a:ext cx="8191500" cy="3295650"/>
          </a:xfrm>
          <a:prstGeom prst="rect">
            <a:avLst/>
          </a:prstGeom>
        </p:spPr>
      </p:pic>
    </p:spTree>
    <p:extLst>
      <p:ext uri="{BB962C8B-B14F-4D97-AF65-F5344CB8AC3E}">
        <p14:creationId xmlns:p14="http://schemas.microsoft.com/office/powerpoint/2010/main" val="11414156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Picture 4"/>
          <p:cNvSpPr>
            <a:spLocks noChangeAspect="1"/>
          </p:cNvSpPr>
          <p:nvPr/>
        </p:nvSpPr>
        <p:spPr bwMode="auto">
          <a:xfrm>
            <a:off x="227013" y="6211888"/>
            <a:ext cx="2628900" cy="530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sp>
        <p:nvSpPr>
          <p:cNvPr id="55302" name="Picture 3"/>
          <p:cNvSpPr>
            <a:spLocks noChangeAspect="1"/>
          </p:cNvSpPr>
          <p:nvPr/>
        </p:nvSpPr>
        <p:spPr bwMode="auto">
          <a:xfrm>
            <a:off x="233363" y="6251575"/>
            <a:ext cx="25844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9" name="Metin kutusu 8"/>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sp>
        <p:nvSpPr>
          <p:cNvPr id="2" name="Metin kutusu 1"/>
          <p:cNvSpPr txBox="1"/>
          <p:nvPr/>
        </p:nvSpPr>
        <p:spPr>
          <a:xfrm>
            <a:off x="387863" y="1136553"/>
            <a:ext cx="8523780" cy="2154436"/>
          </a:xfrm>
          <a:prstGeom prst="rect">
            <a:avLst/>
          </a:prstGeom>
          <a:noFill/>
        </p:spPr>
        <p:txBody>
          <a:bodyPr wrap="square" rtlCol="0">
            <a:spAutoFit/>
          </a:bodyPr>
          <a:lstStyle/>
          <a:p>
            <a:pPr algn="just"/>
            <a:r>
              <a:rPr lang="tr-TR" sz="2300" b="1" dirty="0">
                <a:solidFill>
                  <a:srgbClr val="7030A0"/>
                </a:solidFill>
                <a:latin typeface="+mn-lt"/>
              </a:rPr>
              <a:t>5. Karşılaştırıcı ve Aritmetik İşlem Devreleri (</a:t>
            </a:r>
            <a:r>
              <a:rPr lang="tr-TR" sz="2300" b="1" dirty="0" err="1">
                <a:solidFill>
                  <a:srgbClr val="7030A0"/>
                </a:solidFill>
                <a:latin typeface="+mn-lt"/>
              </a:rPr>
              <a:t>Arithmetic</a:t>
            </a:r>
            <a:r>
              <a:rPr lang="tr-TR" sz="2300" b="1" dirty="0">
                <a:solidFill>
                  <a:srgbClr val="7030A0"/>
                </a:solidFill>
                <a:latin typeface="+mn-lt"/>
              </a:rPr>
              <a:t> </a:t>
            </a:r>
            <a:r>
              <a:rPr lang="tr-TR" sz="2300" b="1" dirty="0" err="1">
                <a:solidFill>
                  <a:srgbClr val="7030A0"/>
                </a:solidFill>
                <a:latin typeface="+mn-lt"/>
              </a:rPr>
              <a:t>Lojic</a:t>
            </a:r>
            <a:r>
              <a:rPr lang="tr-TR" sz="2300" b="1" dirty="0">
                <a:solidFill>
                  <a:srgbClr val="7030A0"/>
                </a:solidFill>
                <a:latin typeface="+mn-lt"/>
              </a:rPr>
              <a:t> </a:t>
            </a:r>
            <a:r>
              <a:rPr lang="tr-TR" sz="2300" b="1" dirty="0" err="1">
                <a:solidFill>
                  <a:srgbClr val="7030A0"/>
                </a:solidFill>
                <a:latin typeface="+mn-lt"/>
              </a:rPr>
              <a:t>Unit</a:t>
            </a:r>
            <a:r>
              <a:rPr lang="tr-TR" sz="2300" b="1" dirty="0">
                <a:solidFill>
                  <a:srgbClr val="7030A0"/>
                </a:solidFill>
                <a:latin typeface="+mn-lt"/>
              </a:rPr>
              <a:t>)</a:t>
            </a:r>
          </a:p>
          <a:p>
            <a:pPr algn="just"/>
            <a:r>
              <a:rPr lang="tr-TR" sz="2300" b="1" dirty="0">
                <a:solidFill>
                  <a:srgbClr val="00B0F0"/>
                </a:solidFill>
                <a:latin typeface="+mn-lt"/>
              </a:rPr>
              <a:t>a. Karşılaştırıcılar</a:t>
            </a:r>
          </a:p>
          <a:p>
            <a:pPr algn="just"/>
            <a:r>
              <a:rPr lang="tr-TR" sz="2200" dirty="0">
                <a:latin typeface="+mn-lt"/>
              </a:rPr>
              <a:t>7485 entegresi, dört bitlik iki sayıyı karşılaştıran ve karşılaştırılan bitlerin durumuna göre çıkış oluşturan lojik elemandır. Entegre, karşılaştırılacak sayı girişleri ile birlikte çok sayıda entegrenin bir arada kullanılmasına imkan tanıyan karşılaştırma girişlerine sahiptir. </a:t>
            </a:r>
          </a:p>
        </p:txBody>
      </p:sp>
      <p:grpSp>
        <p:nvGrpSpPr>
          <p:cNvPr id="17" name="Grup 16"/>
          <p:cNvGrpSpPr/>
          <p:nvPr/>
        </p:nvGrpSpPr>
        <p:grpSpPr>
          <a:xfrm>
            <a:off x="0" y="22225"/>
            <a:ext cx="9143641" cy="6744527"/>
            <a:chOff x="0" y="22225"/>
            <a:chExt cx="9143641" cy="6744527"/>
          </a:xfrm>
        </p:grpSpPr>
        <p:grpSp>
          <p:nvGrpSpPr>
            <p:cNvPr id="18" name="Grup 21"/>
            <p:cNvGrpSpPr>
              <a:grpSpLocks/>
            </p:cNvGrpSpPr>
            <p:nvPr/>
          </p:nvGrpSpPr>
          <p:grpSpPr bwMode="auto">
            <a:xfrm>
              <a:off x="0" y="22225"/>
              <a:ext cx="9143641" cy="6744527"/>
              <a:chOff x="0" y="-2240"/>
              <a:chExt cx="9144000" cy="6743608"/>
            </a:xfrm>
          </p:grpSpPr>
          <p:sp>
            <p:nvSpPr>
              <p:cNvPr id="21" name="9 Metin Yer Tutucusu"/>
              <p:cNvSpPr txBox="1">
                <a:spLocks/>
              </p:cNvSpPr>
              <p:nvPr/>
            </p:nvSpPr>
            <p:spPr bwMode="auto">
              <a:xfrm>
                <a:off x="0" y="-2240"/>
                <a:ext cx="9144000" cy="332655"/>
              </a:xfrm>
              <a:prstGeom prst="rect">
                <a:avLst/>
              </a:prstGeom>
              <a:solidFill>
                <a:schemeClr val="accent2"/>
              </a:solidFill>
              <a:ln w="9525">
                <a:solidFill>
                  <a:srgbClr val="000000"/>
                </a:solidFill>
                <a:miter lim="800000"/>
                <a:headEnd/>
                <a:tailEnd/>
              </a:ln>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ts val="1200"/>
                  </a:spcBef>
                  <a:buNone/>
                </a:pPr>
                <a:r>
                  <a:rPr lang="tr-TR" altLang="tr-TR" sz="1200" b="1" dirty="0">
                    <a:solidFill>
                      <a:schemeClr val="bg1"/>
                    </a:solidFill>
                  </a:rPr>
                  <a:t> BİRLEŞİK MANTIK DEVRELERİ (COMBINATIONAL LOGIC)</a:t>
                </a:r>
              </a:p>
            </p:txBody>
          </p:sp>
          <p:sp>
            <p:nvSpPr>
              <p:cNvPr id="23" name="Picture 4"/>
              <p:cNvSpPr>
                <a:spLocks noChangeAspect="1"/>
              </p:cNvSpPr>
              <p:nvPr/>
            </p:nvSpPr>
            <p:spPr bwMode="auto">
              <a:xfrm>
                <a:off x="226481" y="6211819"/>
                <a:ext cx="2628831" cy="5295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grpSp>
        <p:pic>
          <p:nvPicPr>
            <p:cNvPr id="19" name="Picture 3">
              <a:extLst>
                <a:ext uri="{FF2B5EF4-FFF2-40B4-BE49-F238E27FC236}">
                  <a16:creationId xmlns:a16="http://schemas.microsoft.com/office/drawing/2014/main" id="{7FB7B55F-4D95-2E4E-BC7C-07A6A3B75809}"/>
                </a:ext>
              </a:extLst>
            </p:cNvPr>
            <p:cNvPicPr>
              <a:picLocks noChangeAspect="1"/>
            </p:cNvPicPr>
            <p:nvPr/>
          </p:nvPicPr>
          <p:blipFill>
            <a:blip r:embed="rId2"/>
            <a:stretch>
              <a:fillRect/>
            </a:stretch>
          </p:blipFill>
          <p:spPr>
            <a:xfrm>
              <a:off x="171491" y="6200775"/>
              <a:ext cx="2584904" cy="520700"/>
            </a:xfrm>
            <a:prstGeom prst="rect">
              <a:avLst/>
            </a:prstGeom>
          </p:spPr>
        </p:pic>
        <p:sp>
          <p:nvSpPr>
            <p:cNvPr id="20" name="Metin kutusu 19"/>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sp>
        <p:nvSpPr>
          <p:cNvPr id="24" name="6 Metin Yer Tutucusu"/>
          <p:cNvSpPr txBox="1">
            <a:spLocks/>
          </p:cNvSpPr>
          <p:nvPr/>
        </p:nvSpPr>
        <p:spPr>
          <a:xfrm>
            <a:off x="385527" y="506820"/>
            <a:ext cx="8496300" cy="477838"/>
          </a:xfrm>
          <a:prstGeom prst="rect">
            <a:avLst/>
          </a:prstGeom>
        </p:spPr>
        <p:txBody>
          <a:bodyPr vert="horz" lIns="91440" tIns="45720" rIns="91440" bIns="45720" rtlCol="0" anchor="ctr"/>
          <a:lstStyle>
            <a:defPPr>
              <a:defRPr lang="tr-TR"/>
            </a:defPPr>
            <a:lvl1pPr algn="l" rtl="0" eaLnBrk="0" fontAlgn="base" hangingPunct="0">
              <a:spcBef>
                <a:spcPct val="0"/>
              </a:spcBef>
              <a:spcAft>
                <a:spcPct val="0"/>
              </a:spcAft>
              <a:defRPr sz="900" kern="1200">
                <a:solidFill>
                  <a:schemeClr val="tx1">
                    <a:tint val="75000"/>
                  </a:schemeClr>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tr-TR" altLang="tr-TR" sz="2100" b="1" dirty="0">
                <a:solidFill>
                  <a:srgbClr val="00A5B5"/>
                </a:solidFill>
                <a:latin typeface="Verdana" panose="020B0604030504040204" pitchFamily="34" charset="0"/>
                <a:ea typeface="Verdana" panose="020B0604030504040204" pitchFamily="34" charset="0"/>
              </a:rPr>
              <a:t>3. Kodlama İle İlgili Lojik Devreler</a:t>
            </a:r>
          </a:p>
        </p:txBody>
      </p:sp>
      <p:cxnSp>
        <p:nvCxnSpPr>
          <p:cNvPr id="4" name="Düz Bağlayıcı 3"/>
          <p:cNvCxnSpPr/>
          <p:nvPr/>
        </p:nvCxnSpPr>
        <p:spPr>
          <a:xfrm>
            <a:off x="467544" y="1125538"/>
            <a:ext cx="8352606" cy="0"/>
          </a:xfrm>
          <a:prstGeom prst="line">
            <a:avLst/>
          </a:prstGeom>
          <a:ln w="28575"/>
        </p:spPr>
        <p:style>
          <a:lnRef idx="1">
            <a:schemeClr val="dk1"/>
          </a:lnRef>
          <a:fillRef idx="0">
            <a:schemeClr val="dk1"/>
          </a:fillRef>
          <a:effectRef idx="0">
            <a:schemeClr val="dk1"/>
          </a:effectRef>
          <a:fontRef idx="minor">
            <a:schemeClr val="tx1"/>
          </a:fontRef>
        </p:style>
      </p:cxnSp>
      <p:pic>
        <p:nvPicPr>
          <p:cNvPr id="5" name="Resim 4"/>
          <p:cNvPicPr>
            <a:picLocks noChangeAspect="1"/>
          </p:cNvPicPr>
          <p:nvPr/>
        </p:nvPicPr>
        <p:blipFill>
          <a:blip r:embed="rId3"/>
          <a:stretch>
            <a:fillRect/>
          </a:stretch>
        </p:blipFill>
        <p:spPr>
          <a:xfrm>
            <a:off x="163483" y="3553802"/>
            <a:ext cx="4395468" cy="3182094"/>
          </a:xfrm>
          <a:prstGeom prst="rect">
            <a:avLst/>
          </a:prstGeom>
        </p:spPr>
      </p:pic>
      <p:sp>
        <p:nvSpPr>
          <p:cNvPr id="6" name="Metin kutusu 5"/>
          <p:cNvSpPr txBox="1"/>
          <p:nvPr/>
        </p:nvSpPr>
        <p:spPr>
          <a:xfrm>
            <a:off x="4932040" y="3645024"/>
            <a:ext cx="4104010" cy="2462213"/>
          </a:xfrm>
          <a:prstGeom prst="rect">
            <a:avLst/>
          </a:prstGeom>
          <a:noFill/>
        </p:spPr>
        <p:txBody>
          <a:bodyPr wrap="square" rtlCol="0">
            <a:spAutoFit/>
          </a:bodyPr>
          <a:lstStyle/>
          <a:p>
            <a:r>
              <a:rPr lang="tr-TR" sz="2200" dirty="0">
                <a:latin typeface="+mn-lt"/>
              </a:rPr>
              <a:t>Dört bitlik büyüklük karşılaştırıcı devresi, A girişlerine uygulanan A</a:t>
            </a:r>
            <a:r>
              <a:rPr lang="tr-TR" sz="2200" baseline="-25000" dirty="0">
                <a:latin typeface="+mn-lt"/>
              </a:rPr>
              <a:t>3</a:t>
            </a:r>
            <a:r>
              <a:rPr lang="tr-TR" sz="2200" dirty="0">
                <a:latin typeface="+mn-lt"/>
              </a:rPr>
              <a:t>A</a:t>
            </a:r>
            <a:r>
              <a:rPr lang="tr-TR" sz="2200" baseline="-25000" dirty="0">
                <a:latin typeface="+mn-lt"/>
              </a:rPr>
              <a:t>2</a:t>
            </a:r>
            <a:r>
              <a:rPr lang="tr-TR" sz="2200" dirty="0">
                <a:latin typeface="+mn-lt"/>
              </a:rPr>
              <a:t>A</a:t>
            </a:r>
            <a:r>
              <a:rPr lang="tr-TR" sz="2200" baseline="-25000" dirty="0">
                <a:latin typeface="+mn-lt"/>
              </a:rPr>
              <a:t>1</a:t>
            </a:r>
            <a:r>
              <a:rPr lang="tr-TR" sz="2200" dirty="0">
                <a:latin typeface="+mn-lt"/>
              </a:rPr>
              <a:t>A</a:t>
            </a:r>
            <a:r>
              <a:rPr lang="tr-TR" sz="2200" baseline="-25000" dirty="0">
                <a:latin typeface="+mn-lt"/>
              </a:rPr>
              <a:t>0</a:t>
            </a:r>
            <a:r>
              <a:rPr lang="tr-TR" sz="2200" dirty="0">
                <a:latin typeface="+mn-lt"/>
              </a:rPr>
              <a:t> sayıları ile B girişlerine uygulanan B</a:t>
            </a:r>
            <a:r>
              <a:rPr lang="tr-TR" sz="2200" baseline="-25000" dirty="0">
                <a:latin typeface="+mn-lt"/>
              </a:rPr>
              <a:t>3</a:t>
            </a:r>
            <a:r>
              <a:rPr lang="tr-TR" sz="2200" dirty="0">
                <a:latin typeface="+mn-lt"/>
              </a:rPr>
              <a:t>B</a:t>
            </a:r>
            <a:r>
              <a:rPr lang="tr-TR" sz="2200" baseline="-25000" dirty="0">
                <a:latin typeface="+mn-lt"/>
              </a:rPr>
              <a:t>2</a:t>
            </a:r>
            <a:r>
              <a:rPr lang="tr-TR" sz="2200" dirty="0">
                <a:latin typeface="+mn-lt"/>
              </a:rPr>
              <a:t>B</a:t>
            </a:r>
            <a:r>
              <a:rPr lang="tr-TR" sz="2200" baseline="-25000" dirty="0">
                <a:latin typeface="+mn-lt"/>
              </a:rPr>
              <a:t>1</a:t>
            </a:r>
            <a:r>
              <a:rPr lang="tr-TR" sz="2200" dirty="0">
                <a:latin typeface="+mn-lt"/>
              </a:rPr>
              <a:t>B</a:t>
            </a:r>
            <a:r>
              <a:rPr lang="tr-TR" sz="2200" baseline="-25000" dirty="0">
                <a:latin typeface="+mn-lt"/>
              </a:rPr>
              <a:t>0</a:t>
            </a:r>
            <a:r>
              <a:rPr lang="tr-TR" sz="2200" dirty="0">
                <a:latin typeface="+mn-lt"/>
              </a:rPr>
              <a:t> sayılarını karşılaştırır. Bütün bitlerde </a:t>
            </a:r>
            <a:r>
              <a:rPr lang="tr-TR" sz="2200" dirty="0" err="1">
                <a:latin typeface="+mn-lt"/>
              </a:rPr>
              <a:t>A</a:t>
            </a:r>
            <a:r>
              <a:rPr lang="tr-TR" sz="2200" baseline="-25000" dirty="0" err="1">
                <a:latin typeface="+mn-lt"/>
              </a:rPr>
              <a:t>i</a:t>
            </a:r>
            <a:r>
              <a:rPr lang="tr-TR" sz="2200" dirty="0">
                <a:latin typeface="+mn-lt"/>
              </a:rPr>
              <a:t> ile </a:t>
            </a:r>
            <a:r>
              <a:rPr lang="tr-TR" sz="2200" dirty="0" err="1">
                <a:latin typeface="+mn-lt"/>
              </a:rPr>
              <a:t>B</a:t>
            </a:r>
            <a:r>
              <a:rPr lang="tr-TR" sz="2200" baseline="-25000" dirty="0" err="1">
                <a:latin typeface="+mn-lt"/>
              </a:rPr>
              <a:t>i</a:t>
            </a:r>
            <a:r>
              <a:rPr lang="tr-TR" sz="2200" dirty="0">
                <a:latin typeface="+mn-lt"/>
              </a:rPr>
              <a:t> değerleri eşitse, iki sayı birbirine eşittir. </a:t>
            </a:r>
          </a:p>
        </p:txBody>
      </p:sp>
    </p:spTree>
    <p:extLst>
      <p:ext uri="{BB962C8B-B14F-4D97-AF65-F5344CB8AC3E}">
        <p14:creationId xmlns:p14="http://schemas.microsoft.com/office/powerpoint/2010/main" val="18399793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Picture 4"/>
          <p:cNvSpPr>
            <a:spLocks noChangeAspect="1"/>
          </p:cNvSpPr>
          <p:nvPr/>
        </p:nvSpPr>
        <p:spPr bwMode="auto">
          <a:xfrm>
            <a:off x="227013" y="6211888"/>
            <a:ext cx="2628900" cy="530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sp>
        <p:nvSpPr>
          <p:cNvPr id="55302" name="Picture 3"/>
          <p:cNvSpPr>
            <a:spLocks noChangeAspect="1"/>
          </p:cNvSpPr>
          <p:nvPr/>
        </p:nvSpPr>
        <p:spPr bwMode="auto">
          <a:xfrm>
            <a:off x="233363" y="6251575"/>
            <a:ext cx="25844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9" name="Metin kutusu 8"/>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sp>
        <p:nvSpPr>
          <p:cNvPr id="2" name="Metin kutusu 1"/>
          <p:cNvSpPr txBox="1"/>
          <p:nvPr/>
        </p:nvSpPr>
        <p:spPr>
          <a:xfrm>
            <a:off x="387863" y="1136553"/>
            <a:ext cx="8523780" cy="800219"/>
          </a:xfrm>
          <a:prstGeom prst="rect">
            <a:avLst/>
          </a:prstGeom>
          <a:noFill/>
        </p:spPr>
        <p:txBody>
          <a:bodyPr wrap="square" rtlCol="0">
            <a:spAutoFit/>
          </a:bodyPr>
          <a:lstStyle/>
          <a:p>
            <a:pPr algn="just"/>
            <a:r>
              <a:rPr lang="tr-TR" sz="2300" b="1" dirty="0">
                <a:solidFill>
                  <a:srgbClr val="7030A0"/>
                </a:solidFill>
                <a:latin typeface="+mn-lt"/>
              </a:rPr>
              <a:t>5. Karşılaştırıcı ve Aritmetik İşlem Devreleri (</a:t>
            </a:r>
            <a:r>
              <a:rPr lang="tr-TR" sz="2300" b="1" dirty="0" err="1">
                <a:solidFill>
                  <a:srgbClr val="7030A0"/>
                </a:solidFill>
                <a:latin typeface="+mn-lt"/>
              </a:rPr>
              <a:t>Arithmetic</a:t>
            </a:r>
            <a:r>
              <a:rPr lang="tr-TR" sz="2300" b="1" dirty="0">
                <a:solidFill>
                  <a:srgbClr val="7030A0"/>
                </a:solidFill>
                <a:latin typeface="+mn-lt"/>
              </a:rPr>
              <a:t> </a:t>
            </a:r>
            <a:r>
              <a:rPr lang="tr-TR" sz="2300" b="1" dirty="0" err="1">
                <a:solidFill>
                  <a:srgbClr val="7030A0"/>
                </a:solidFill>
                <a:latin typeface="+mn-lt"/>
              </a:rPr>
              <a:t>Lojic</a:t>
            </a:r>
            <a:r>
              <a:rPr lang="tr-TR" sz="2300" b="1" dirty="0">
                <a:solidFill>
                  <a:srgbClr val="7030A0"/>
                </a:solidFill>
                <a:latin typeface="+mn-lt"/>
              </a:rPr>
              <a:t> </a:t>
            </a:r>
            <a:r>
              <a:rPr lang="tr-TR" sz="2300" b="1" dirty="0" err="1">
                <a:solidFill>
                  <a:srgbClr val="7030A0"/>
                </a:solidFill>
                <a:latin typeface="+mn-lt"/>
              </a:rPr>
              <a:t>Unit</a:t>
            </a:r>
            <a:r>
              <a:rPr lang="tr-TR" sz="2300" b="1" dirty="0">
                <a:solidFill>
                  <a:srgbClr val="7030A0"/>
                </a:solidFill>
                <a:latin typeface="+mn-lt"/>
              </a:rPr>
              <a:t>)</a:t>
            </a:r>
          </a:p>
          <a:p>
            <a:pPr algn="just"/>
            <a:r>
              <a:rPr lang="tr-TR" sz="2300" b="1" dirty="0">
                <a:solidFill>
                  <a:srgbClr val="00B0F0"/>
                </a:solidFill>
                <a:latin typeface="+mn-lt"/>
              </a:rPr>
              <a:t>a. Karşılaştırıcılar</a:t>
            </a:r>
          </a:p>
        </p:txBody>
      </p:sp>
      <p:grpSp>
        <p:nvGrpSpPr>
          <p:cNvPr id="17" name="Grup 16"/>
          <p:cNvGrpSpPr/>
          <p:nvPr/>
        </p:nvGrpSpPr>
        <p:grpSpPr>
          <a:xfrm>
            <a:off x="0" y="22225"/>
            <a:ext cx="9143641" cy="6744527"/>
            <a:chOff x="0" y="22225"/>
            <a:chExt cx="9143641" cy="6744527"/>
          </a:xfrm>
        </p:grpSpPr>
        <p:grpSp>
          <p:nvGrpSpPr>
            <p:cNvPr id="18" name="Grup 21"/>
            <p:cNvGrpSpPr>
              <a:grpSpLocks/>
            </p:cNvGrpSpPr>
            <p:nvPr/>
          </p:nvGrpSpPr>
          <p:grpSpPr bwMode="auto">
            <a:xfrm>
              <a:off x="0" y="22225"/>
              <a:ext cx="9143641" cy="6744527"/>
              <a:chOff x="0" y="-2240"/>
              <a:chExt cx="9144000" cy="6743608"/>
            </a:xfrm>
          </p:grpSpPr>
          <p:sp>
            <p:nvSpPr>
              <p:cNvPr id="21" name="9 Metin Yer Tutucusu"/>
              <p:cNvSpPr txBox="1">
                <a:spLocks/>
              </p:cNvSpPr>
              <p:nvPr/>
            </p:nvSpPr>
            <p:spPr bwMode="auto">
              <a:xfrm>
                <a:off x="0" y="-2240"/>
                <a:ext cx="9144000" cy="332655"/>
              </a:xfrm>
              <a:prstGeom prst="rect">
                <a:avLst/>
              </a:prstGeom>
              <a:solidFill>
                <a:schemeClr val="accent2"/>
              </a:solidFill>
              <a:ln w="9525">
                <a:solidFill>
                  <a:srgbClr val="000000"/>
                </a:solidFill>
                <a:miter lim="800000"/>
                <a:headEnd/>
                <a:tailEnd/>
              </a:ln>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ts val="1200"/>
                  </a:spcBef>
                  <a:buNone/>
                </a:pPr>
                <a:r>
                  <a:rPr lang="tr-TR" altLang="tr-TR" sz="1200" b="1" dirty="0">
                    <a:solidFill>
                      <a:schemeClr val="bg1"/>
                    </a:solidFill>
                  </a:rPr>
                  <a:t> BİRLEŞİK MANTIK DEVRELERİ (COMBINATIONAL LOGIC)</a:t>
                </a:r>
              </a:p>
            </p:txBody>
          </p:sp>
          <p:sp>
            <p:nvSpPr>
              <p:cNvPr id="23" name="Picture 4"/>
              <p:cNvSpPr>
                <a:spLocks noChangeAspect="1"/>
              </p:cNvSpPr>
              <p:nvPr/>
            </p:nvSpPr>
            <p:spPr bwMode="auto">
              <a:xfrm>
                <a:off x="226481" y="6211819"/>
                <a:ext cx="2628831" cy="5295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grpSp>
        <p:sp>
          <p:nvSpPr>
            <p:cNvPr id="20" name="Metin kutusu 19"/>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sp>
        <p:nvSpPr>
          <p:cNvPr id="24" name="6 Metin Yer Tutucusu"/>
          <p:cNvSpPr txBox="1">
            <a:spLocks/>
          </p:cNvSpPr>
          <p:nvPr/>
        </p:nvSpPr>
        <p:spPr>
          <a:xfrm>
            <a:off x="385527" y="506820"/>
            <a:ext cx="8496300" cy="477838"/>
          </a:xfrm>
          <a:prstGeom prst="rect">
            <a:avLst/>
          </a:prstGeom>
        </p:spPr>
        <p:txBody>
          <a:bodyPr vert="horz" lIns="91440" tIns="45720" rIns="91440" bIns="45720" rtlCol="0" anchor="ctr"/>
          <a:lstStyle>
            <a:defPPr>
              <a:defRPr lang="tr-TR"/>
            </a:defPPr>
            <a:lvl1pPr algn="l" rtl="0" eaLnBrk="0" fontAlgn="base" hangingPunct="0">
              <a:spcBef>
                <a:spcPct val="0"/>
              </a:spcBef>
              <a:spcAft>
                <a:spcPct val="0"/>
              </a:spcAft>
              <a:defRPr sz="900" kern="1200">
                <a:solidFill>
                  <a:schemeClr val="tx1">
                    <a:tint val="75000"/>
                  </a:schemeClr>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tr-TR" altLang="tr-TR" sz="2100" b="1" dirty="0">
                <a:solidFill>
                  <a:srgbClr val="00A5B5"/>
                </a:solidFill>
                <a:latin typeface="Verdana" panose="020B0604030504040204" pitchFamily="34" charset="0"/>
                <a:ea typeface="Verdana" panose="020B0604030504040204" pitchFamily="34" charset="0"/>
              </a:rPr>
              <a:t>3. Kodlama İle İlgili Lojik Devreler</a:t>
            </a:r>
          </a:p>
        </p:txBody>
      </p:sp>
      <p:cxnSp>
        <p:nvCxnSpPr>
          <p:cNvPr id="4" name="Düz Bağlayıcı 3"/>
          <p:cNvCxnSpPr/>
          <p:nvPr/>
        </p:nvCxnSpPr>
        <p:spPr>
          <a:xfrm>
            <a:off x="467544" y="1125538"/>
            <a:ext cx="8352606" cy="0"/>
          </a:xfrm>
          <a:prstGeom prst="line">
            <a:avLst/>
          </a:prstGeom>
          <a:ln w="28575"/>
        </p:spPr>
        <p:style>
          <a:lnRef idx="1">
            <a:schemeClr val="dk1"/>
          </a:lnRef>
          <a:fillRef idx="0">
            <a:schemeClr val="dk1"/>
          </a:fillRef>
          <a:effectRef idx="0">
            <a:schemeClr val="dk1"/>
          </a:effectRef>
          <a:fontRef idx="minor">
            <a:schemeClr val="tx1"/>
          </a:fontRef>
        </p:style>
      </p:cxnSp>
      <p:pic>
        <p:nvPicPr>
          <p:cNvPr id="3" name="Resim 2"/>
          <p:cNvPicPr>
            <a:picLocks noChangeAspect="1"/>
          </p:cNvPicPr>
          <p:nvPr/>
        </p:nvPicPr>
        <p:blipFill>
          <a:blip r:embed="rId2"/>
          <a:stretch>
            <a:fillRect/>
          </a:stretch>
        </p:blipFill>
        <p:spPr>
          <a:xfrm>
            <a:off x="547507" y="2178222"/>
            <a:ext cx="8048625" cy="3762375"/>
          </a:xfrm>
          <a:prstGeom prst="rect">
            <a:avLst/>
          </a:prstGeom>
        </p:spPr>
      </p:pic>
    </p:spTree>
    <p:extLst>
      <p:ext uri="{BB962C8B-B14F-4D97-AF65-F5344CB8AC3E}">
        <p14:creationId xmlns:p14="http://schemas.microsoft.com/office/powerpoint/2010/main" val="1308938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Picture 4"/>
          <p:cNvSpPr>
            <a:spLocks noChangeAspect="1"/>
          </p:cNvSpPr>
          <p:nvPr/>
        </p:nvSpPr>
        <p:spPr bwMode="auto">
          <a:xfrm>
            <a:off x="227013" y="6211888"/>
            <a:ext cx="2628900" cy="530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sp>
        <p:nvSpPr>
          <p:cNvPr id="55302" name="Picture 3"/>
          <p:cNvSpPr>
            <a:spLocks noChangeAspect="1"/>
          </p:cNvSpPr>
          <p:nvPr/>
        </p:nvSpPr>
        <p:spPr bwMode="auto">
          <a:xfrm>
            <a:off x="233363" y="6251575"/>
            <a:ext cx="25844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9" name="Metin kutusu 8"/>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sp>
        <p:nvSpPr>
          <p:cNvPr id="2" name="Metin kutusu 1"/>
          <p:cNvSpPr txBox="1"/>
          <p:nvPr/>
        </p:nvSpPr>
        <p:spPr>
          <a:xfrm>
            <a:off x="387863" y="1136553"/>
            <a:ext cx="8523780" cy="3847207"/>
          </a:xfrm>
          <a:prstGeom prst="rect">
            <a:avLst/>
          </a:prstGeom>
          <a:noFill/>
        </p:spPr>
        <p:txBody>
          <a:bodyPr wrap="square" rtlCol="0">
            <a:spAutoFit/>
          </a:bodyPr>
          <a:lstStyle/>
          <a:p>
            <a:pPr algn="just"/>
            <a:r>
              <a:rPr lang="tr-TR" sz="2300" b="1" dirty="0">
                <a:solidFill>
                  <a:srgbClr val="7030A0"/>
                </a:solidFill>
                <a:latin typeface="+mn-lt"/>
              </a:rPr>
              <a:t>5. Karşılaştırıcı ve Aritmetik İşlem Devreleri (</a:t>
            </a:r>
            <a:r>
              <a:rPr lang="tr-TR" sz="2300" b="1" dirty="0" err="1">
                <a:solidFill>
                  <a:srgbClr val="7030A0"/>
                </a:solidFill>
                <a:latin typeface="+mn-lt"/>
              </a:rPr>
              <a:t>Arithmetic</a:t>
            </a:r>
            <a:r>
              <a:rPr lang="tr-TR" sz="2300" b="1" dirty="0">
                <a:solidFill>
                  <a:srgbClr val="7030A0"/>
                </a:solidFill>
                <a:latin typeface="+mn-lt"/>
              </a:rPr>
              <a:t> </a:t>
            </a:r>
            <a:r>
              <a:rPr lang="tr-TR" sz="2300" b="1" dirty="0" err="1">
                <a:solidFill>
                  <a:srgbClr val="7030A0"/>
                </a:solidFill>
                <a:latin typeface="+mn-lt"/>
              </a:rPr>
              <a:t>Lojic</a:t>
            </a:r>
            <a:r>
              <a:rPr lang="tr-TR" sz="2300" b="1" dirty="0">
                <a:solidFill>
                  <a:srgbClr val="7030A0"/>
                </a:solidFill>
                <a:latin typeface="+mn-lt"/>
              </a:rPr>
              <a:t> </a:t>
            </a:r>
            <a:r>
              <a:rPr lang="tr-TR" sz="2300" b="1" dirty="0" err="1">
                <a:solidFill>
                  <a:srgbClr val="7030A0"/>
                </a:solidFill>
                <a:latin typeface="+mn-lt"/>
              </a:rPr>
              <a:t>Unit</a:t>
            </a:r>
            <a:r>
              <a:rPr lang="tr-TR" sz="2300" b="1" dirty="0">
                <a:solidFill>
                  <a:srgbClr val="7030A0"/>
                </a:solidFill>
                <a:latin typeface="+mn-lt"/>
              </a:rPr>
              <a:t>)</a:t>
            </a:r>
          </a:p>
          <a:p>
            <a:pPr algn="just"/>
            <a:r>
              <a:rPr lang="tr-TR" sz="2300" b="1" dirty="0">
                <a:solidFill>
                  <a:srgbClr val="00B0F0"/>
                </a:solidFill>
                <a:latin typeface="+mn-lt"/>
              </a:rPr>
              <a:t>a. Karşılaştırıcılar</a:t>
            </a:r>
          </a:p>
          <a:p>
            <a:pPr algn="just"/>
            <a:endParaRPr lang="tr-TR" sz="2200" dirty="0">
              <a:latin typeface="+mn-lt"/>
            </a:endParaRPr>
          </a:p>
          <a:p>
            <a:pPr algn="just"/>
            <a:r>
              <a:rPr lang="tr-TR" sz="2200" dirty="0">
                <a:latin typeface="+mn-lt"/>
              </a:rPr>
              <a:t>Karşılaştırıcı devresine örnek olarak; Şekildeki fotokopi makinası kontrol devresini verebiliriz. 7485 entegresi kullanılarak oluşturulan devrede; çekilmek istenen fotokopi sayısını temsil eden değer ‘B’ girişine, çekilen fotokopileri sayan devrenin çıkışı ise ‘A’ girişine uygulanır. </a:t>
            </a:r>
          </a:p>
          <a:p>
            <a:pPr algn="just"/>
            <a:endParaRPr lang="tr-TR" sz="2200" dirty="0">
              <a:latin typeface="+mn-lt"/>
            </a:endParaRPr>
          </a:p>
          <a:p>
            <a:pPr algn="just"/>
            <a:r>
              <a:rPr lang="tr-TR" sz="2200" dirty="0">
                <a:latin typeface="+mn-lt"/>
              </a:rPr>
              <a:t>İki sayı birbirine eşit oluncaya kadar A&lt;B çıkışı ‘1’ olur ve fotokopi çekimi devam eder. A ve B girişlerindeki değerlerin aynı olması durumunda; ‘A=B’ çıkışı ‘1’ olur ve fotokopi çekim işlemi durur.</a:t>
            </a:r>
          </a:p>
        </p:txBody>
      </p:sp>
      <p:grpSp>
        <p:nvGrpSpPr>
          <p:cNvPr id="17" name="Grup 16"/>
          <p:cNvGrpSpPr/>
          <p:nvPr/>
        </p:nvGrpSpPr>
        <p:grpSpPr>
          <a:xfrm>
            <a:off x="0" y="22225"/>
            <a:ext cx="9143641" cy="6744527"/>
            <a:chOff x="0" y="22225"/>
            <a:chExt cx="9143641" cy="6744527"/>
          </a:xfrm>
        </p:grpSpPr>
        <p:grpSp>
          <p:nvGrpSpPr>
            <p:cNvPr id="18" name="Grup 21"/>
            <p:cNvGrpSpPr>
              <a:grpSpLocks/>
            </p:cNvGrpSpPr>
            <p:nvPr/>
          </p:nvGrpSpPr>
          <p:grpSpPr bwMode="auto">
            <a:xfrm>
              <a:off x="0" y="22225"/>
              <a:ext cx="9143641" cy="6744527"/>
              <a:chOff x="0" y="-2240"/>
              <a:chExt cx="9144000" cy="6743608"/>
            </a:xfrm>
          </p:grpSpPr>
          <p:sp>
            <p:nvSpPr>
              <p:cNvPr id="21" name="9 Metin Yer Tutucusu"/>
              <p:cNvSpPr txBox="1">
                <a:spLocks/>
              </p:cNvSpPr>
              <p:nvPr/>
            </p:nvSpPr>
            <p:spPr bwMode="auto">
              <a:xfrm>
                <a:off x="0" y="-2240"/>
                <a:ext cx="9144000" cy="332655"/>
              </a:xfrm>
              <a:prstGeom prst="rect">
                <a:avLst/>
              </a:prstGeom>
              <a:solidFill>
                <a:schemeClr val="accent2"/>
              </a:solidFill>
              <a:ln w="9525">
                <a:solidFill>
                  <a:srgbClr val="000000"/>
                </a:solidFill>
                <a:miter lim="800000"/>
                <a:headEnd/>
                <a:tailEnd/>
              </a:ln>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ts val="1200"/>
                  </a:spcBef>
                  <a:buNone/>
                </a:pPr>
                <a:r>
                  <a:rPr lang="tr-TR" altLang="tr-TR" sz="1200" b="1" dirty="0">
                    <a:solidFill>
                      <a:schemeClr val="bg1"/>
                    </a:solidFill>
                  </a:rPr>
                  <a:t> BİRLEŞİK MANTIK DEVRELERİ (COMBINATIONAL LOGIC)</a:t>
                </a:r>
              </a:p>
            </p:txBody>
          </p:sp>
          <p:sp>
            <p:nvSpPr>
              <p:cNvPr id="23" name="Picture 4"/>
              <p:cNvSpPr>
                <a:spLocks noChangeAspect="1"/>
              </p:cNvSpPr>
              <p:nvPr/>
            </p:nvSpPr>
            <p:spPr bwMode="auto">
              <a:xfrm>
                <a:off x="226481" y="6211819"/>
                <a:ext cx="2628831" cy="5295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grpSp>
        <p:sp>
          <p:nvSpPr>
            <p:cNvPr id="20" name="Metin kutusu 19"/>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sp>
        <p:nvSpPr>
          <p:cNvPr id="24" name="6 Metin Yer Tutucusu"/>
          <p:cNvSpPr txBox="1">
            <a:spLocks/>
          </p:cNvSpPr>
          <p:nvPr/>
        </p:nvSpPr>
        <p:spPr>
          <a:xfrm>
            <a:off x="385527" y="506820"/>
            <a:ext cx="8496300" cy="477838"/>
          </a:xfrm>
          <a:prstGeom prst="rect">
            <a:avLst/>
          </a:prstGeom>
        </p:spPr>
        <p:txBody>
          <a:bodyPr vert="horz" lIns="91440" tIns="45720" rIns="91440" bIns="45720" rtlCol="0" anchor="ctr"/>
          <a:lstStyle>
            <a:defPPr>
              <a:defRPr lang="tr-TR"/>
            </a:defPPr>
            <a:lvl1pPr algn="l" rtl="0" eaLnBrk="0" fontAlgn="base" hangingPunct="0">
              <a:spcBef>
                <a:spcPct val="0"/>
              </a:spcBef>
              <a:spcAft>
                <a:spcPct val="0"/>
              </a:spcAft>
              <a:defRPr sz="900" kern="1200">
                <a:solidFill>
                  <a:schemeClr val="tx1">
                    <a:tint val="75000"/>
                  </a:schemeClr>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tr-TR" altLang="tr-TR" sz="2100" b="1" dirty="0">
                <a:solidFill>
                  <a:srgbClr val="00A5B5"/>
                </a:solidFill>
                <a:latin typeface="Verdana" panose="020B0604030504040204" pitchFamily="34" charset="0"/>
                <a:ea typeface="Verdana" panose="020B0604030504040204" pitchFamily="34" charset="0"/>
              </a:rPr>
              <a:t>3. Kodlama İle İlgili Lojik Devreler</a:t>
            </a:r>
          </a:p>
        </p:txBody>
      </p:sp>
      <p:cxnSp>
        <p:nvCxnSpPr>
          <p:cNvPr id="4" name="Düz Bağlayıcı 3"/>
          <p:cNvCxnSpPr/>
          <p:nvPr/>
        </p:nvCxnSpPr>
        <p:spPr>
          <a:xfrm>
            <a:off x="467544" y="1125538"/>
            <a:ext cx="8352606"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413835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Picture 4"/>
          <p:cNvSpPr>
            <a:spLocks noChangeAspect="1"/>
          </p:cNvSpPr>
          <p:nvPr/>
        </p:nvSpPr>
        <p:spPr bwMode="auto">
          <a:xfrm>
            <a:off x="227013" y="6211888"/>
            <a:ext cx="2628900" cy="530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sp>
        <p:nvSpPr>
          <p:cNvPr id="55302" name="Picture 3"/>
          <p:cNvSpPr>
            <a:spLocks noChangeAspect="1"/>
          </p:cNvSpPr>
          <p:nvPr/>
        </p:nvSpPr>
        <p:spPr bwMode="auto">
          <a:xfrm>
            <a:off x="233363" y="6251575"/>
            <a:ext cx="25844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9" name="Metin kutusu 8"/>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nvGrpSpPr>
          <p:cNvPr id="17" name="Grup 16"/>
          <p:cNvGrpSpPr/>
          <p:nvPr/>
        </p:nvGrpSpPr>
        <p:grpSpPr>
          <a:xfrm>
            <a:off x="0" y="22225"/>
            <a:ext cx="9143641" cy="6744527"/>
            <a:chOff x="0" y="22225"/>
            <a:chExt cx="9143641" cy="6744527"/>
          </a:xfrm>
        </p:grpSpPr>
        <p:grpSp>
          <p:nvGrpSpPr>
            <p:cNvPr id="18" name="Grup 21"/>
            <p:cNvGrpSpPr>
              <a:grpSpLocks/>
            </p:cNvGrpSpPr>
            <p:nvPr/>
          </p:nvGrpSpPr>
          <p:grpSpPr bwMode="auto">
            <a:xfrm>
              <a:off x="0" y="22225"/>
              <a:ext cx="9143641" cy="6744527"/>
              <a:chOff x="0" y="-2240"/>
              <a:chExt cx="9144000" cy="6743608"/>
            </a:xfrm>
          </p:grpSpPr>
          <p:sp>
            <p:nvSpPr>
              <p:cNvPr id="21" name="9 Metin Yer Tutucusu"/>
              <p:cNvSpPr txBox="1">
                <a:spLocks/>
              </p:cNvSpPr>
              <p:nvPr/>
            </p:nvSpPr>
            <p:spPr bwMode="auto">
              <a:xfrm>
                <a:off x="0" y="-2240"/>
                <a:ext cx="9144000" cy="332655"/>
              </a:xfrm>
              <a:prstGeom prst="rect">
                <a:avLst/>
              </a:prstGeom>
              <a:solidFill>
                <a:schemeClr val="accent2"/>
              </a:solidFill>
              <a:ln w="9525">
                <a:solidFill>
                  <a:srgbClr val="000000"/>
                </a:solidFill>
                <a:miter lim="800000"/>
                <a:headEnd/>
                <a:tailEnd/>
              </a:ln>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ts val="1200"/>
                  </a:spcBef>
                  <a:buNone/>
                </a:pPr>
                <a:r>
                  <a:rPr lang="tr-TR" altLang="tr-TR" sz="1200" b="1" dirty="0">
                    <a:solidFill>
                      <a:schemeClr val="bg1"/>
                    </a:solidFill>
                  </a:rPr>
                  <a:t>BİRLEŞİK MANTIK DEVRELERİ (COMBINATIONAL LOGIC)</a:t>
                </a:r>
              </a:p>
            </p:txBody>
          </p:sp>
          <p:sp>
            <p:nvSpPr>
              <p:cNvPr id="23" name="Picture 4"/>
              <p:cNvSpPr>
                <a:spLocks noChangeAspect="1"/>
              </p:cNvSpPr>
              <p:nvPr/>
            </p:nvSpPr>
            <p:spPr bwMode="auto">
              <a:xfrm>
                <a:off x="226481" y="6211819"/>
                <a:ext cx="2628831" cy="5295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grpSp>
        <p:sp>
          <p:nvSpPr>
            <p:cNvPr id="20" name="Metin kutusu 19"/>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sp>
        <p:nvSpPr>
          <p:cNvPr id="24" name="6 Metin Yer Tutucusu"/>
          <p:cNvSpPr txBox="1">
            <a:spLocks/>
          </p:cNvSpPr>
          <p:nvPr/>
        </p:nvSpPr>
        <p:spPr>
          <a:xfrm>
            <a:off x="385527" y="506820"/>
            <a:ext cx="8496300" cy="477838"/>
          </a:xfrm>
          <a:prstGeom prst="rect">
            <a:avLst/>
          </a:prstGeom>
        </p:spPr>
        <p:txBody>
          <a:bodyPr vert="horz" lIns="91440" tIns="45720" rIns="91440" bIns="45720" rtlCol="0" anchor="ctr"/>
          <a:lstStyle>
            <a:defPPr>
              <a:defRPr lang="tr-TR"/>
            </a:defPPr>
            <a:lvl1pPr algn="l" rtl="0" eaLnBrk="0" fontAlgn="base" hangingPunct="0">
              <a:spcBef>
                <a:spcPct val="0"/>
              </a:spcBef>
              <a:spcAft>
                <a:spcPct val="0"/>
              </a:spcAft>
              <a:defRPr sz="900" kern="1200">
                <a:solidFill>
                  <a:schemeClr val="tx1">
                    <a:tint val="75000"/>
                  </a:schemeClr>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tr-TR" altLang="tr-TR" sz="2100" b="1" dirty="0">
                <a:solidFill>
                  <a:srgbClr val="00A5B5"/>
                </a:solidFill>
                <a:latin typeface="Verdana" panose="020B0604030504040204" pitchFamily="34" charset="0"/>
                <a:ea typeface="Verdana" panose="020B0604030504040204" pitchFamily="34" charset="0"/>
              </a:rPr>
              <a:t>3. Kodlama İle İlgili Lojik Devreler</a:t>
            </a:r>
          </a:p>
        </p:txBody>
      </p:sp>
      <p:cxnSp>
        <p:nvCxnSpPr>
          <p:cNvPr id="4" name="Düz Bağlayıcı 3"/>
          <p:cNvCxnSpPr/>
          <p:nvPr/>
        </p:nvCxnSpPr>
        <p:spPr>
          <a:xfrm>
            <a:off x="467544" y="1125538"/>
            <a:ext cx="8352606" cy="0"/>
          </a:xfrm>
          <a:prstGeom prst="line">
            <a:avLst/>
          </a:prstGeom>
          <a:ln w="28575"/>
        </p:spPr>
        <p:style>
          <a:lnRef idx="1">
            <a:schemeClr val="dk1"/>
          </a:lnRef>
          <a:fillRef idx="0">
            <a:schemeClr val="dk1"/>
          </a:fillRef>
          <a:effectRef idx="0">
            <a:schemeClr val="dk1"/>
          </a:effectRef>
          <a:fontRef idx="minor">
            <a:schemeClr val="tx1"/>
          </a:fontRef>
        </p:style>
      </p:cxnSp>
      <p:pic>
        <p:nvPicPr>
          <p:cNvPr id="3" name="Resim 2"/>
          <p:cNvPicPr>
            <a:picLocks noChangeAspect="1"/>
          </p:cNvPicPr>
          <p:nvPr/>
        </p:nvPicPr>
        <p:blipFill>
          <a:blip r:embed="rId2"/>
          <a:stretch>
            <a:fillRect/>
          </a:stretch>
        </p:blipFill>
        <p:spPr>
          <a:xfrm>
            <a:off x="899592" y="1226731"/>
            <a:ext cx="7877175" cy="5105400"/>
          </a:xfrm>
          <a:prstGeom prst="rect">
            <a:avLst/>
          </a:prstGeom>
        </p:spPr>
      </p:pic>
    </p:spTree>
    <p:extLst>
      <p:ext uri="{BB962C8B-B14F-4D97-AF65-F5344CB8AC3E}">
        <p14:creationId xmlns:p14="http://schemas.microsoft.com/office/powerpoint/2010/main" val="40766446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Picture 4"/>
          <p:cNvSpPr>
            <a:spLocks noChangeAspect="1"/>
          </p:cNvSpPr>
          <p:nvPr/>
        </p:nvSpPr>
        <p:spPr bwMode="auto">
          <a:xfrm>
            <a:off x="227013" y="6211888"/>
            <a:ext cx="2628900" cy="530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sp>
        <p:nvSpPr>
          <p:cNvPr id="55302" name="Picture 3"/>
          <p:cNvSpPr>
            <a:spLocks noChangeAspect="1"/>
          </p:cNvSpPr>
          <p:nvPr/>
        </p:nvSpPr>
        <p:spPr bwMode="auto">
          <a:xfrm>
            <a:off x="233363" y="6251575"/>
            <a:ext cx="25844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9" name="Metin kutusu 8"/>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sp>
        <p:nvSpPr>
          <p:cNvPr id="2" name="Metin kutusu 1"/>
          <p:cNvSpPr txBox="1"/>
          <p:nvPr/>
        </p:nvSpPr>
        <p:spPr>
          <a:xfrm>
            <a:off x="387863" y="1136553"/>
            <a:ext cx="8523780" cy="5201424"/>
          </a:xfrm>
          <a:prstGeom prst="rect">
            <a:avLst/>
          </a:prstGeom>
          <a:noFill/>
        </p:spPr>
        <p:txBody>
          <a:bodyPr wrap="square" rtlCol="0">
            <a:spAutoFit/>
          </a:bodyPr>
          <a:lstStyle/>
          <a:p>
            <a:pPr algn="just"/>
            <a:r>
              <a:rPr lang="tr-TR" sz="2300" b="1" dirty="0">
                <a:solidFill>
                  <a:srgbClr val="7030A0"/>
                </a:solidFill>
                <a:latin typeface="+mn-lt"/>
              </a:rPr>
              <a:t>5. Karşılaştırıcı ve Aritmetik İşlem Devreleri (</a:t>
            </a:r>
            <a:r>
              <a:rPr lang="tr-TR" sz="2300" b="1" dirty="0" err="1">
                <a:solidFill>
                  <a:srgbClr val="7030A0"/>
                </a:solidFill>
                <a:latin typeface="+mn-lt"/>
              </a:rPr>
              <a:t>Arithmetic</a:t>
            </a:r>
            <a:r>
              <a:rPr lang="tr-TR" sz="2300" b="1" dirty="0">
                <a:solidFill>
                  <a:srgbClr val="7030A0"/>
                </a:solidFill>
                <a:latin typeface="+mn-lt"/>
              </a:rPr>
              <a:t> </a:t>
            </a:r>
            <a:r>
              <a:rPr lang="tr-TR" sz="2300" b="1" dirty="0" err="1">
                <a:solidFill>
                  <a:srgbClr val="7030A0"/>
                </a:solidFill>
                <a:latin typeface="+mn-lt"/>
              </a:rPr>
              <a:t>Lojic</a:t>
            </a:r>
            <a:r>
              <a:rPr lang="tr-TR" sz="2300" b="1" dirty="0">
                <a:solidFill>
                  <a:srgbClr val="7030A0"/>
                </a:solidFill>
                <a:latin typeface="+mn-lt"/>
              </a:rPr>
              <a:t> </a:t>
            </a:r>
            <a:r>
              <a:rPr lang="tr-TR" sz="2300" b="1" dirty="0" err="1">
                <a:solidFill>
                  <a:srgbClr val="7030A0"/>
                </a:solidFill>
                <a:latin typeface="+mn-lt"/>
              </a:rPr>
              <a:t>Unit</a:t>
            </a:r>
            <a:r>
              <a:rPr lang="tr-TR" sz="2300" b="1" dirty="0">
                <a:solidFill>
                  <a:srgbClr val="7030A0"/>
                </a:solidFill>
                <a:latin typeface="+mn-lt"/>
              </a:rPr>
              <a:t>)</a:t>
            </a:r>
          </a:p>
          <a:p>
            <a:pPr algn="just"/>
            <a:r>
              <a:rPr lang="tr-TR" sz="2300" b="1" dirty="0">
                <a:solidFill>
                  <a:srgbClr val="00B0F0"/>
                </a:solidFill>
                <a:latin typeface="+mn-lt"/>
              </a:rPr>
              <a:t>b. Aritmetik İşlem Devreleri</a:t>
            </a:r>
          </a:p>
          <a:p>
            <a:pPr algn="just"/>
            <a:endParaRPr lang="tr-TR" sz="1100" dirty="0">
              <a:latin typeface="+mn-lt"/>
            </a:endParaRPr>
          </a:p>
          <a:p>
            <a:pPr algn="just"/>
            <a:r>
              <a:rPr lang="tr-TR" sz="2200" dirty="0">
                <a:latin typeface="+mn-lt"/>
              </a:rPr>
              <a:t>Toplama, çıkarma, çarpma, bölme işlemlerini yapan devrelere, ‘Aritmetik İşlem Devreleri’ denir. Bilgisayarlarda ve hesap makinalarında, temel işlemler toplama ve çıkartma işlemleridir. Çarpma işlemi; toplama işleminin tekrarlanması, bölme işlemi ise; çıkartma işleminin tekrarlanması ile yapılır. Bu nedenle toplayıcı ve çıkarıcı devrelerini detaylı olarak inceleyeceğiz. </a:t>
            </a:r>
          </a:p>
          <a:p>
            <a:pPr algn="just"/>
            <a:endParaRPr lang="tr-TR" sz="2200" dirty="0">
              <a:latin typeface="+mn-lt"/>
            </a:endParaRPr>
          </a:p>
          <a:p>
            <a:pPr algn="just"/>
            <a:r>
              <a:rPr lang="tr-TR" sz="2200" b="1" dirty="0">
                <a:latin typeface="+mn-lt"/>
              </a:rPr>
              <a:t>1. Toplayıcı Devreleri (</a:t>
            </a:r>
            <a:r>
              <a:rPr lang="tr-TR" sz="2200" b="1" dirty="0" err="1">
                <a:latin typeface="+mn-lt"/>
              </a:rPr>
              <a:t>Adders</a:t>
            </a:r>
            <a:r>
              <a:rPr lang="tr-TR" sz="2200" b="1" dirty="0">
                <a:latin typeface="+mn-lt"/>
              </a:rPr>
              <a:t>) </a:t>
            </a:r>
          </a:p>
          <a:p>
            <a:pPr algn="just"/>
            <a:r>
              <a:rPr lang="tr-TR" sz="2200" dirty="0">
                <a:latin typeface="+mn-lt"/>
              </a:rPr>
              <a:t>Bilgisayarlar ve hesap makinaları, her biri çok sayıda bite sahip iki adet ikili sayıyı toplama işlemini gerçekleştirirler. En basit toplama işlemi dört olası temel işlemi içerir. </a:t>
            </a:r>
          </a:p>
          <a:p>
            <a:pPr algn="just"/>
            <a:r>
              <a:rPr lang="tr-TR" sz="2200" dirty="0">
                <a:latin typeface="+mn-lt"/>
              </a:rPr>
              <a:t>0+0=0, 0+1=1, 1+0=1, 1+1=10 (E=1, T=0)</a:t>
            </a:r>
          </a:p>
        </p:txBody>
      </p:sp>
      <p:grpSp>
        <p:nvGrpSpPr>
          <p:cNvPr id="17" name="Grup 16"/>
          <p:cNvGrpSpPr/>
          <p:nvPr/>
        </p:nvGrpSpPr>
        <p:grpSpPr>
          <a:xfrm>
            <a:off x="0" y="22225"/>
            <a:ext cx="9143641" cy="6744527"/>
            <a:chOff x="0" y="22225"/>
            <a:chExt cx="9143641" cy="6744527"/>
          </a:xfrm>
        </p:grpSpPr>
        <p:grpSp>
          <p:nvGrpSpPr>
            <p:cNvPr id="18" name="Grup 21"/>
            <p:cNvGrpSpPr>
              <a:grpSpLocks/>
            </p:cNvGrpSpPr>
            <p:nvPr/>
          </p:nvGrpSpPr>
          <p:grpSpPr bwMode="auto">
            <a:xfrm>
              <a:off x="0" y="22225"/>
              <a:ext cx="9143641" cy="6744527"/>
              <a:chOff x="0" y="-2240"/>
              <a:chExt cx="9144000" cy="6743608"/>
            </a:xfrm>
          </p:grpSpPr>
          <p:sp>
            <p:nvSpPr>
              <p:cNvPr id="21" name="9 Metin Yer Tutucusu"/>
              <p:cNvSpPr txBox="1">
                <a:spLocks/>
              </p:cNvSpPr>
              <p:nvPr/>
            </p:nvSpPr>
            <p:spPr bwMode="auto">
              <a:xfrm>
                <a:off x="0" y="-2240"/>
                <a:ext cx="9144000" cy="332655"/>
              </a:xfrm>
              <a:prstGeom prst="rect">
                <a:avLst/>
              </a:prstGeom>
              <a:solidFill>
                <a:schemeClr val="accent2"/>
              </a:solidFill>
              <a:ln w="9525">
                <a:solidFill>
                  <a:srgbClr val="000000"/>
                </a:solidFill>
                <a:miter lim="800000"/>
                <a:headEnd/>
                <a:tailEnd/>
              </a:ln>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ts val="1200"/>
                  </a:spcBef>
                  <a:buNone/>
                </a:pPr>
                <a:r>
                  <a:rPr lang="tr-TR" altLang="tr-TR" sz="1200" b="1" dirty="0">
                    <a:solidFill>
                      <a:schemeClr val="bg1"/>
                    </a:solidFill>
                  </a:rPr>
                  <a:t> BİRLEŞİK MANTIK DEVRELERİ (COMBINATIONAL LOGIC)</a:t>
                </a:r>
              </a:p>
            </p:txBody>
          </p:sp>
          <p:sp>
            <p:nvSpPr>
              <p:cNvPr id="23" name="Picture 4"/>
              <p:cNvSpPr>
                <a:spLocks noChangeAspect="1"/>
              </p:cNvSpPr>
              <p:nvPr/>
            </p:nvSpPr>
            <p:spPr bwMode="auto">
              <a:xfrm>
                <a:off x="226481" y="6211819"/>
                <a:ext cx="2628831" cy="5295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grpSp>
        <p:sp>
          <p:nvSpPr>
            <p:cNvPr id="20" name="Metin kutusu 19"/>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sp>
        <p:nvSpPr>
          <p:cNvPr id="24" name="6 Metin Yer Tutucusu"/>
          <p:cNvSpPr txBox="1">
            <a:spLocks/>
          </p:cNvSpPr>
          <p:nvPr/>
        </p:nvSpPr>
        <p:spPr>
          <a:xfrm>
            <a:off x="385527" y="506820"/>
            <a:ext cx="8496300" cy="477838"/>
          </a:xfrm>
          <a:prstGeom prst="rect">
            <a:avLst/>
          </a:prstGeom>
        </p:spPr>
        <p:txBody>
          <a:bodyPr vert="horz" lIns="91440" tIns="45720" rIns="91440" bIns="45720" rtlCol="0" anchor="ctr"/>
          <a:lstStyle>
            <a:defPPr>
              <a:defRPr lang="tr-TR"/>
            </a:defPPr>
            <a:lvl1pPr algn="l" rtl="0" eaLnBrk="0" fontAlgn="base" hangingPunct="0">
              <a:spcBef>
                <a:spcPct val="0"/>
              </a:spcBef>
              <a:spcAft>
                <a:spcPct val="0"/>
              </a:spcAft>
              <a:defRPr sz="900" kern="1200">
                <a:solidFill>
                  <a:schemeClr val="tx1">
                    <a:tint val="75000"/>
                  </a:schemeClr>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tr-TR" altLang="tr-TR" sz="2100" b="1" dirty="0">
                <a:solidFill>
                  <a:srgbClr val="00A5B5"/>
                </a:solidFill>
                <a:latin typeface="Verdana" panose="020B0604030504040204" pitchFamily="34" charset="0"/>
                <a:ea typeface="Verdana" panose="020B0604030504040204" pitchFamily="34" charset="0"/>
              </a:rPr>
              <a:t>3. Kodlama İle İlgili Lojik Devreler</a:t>
            </a:r>
          </a:p>
        </p:txBody>
      </p:sp>
      <p:cxnSp>
        <p:nvCxnSpPr>
          <p:cNvPr id="4" name="Düz Bağlayıcı 3"/>
          <p:cNvCxnSpPr/>
          <p:nvPr/>
        </p:nvCxnSpPr>
        <p:spPr>
          <a:xfrm>
            <a:off x="467544" y="1125538"/>
            <a:ext cx="8352606"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3967708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Picture 4"/>
          <p:cNvSpPr>
            <a:spLocks noChangeAspect="1"/>
          </p:cNvSpPr>
          <p:nvPr/>
        </p:nvSpPr>
        <p:spPr bwMode="auto">
          <a:xfrm>
            <a:off x="227013" y="6211888"/>
            <a:ext cx="2628900" cy="530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sp>
        <p:nvSpPr>
          <p:cNvPr id="55302" name="Picture 3"/>
          <p:cNvSpPr>
            <a:spLocks noChangeAspect="1"/>
          </p:cNvSpPr>
          <p:nvPr/>
        </p:nvSpPr>
        <p:spPr bwMode="auto">
          <a:xfrm>
            <a:off x="233363" y="6251575"/>
            <a:ext cx="25844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9" name="Metin kutusu 8"/>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sp>
        <p:nvSpPr>
          <p:cNvPr id="2" name="Metin kutusu 1"/>
          <p:cNvSpPr txBox="1"/>
          <p:nvPr/>
        </p:nvSpPr>
        <p:spPr>
          <a:xfrm>
            <a:off x="387863" y="1136553"/>
            <a:ext cx="8523780" cy="4524315"/>
          </a:xfrm>
          <a:prstGeom prst="rect">
            <a:avLst/>
          </a:prstGeom>
          <a:noFill/>
        </p:spPr>
        <p:txBody>
          <a:bodyPr wrap="square" rtlCol="0">
            <a:spAutoFit/>
          </a:bodyPr>
          <a:lstStyle/>
          <a:p>
            <a:pPr algn="just"/>
            <a:r>
              <a:rPr lang="tr-TR" sz="2300" b="1" dirty="0">
                <a:solidFill>
                  <a:srgbClr val="7030A0"/>
                </a:solidFill>
                <a:latin typeface="+mn-lt"/>
              </a:rPr>
              <a:t>5. Karşılaştırıcı ve Aritmetik İşlem Devreleri (</a:t>
            </a:r>
            <a:r>
              <a:rPr lang="tr-TR" sz="2300" b="1" dirty="0" err="1">
                <a:solidFill>
                  <a:srgbClr val="7030A0"/>
                </a:solidFill>
                <a:latin typeface="+mn-lt"/>
              </a:rPr>
              <a:t>Arithmetic</a:t>
            </a:r>
            <a:r>
              <a:rPr lang="tr-TR" sz="2300" b="1" dirty="0">
                <a:solidFill>
                  <a:srgbClr val="7030A0"/>
                </a:solidFill>
                <a:latin typeface="+mn-lt"/>
              </a:rPr>
              <a:t> </a:t>
            </a:r>
            <a:r>
              <a:rPr lang="tr-TR" sz="2300" b="1" dirty="0" err="1">
                <a:solidFill>
                  <a:srgbClr val="7030A0"/>
                </a:solidFill>
                <a:latin typeface="+mn-lt"/>
              </a:rPr>
              <a:t>Lojic</a:t>
            </a:r>
            <a:r>
              <a:rPr lang="tr-TR" sz="2300" b="1" dirty="0">
                <a:solidFill>
                  <a:srgbClr val="7030A0"/>
                </a:solidFill>
                <a:latin typeface="+mn-lt"/>
              </a:rPr>
              <a:t> </a:t>
            </a:r>
            <a:r>
              <a:rPr lang="tr-TR" sz="2300" b="1" dirty="0" err="1">
                <a:solidFill>
                  <a:srgbClr val="7030A0"/>
                </a:solidFill>
                <a:latin typeface="+mn-lt"/>
              </a:rPr>
              <a:t>Unit</a:t>
            </a:r>
            <a:r>
              <a:rPr lang="tr-TR" sz="2300" b="1" dirty="0">
                <a:solidFill>
                  <a:srgbClr val="7030A0"/>
                </a:solidFill>
                <a:latin typeface="+mn-lt"/>
              </a:rPr>
              <a:t>)</a:t>
            </a:r>
          </a:p>
          <a:p>
            <a:pPr algn="just"/>
            <a:r>
              <a:rPr lang="tr-TR" sz="2300" b="1" dirty="0">
                <a:solidFill>
                  <a:srgbClr val="00B0F0"/>
                </a:solidFill>
                <a:latin typeface="+mn-lt"/>
              </a:rPr>
              <a:t>b. Aritmetik İşlem Devreleri</a:t>
            </a:r>
          </a:p>
          <a:p>
            <a:pPr algn="just"/>
            <a:endParaRPr lang="tr-TR" sz="2200" dirty="0">
              <a:latin typeface="+mn-lt"/>
            </a:endParaRPr>
          </a:p>
          <a:p>
            <a:pPr algn="just"/>
            <a:r>
              <a:rPr lang="tr-TR" sz="2200" b="1" dirty="0">
                <a:latin typeface="+mn-lt"/>
              </a:rPr>
              <a:t>1. Toplayıcı Devreleri (</a:t>
            </a:r>
            <a:r>
              <a:rPr lang="tr-TR" sz="2200" b="1" dirty="0" err="1">
                <a:latin typeface="+mn-lt"/>
              </a:rPr>
              <a:t>Adders</a:t>
            </a:r>
            <a:r>
              <a:rPr lang="tr-TR" sz="2200" b="1" dirty="0">
                <a:latin typeface="+mn-lt"/>
              </a:rPr>
              <a:t>) </a:t>
            </a:r>
          </a:p>
          <a:p>
            <a:pPr algn="just"/>
            <a:endParaRPr lang="tr-TR" sz="2200" dirty="0">
              <a:latin typeface="+mn-lt"/>
            </a:endParaRPr>
          </a:p>
          <a:p>
            <a:pPr algn="just"/>
            <a:r>
              <a:rPr lang="tr-TR" sz="2200" dirty="0">
                <a:latin typeface="+mn-lt"/>
              </a:rPr>
              <a:t>İlk üç işlemde tek basamaklı bir sayı elde edilirken, son işlemde ikinci basamak ortaya çıkar ve ikinci basamak ‘elde biti - E’ (C- </a:t>
            </a:r>
            <a:r>
              <a:rPr lang="tr-TR" sz="2200" dirty="0" err="1">
                <a:latin typeface="+mn-lt"/>
              </a:rPr>
              <a:t>carry</a:t>
            </a:r>
            <a:r>
              <a:rPr lang="tr-TR" sz="2200" dirty="0">
                <a:latin typeface="+mn-lt"/>
              </a:rPr>
              <a:t> bit) olarak isimlendirilir. İki biti toplayan devreler ‘yarım toplayıcı’ olarak, üç bitin toplamını yapan devreler ise ‘tam toplayıcı’ olarak isimlendirilir. </a:t>
            </a:r>
          </a:p>
          <a:p>
            <a:pPr algn="just"/>
            <a:endParaRPr lang="tr-TR" sz="2200" dirty="0">
              <a:latin typeface="+mn-lt"/>
            </a:endParaRPr>
          </a:p>
          <a:p>
            <a:pPr algn="just"/>
            <a:r>
              <a:rPr lang="tr-TR" sz="2200" dirty="0">
                <a:latin typeface="+mn-lt"/>
              </a:rPr>
              <a:t>Yarım toplayıcı terimi, tam toplayıcıyı oluşturmak için iki tane yarım toplayıcı kullanılmasından ileri gelmektedir. Yarım ve tam toplayıcı tasarım prensiplerini açıkladıktan sonra toplayıcı uygulamalarını inceleyelim. </a:t>
            </a:r>
          </a:p>
        </p:txBody>
      </p:sp>
      <p:grpSp>
        <p:nvGrpSpPr>
          <p:cNvPr id="17" name="Grup 16"/>
          <p:cNvGrpSpPr/>
          <p:nvPr/>
        </p:nvGrpSpPr>
        <p:grpSpPr>
          <a:xfrm>
            <a:off x="0" y="22225"/>
            <a:ext cx="9143641" cy="6744527"/>
            <a:chOff x="0" y="22225"/>
            <a:chExt cx="9143641" cy="6744527"/>
          </a:xfrm>
        </p:grpSpPr>
        <p:grpSp>
          <p:nvGrpSpPr>
            <p:cNvPr id="18" name="Grup 21"/>
            <p:cNvGrpSpPr>
              <a:grpSpLocks/>
            </p:cNvGrpSpPr>
            <p:nvPr/>
          </p:nvGrpSpPr>
          <p:grpSpPr bwMode="auto">
            <a:xfrm>
              <a:off x="0" y="22225"/>
              <a:ext cx="9143641" cy="6744527"/>
              <a:chOff x="0" y="-2240"/>
              <a:chExt cx="9144000" cy="6743608"/>
            </a:xfrm>
          </p:grpSpPr>
          <p:sp>
            <p:nvSpPr>
              <p:cNvPr id="21" name="9 Metin Yer Tutucusu"/>
              <p:cNvSpPr txBox="1">
                <a:spLocks/>
              </p:cNvSpPr>
              <p:nvPr/>
            </p:nvSpPr>
            <p:spPr bwMode="auto">
              <a:xfrm>
                <a:off x="0" y="-2240"/>
                <a:ext cx="9144000" cy="332655"/>
              </a:xfrm>
              <a:prstGeom prst="rect">
                <a:avLst/>
              </a:prstGeom>
              <a:solidFill>
                <a:schemeClr val="accent2"/>
              </a:solidFill>
              <a:ln w="9525">
                <a:solidFill>
                  <a:srgbClr val="000000"/>
                </a:solidFill>
                <a:miter lim="800000"/>
                <a:headEnd/>
                <a:tailEnd/>
              </a:ln>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ts val="1200"/>
                  </a:spcBef>
                  <a:buNone/>
                </a:pPr>
                <a:r>
                  <a:rPr lang="tr-TR" altLang="tr-TR" sz="1200" b="1" dirty="0">
                    <a:solidFill>
                      <a:schemeClr val="bg1"/>
                    </a:solidFill>
                  </a:rPr>
                  <a:t> BİRLEŞİK MANTIK DEVRELERİ (COMBINATIONAL LOGIC)</a:t>
                </a:r>
              </a:p>
            </p:txBody>
          </p:sp>
          <p:sp>
            <p:nvSpPr>
              <p:cNvPr id="23" name="Picture 4"/>
              <p:cNvSpPr>
                <a:spLocks noChangeAspect="1"/>
              </p:cNvSpPr>
              <p:nvPr/>
            </p:nvSpPr>
            <p:spPr bwMode="auto">
              <a:xfrm>
                <a:off x="226481" y="6211819"/>
                <a:ext cx="2628831" cy="5295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grpSp>
        <p:sp>
          <p:nvSpPr>
            <p:cNvPr id="20" name="Metin kutusu 19"/>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sp>
        <p:nvSpPr>
          <p:cNvPr id="24" name="6 Metin Yer Tutucusu"/>
          <p:cNvSpPr txBox="1">
            <a:spLocks/>
          </p:cNvSpPr>
          <p:nvPr/>
        </p:nvSpPr>
        <p:spPr>
          <a:xfrm>
            <a:off x="385527" y="506820"/>
            <a:ext cx="8496300" cy="477838"/>
          </a:xfrm>
          <a:prstGeom prst="rect">
            <a:avLst/>
          </a:prstGeom>
        </p:spPr>
        <p:txBody>
          <a:bodyPr vert="horz" lIns="91440" tIns="45720" rIns="91440" bIns="45720" rtlCol="0" anchor="ctr"/>
          <a:lstStyle>
            <a:defPPr>
              <a:defRPr lang="tr-TR"/>
            </a:defPPr>
            <a:lvl1pPr algn="l" rtl="0" eaLnBrk="0" fontAlgn="base" hangingPunct="0">
              <a:spcBef>
                <a:spcPct val="0"/>
              </a:spcBef>
              <a:spcAft>
                <a:spcPct val="0"/>
              </a:spcAft>
              <a:defRPr sz="900" kern="1200">
                <a:solidFill>
                  <a:schemeClr val="tx1">
                    <a:tint val="75000"/>
                  </a:schemeClr>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tr-TR" altLang="tr-TR" sz="2100" b="1" dirty="0">
                <a:solidFill>
                  <a:srgbClr val="00A5B5"/>
                </a:solidFill>
                <a:latin typeface="Verdana" panose="020B0604030504040204" pitchFamily="34" charset="0"/>
                <a:ea typeface="Verdana" panose="020B0604030504040204" pitchFamily="34" charset="0"/>
              </a:rPr>
              <a:t>3. Kodlama İle İlgili Lojik Devreler</a:t>
            </a:r>
          </a:p>
        </p:txBody>
      </p:sp>
      <p:cxnSp>
        <p:nvCxnSpPr>
          <p:cNvPr id="4" name="Düz Bağlayıcı 3"/>
          <p:cNvCxnSpPr/>
          <p:nvPr/>
        </p:nvCxnSpPr>
        <p:spPr>
          <a:xfrm>
            <a:off x="467544" y="1125538"/>
            <a:ext cx="8352606"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21492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Picture 4"/>
          <p:cNvSpPr>
            <a:spLocks noChangeAspect="1"/>
          </p:cNvSpPr>
          <p:nvPr/>
        </p:nvSpPr>
        <p:spPr bwMode="auto">
          <a:xfrm>
            <a:off x="227013" y="6211888"/>
            <a:ext cx="2628900" cy="530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sp>
        <p:nvSpPr>
          <p:cNvPr id="55302" name="Picture 3"/>
          <p:cNvSpPr>
            <a:spLocks noChangeAspect="1"/>
          </p:cNvSpPr>
          <p:nvPr/>
        </p:nvSpPr>
        <p:spPr bwMode="auto">
          <a:xfrm>
            <a:off x="233363" y="6251575"/>
            <a:ext cx="25844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9" name="Metin kutusu 8"/>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nvGrpSpPr>
          <p:cNvPr id="17" name="Grup 16"/>
          <p:cNvGrpSpPr/>
          <p:nvPr/>
        </p:nvGrpSpPr>
        <p:grpSpPr>
          <a:xfrm>
            <a:off x="0" y="22225"/>
            <a:ext cx="9143641" cy="6744527"/>
            <a:chOff x="0" y="22225"/>
            <a:chExt cx="9143641" cy="6744527"/>
          </a:xfrm>
        </p:grpSpPr>
        <p:grpSp>
          <p:nvGrpSpPr>
            <p:cNvPr id="18" name="Grup 21"/>
            <p:cNvGrpSpPr>
              <a:grpSpLocks/>
            </p:cNvGrpSpPr>
            <p:nvPr/>
          </p:nvGrpSpPr>
          <p:grpSpPr bwMode="auto">
            <a:xfrm>
              <a:off x="0" y="22225"/>
              <a:ext cx="9143641" cy="6744527"/>
              <a:chOff x="0" y="-2240"/>
              <a:chExt cx="9144000" cy="6743608"/>
            </a:xfrm>
          </p:grpSpPr>
          <p:sp>
            <p:nvSpPr>
              <p:cNvPr id="21" name="9 Metin Yer Tutucusu"/>
              <p:cNvSpPr txBox="1">
                <a:spLocks/>
              </p:cNvSpPr>
              <p:nvPr/>
            </p:nvSpPr>
            <p:spPr bwMode="auto">
              <a:xfrm>
                <a:off x="0" y="-2240"/>
                <a:ext cx="9144000" cy="332655"/>
              </a:xfrm>
              <a:prstGeom prst="rect">
                <a:avLst/>
              </a:prstGeom>
              <a:solidFill>
                <a:schemeClr val="accent2"/>
              </a:solidFill>
              <a:ln w="9525">
                <a:solidFill>
                  <a:srgbClr val="000000"/>
                </a:solidFill>
                <a:miter lim="800000"/>
                <a:headEnd/>
                <a:tailEnd/>
              </a:ln>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ts val="1200"/>
                  </a:spcBef>
                  <a:buNone/>
                </a:pPr>
                <a:r>
                  <a:rPr lang="tr-TR" altLang="tr-TR" sz="1200" b="1" dirty="0">
                    <a:solidFill>
                      <a:schemeClr val="bg1"/>
                    </a:solidFill>
                  </a:rPr>
                  <a:t>BİRLEŞİK MANTIK DEVRELERİ (COMBINATIONAL LOGIC)</a:t>
                </a:r>
              </a:p>
            </p:txBody>
          </p:sp>
          <p:sp>
            <p:nvSpPr>
              <p:cNvPr id="23" name="Picture 4"/>
              <p:cNvSpPr>
                <a:spLocks noChangeAspect="1"/>
              </p:cNvSpPr>
              <p:nvPr/>
            </p:nvSpPr>
            <p:spPr bwMode="auto">
              <a:xfrm>
                <a:off x="226481" y="6211819"/>
                <a:ext cx="2628831" cy="5295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grpSp>
        <p:sp>
          <p:nvSpPr>
            <p:cNvPr id="20" name="Metin kutusu 19"/>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sp>
        <p:nvSpPr>
          <p:cNvPr id="2" name="Metin kutusu 1"/>
          <p:cNvSpPr txBox="1"/>
          <p:nvPr/>
        </p:nvSpPr>
        <p:spPr>
          <a:xfrm>
            <a:off x="358048" y="1118349"/>
            <a:ext cx="8523780" cy="5047536"/>
          </a:xfrm>
          <a:prstGeom prst="rect">
            <a:avLst/>
          </a:prstGeom>
          <a:noFill/>
        </p:spPr>
        <p:txBody>
          <a:bodyPr wrap="square" rtlCol="0">
            <a:spAutoFit/>
          </a:bodyPr>
          <a:lstStyle/>
          <a:p>
            <a:pPr algn="just"/>
            <a:r>
              <a:rPr lang="tr-TR" sz="2300" dirty="0">
                <a:latin typeface="+mn-lt"/>
              </a:rPr>
              <a:t>Daha önceki konularda işlenen kodlama işlemi, dijital bilgisayarlarda yoğun olarak gerçekleştirilen işlemlerden birisidir. Bilgisayarda yapılan işlemleri blok şema olarak göstermek, bilgisayarda yapılan kodlama ile ilgili işlemler hakkında fikir verebilir. Bilgisayarda gerçekleştirilen işlemleri özetleyen sonraki slayttaki şemadan görüleceği üzere; veri, bilgisayarın merkezi işlem birimi ile çevre birimleri arasında kodlanmış olarak (ASCII kodu) gönderilir.</a:t>
            </a:r>
          </a:p>
          <a:p>
            <a:pPr algn="just"/>
            <a:endParaRPr lang="tr-TR" sz="2300" dirty="0">
              <a:latin typeface="+mn-lt"/>
            </a:endParaRPr>
          </a:p>
          <a:p>
            <a:pPr algn="just"/>
            <a:r>
              <a:rPr lang="tr-TR" sz="2300" dirty="0">
                <a:latin typeface="+mn-lt"/>
              </a:rPr>
              <a:t>Kodlanmış bilgiler klavye, optik okuyucu gibi karakter kaynaklarından elde edilir. Bu kaynaklardan elde edilen bilgiler ASCII kodundadır. Bilgisayarın merkezi işlem biriminin (MİB) ikili sayılarla çalışması nedeniyle, ASCII kodlanmış karakterler MİB girişinde ikili sayılara dönüştürülür. Veriler üzerinde yapılan tüm işlemler, </a:t>
            </a:r>
            <a:r>
              <a:rPr lang="tr-TR" sz="2300" dirty="0" err="1">
                <a:latin typeface="+mn-lt"/>
              </a:rPr>
              <a:t>MİB’de</a:t>
            </a:r>
            <a:r>
              <a:rPr lang="tr-TR" sz="2300" dirty="0">
                <a:latin typeface="+mn-lt"/>
              </a:rPr>
              <a:t> ikili sayı formunda gerçekleştirilir. </a:t>
            </a:r>
            <a:endParaRPr lang="tr-TR" sz="2800" dirty="0">
              <a:latin typeface="+mn-lt"/>
            </a:endParaRPr>
          </a:p>
        </p:txBody>
      </p:sp>
      <p:sp>
        <p:nvSpPr>
          <p:cNvPr id="24" name="6 Metin Yer Tutucusu"/>
          <p:cNvSpPr txBox="1">
            <a:spLocks/>
          </p:cNvSpPr>
          <p:nvPr/>
        </p:nvSpPr>
        <p:spPr>
          <a:xfrm>
            <a:off x="385527" y="506820"/>
            <a:ext cx="8496300" cy="477838"/>
          </a:xfrm>
          <a:prstGeom prst="rect">
            <a:avLst/>
          </a:prstGeom>
        </p:spPr>
        <p:txBody>
          <a:bodyPr vert="horz" lIns="91440" tIns="45720" rIns="91440" bIns="45720" rtlCol="0" anchor="ctr"/>
          <a:lstStyle>
            <a:defPPr>
              <a:defRPr lang="tr-TR"/>
            </a:defPPr>
            <a:lvl1pPr algn="l" rtl="0" eaLnBrk="0" fontAlgn="base" hangingPunct="0">
              <a:spcBef>
                <a:spcPct val="0"/>
              </a:spcBef>
              <a:spcAft>
                <a:spcPct val="0"/>
              </a:spcAft>
              <a:defRPr sz="900" kern="1200">
                <a:solidFill>
                  <a:schemeClr val="tx1">
                    <a:tint val="75000"/>
                  </a:schemeClr>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tr-TR" altLang="tr-TR" sz="2100" b="1" dirty="0">
                <a:solidFill>
                  <a:srgbClr val="00A5B5"/>
                </a:solidFill>
                <a:latin typeface="Verdana" panose="020B0604030504040204" pitchFamily="34" charset="0"/>
                <a:ea typeface="Verdana" panose="020B0604030504040204" pitchFamily="34" charset="0"/>
              </a:rPr>
              <a:t>3. Kodlama İle İlgili Lojik Devreler</a:t>
            </a:r>
          </a:p>
        </p:txBody>
      </p:sp>
      <p:cxnSp>
        <p:nvCxnSpPr>
          <p:cNvPr id="4" name="Düz Bağlayıcı 3"/>
          <p:cNvCxnSpPr/>
          <p:nvPr/>
        </p:nvCxnSpPr>
        <p:spPr>
          <a:xfrm>
            <a:off x="467544" y="1125538"/>
            <a:ext cx="8352606"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9060292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Picture 4"/>
          <p:cNvSpPr>
            <a:spLocks noChangeAspect="1"/>
          </p:cNvSpPr>
          <p:nvPr/>
        </p:nvSpPr>
        <p:spPr bwMode="auto">
          <a:xfrm>
            <a:off x="227013" y="6211888"/>
            <a:ext cx="2628900" cy="530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sp>
        <p:nvSpPr>
          <p:cNvPr id="55302" name="Picture 3"/>
          <p:cNvSpPr>
            <a:spLocks noChangeAspect="1"/>
          </p:cNvSpPr>
          <p:nvPr/>
        </p:nvSpPr>
        <p:spPr bwMode="auto">
          <a:xfrm>
            <a:off x="233363" y="6251575"/>
            <a:ext cx="25844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9" name="Metin kutusu 8"/>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sp>
        <p:nvSpPr>
          <p:cNvPr id="2" name="Metin kutusu 1"/>
          <p:cNvSpPr txBox="1"/>
          <p:nvPr/>
        </p:nvSpPr>
        <p:spPr>
          <a:xfrm>
            <a:off x="387863" y="1136553"/>
            <a:ext cx="8523780" cy="3170099"/>
          </a:xfrm>
          <a:prstGeom prst="rect">
            <a:avLst/>
          </a:prstGeom>
          <a:noFill/>
        </p:spPr>
        <p:txBody>
          <a:bodyPr wrap="square" rtlCol="0">
            <a:spAutoFit/>
          </a:bodyPr>
          <a:lstStyle/>
          <a:p>
            <a:pPr algn="just"/>
            <a:r>
              <a:rPr lang="tr-TR" sz="2300" b="1" dirty="0">
                <a:solidFill>
                  <a:srgbClr val="7030A0"/>
                </a:solidFill>
                <a:latin typeface="+mn-lt"/>
              </a:rPr>
              <a:t>5. Karşılaştırıcı ve Aritmetik İşlem Devreleri (</a:t>
            </a:r>
            <a:r>
              <a:rPr lang="tr-TR" sz="2300" b="1" dirty="0" err="1">
                <a:solidFill>
                  <a:srgbClr val="7030A0"/>
                </a:solidFill>
                <a:latin typeface="+mn-lt"/>
              </a:rPr>
              <a:t>Arithmetic</a:t>
            </a:r>
            <a:r>
              <a:rPr lang="tr-TR" sz="2300" b="1" dirty="0">
                <a:solidFill>
                  <a:srgbClr val="7030A0"/>
                </a:solidFill>
                <a:latin typeface="+mn-lt"/>
              </a:rPr>
              <a:t> </a:t>
            </a:r>
            <a:r>
              <a:rPr lang="tr-TR" sz="2300" b="1" dirty="0" err="1">
                <a:solidFill>
                  <a:srgbClr val="7030A0"/>
                </a:solidFill>
                <a:latin typeface="+mn-lt"/>
              </a:rPr>
              <a:t>Lojic</a:t>
            </a:r>
            <a:r>
              <a:rPr lang="tr-TR" sz="2300" b="1" dirty="0">
                <a:solidFill>
                  <a:srgbClr val="7030A0"/>
                </a:solidFill>
                <a:latin typeface="+mn-lt"/>
              </a:rPr>
              <a:t> </a:t>
            </a:r>
            <a:r>
              <a:rPr lang="tr-TR" sz="2300" b="1" dirty="0" err="1">
                <a:solidFill>
                  <a:srgbClr val="7030A0"/>
                </a:solidFill>
                <a:latin typeface="+mn-lt"/>
              </a:rPr>
              <a:t>Unit</a:t>
            </a:r>
            <a:r>
              <a:rPr lang="tr-TR" sz="2300" b="1" dirty="0">
                <a:solidFill>
                  <a:srgbClr val="7030A0"/>
                </a:solidFill>
                <a:latin typeface="+mn-lt"/>
              </a:rPr>
              <a:t>)</a:t>
            </a:r>
          </a:p>
          <a:p>
            <a:pPr algn="just"/>
            <a:r>
              <a:rPr lang="tr-TR" sz="2300" b="1" dirty="0">
                <a:solidFill>
                  <a:srgbClr val="00B0F0"/>
                </a:solidFill>
                <a:latin typeface="+mn-lt"/>
              </a:rPr>
              <a:t>b. Aritmetik İşlem Devreleri</a:t>
            </a:r>
          </a:p>
          <a:p>
            <a:pPr algn="just"/>
            <a:r>
              <a:rPr lang="tr-TR" sz="2200" b="1" dirty="0">
                <a:latin typeface="+mn-lt"/>
              </a:rPr>
              <a:t>1. Toplayıcı Devreleri (</a:t>
            </a:r>
            <a:r>
              <a:rPr lang="tr-TR" sz="2200" b="1" dirty="0" err="1">
                <a:latin typeface="+mn-lt"/>
              </a:rPr>
              <a:t>Adders</a:t>
            </a:r>
            <a:r>
              <a:rPr lang="tr-TR" sz="2200" b="1" dirty="0">
                <a:latin typeface="+mn-lt"/>
              </a:rPr>
              <a:t>) </a:t>
            </a:r>
          </a:p>
          <a:p>
            <a:pPr algn="just"/>
            <a:r>
              <a:rPr lang="tr-TR" sz="2200" dirty="0">
                <a:solidFill>
                  <a:srgbClr val="00B050"/>
                </a:solidFill>
                <a:latin typeface="+mn-lt"/>
              </a:rPr>
              <a:t>i- Yarım Toplayıcı (</a:t>
            </a:r>
            <a:r>
              <a:rPr lang="tr-TR" sz="2200" dirty="0" err="1">
                <a:solidFill>
                  <a:srgbClr val="00B050"/>
                </a:solidFill>
                <a:latin typeface="+mn-lt"/>
              </a:rPr>
              <a:t>Half</a:t>
            </a:r>
            <a:r>
              <a:rPr lang="tr-TR" sz="2200" dirty="0">
                <a:solidFill>
                  <a:srgbClr val="00B050"/>
                </a:solidFill>
                <a:latin typeface="+mn-lt"/>
              </a:rPr>
              <a:t> </a:t>
            </a:r>
            <a:r>
              <a:rPr lang="tr-TR" sz="2200" dirty="0" err="1">
                <a:solidFill>
                  <a:srgbClr val="00B050"/>
                </a:solidFill>
                <a:latin typeface="+mn-lt"/>
              </a:rPr>
              <a:t>Adder</a:t>
            </a:r>
            <a:r>
              <a:rPr lang="tr-TR" sz="2200" dirty="0">
                <a:solidFill>
                  <a:srgbClr val="00B050"/>
                </a:solidFill>
                <a:latin typeface="+mn-lt"/>
              </a:rPr>
              <a:t> – HA)</a:t>
            </a:r>
          </a:p>
          <a:p>
            <a:pPr algn="just"/>
            <a:r>
              <a:rPr lang="tr-TR" sz="2200" dirty="0">
                <a:latin typeface="+mn-lt"/>
              </a:rPr>
              <a:t>Girişine uygulanan iki biti toplayıp, sonucu toplam (</a:t>
            </a:r>
            <a:r>
              <a:rPr lang="tr-TR" sz="2200" dirty="0" err="1">
                <a:latin typeface="+mn-lt"/>
              </a:rPr>
              <a:t>sum</a:t>
            </a:r>
            <a:r>
              <a:rPr lang="tr-TR" sz="2200" dirty="0">
                <a:latin typeface="+mn-lt"/>
              </a:rPr>
              <a:t>) ve elde (</a:t>
            </a:r>
            <a:r>
              <a:rPr lang="tr-TR" sz="2200" dirty="0" err="1">
                <a:latin typeface="+mn-lt"/>
              </a:rPr>
              <a:t>carry</a:t>
            </a:r>
            <a:r>
              <a:rPr lang="tr-TR" sz="2200" dirty="0">
                <a:latin typeface="+mn-lt"/>
              </a:rPr>
              <a:t>) şeklinde veren toplayıcı devresi, ‘yarım toplayıcı’ olarak isimlendirilir. Yarım toplayıcı devresi, doğruluk tablosundan elde edilen fonksiyonların lojik devresinin çizilmesi ile oluşturulur. Oluşan devrede, ‘Toplam’ ve ‘Elde’ değerlerini temsil eden iki çıkış bulunur.</a:t>
            </a:r>
          </a:p>
        </p:txBody>
      </p:sp>
      <p:grpSp>
        <p:nvGrpSpPr>
          <p:cNvPr id="18" name="Grup 21"/>
          <p:cNvGrpSpPr>
            <a:grpSpLocks/>
          </p:cNvGrpSpPr>
          <p:nvPr/>
        </p:nvGrpSpPr>
        <p:grpSpPr bwMode="auto">
          <a:xfrm>
            <a:off x="0" y="22225"/>
            <a:ext cx="9143641" cy="6744527"/>
            <a:chOff x="0" y="-2240"/>
            <a:chExt cx="9144000" cy="6743608"/>
          </a:xfrm>
        </p:grpSpPr>
        <p:sp>
          <p:nvSpPr>
            <p:cNvPr id="21" name="9 Metin Yer Tutucusu"/>
            <p:cNvSpPr txBox="1">
              <a:spLocks/>
            </p:cNvSpPr>
            <p:nvPr/>
          </p:nvSpPr>
          <p:spPr bwMode="auto">
            <a:xfrm>
              <a:off x="0" y="-2240"/>
              <a:ext cx="9144000" cy="332655"/>
            </a:xfrm>
            <a:prstGeom prst="rect">
              <a:avLst/>
            </a:prstGeom>
            <a:solidFill>
              <a:schemeClr val="accent2"/>
            </a:solidFill>
            <a:ln w="9525">
              <a:solidFill>
                <a:srgbClr val="000000"/>
              </a:solidFill>
              <a:miter lim="800000"/>
              <a:headEnd/>
              <a:tailEnd/>
            </a:ln>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ts val="1200"/>
                </a:spcBef>
                <a:buNone/>
              </a:pPr>
              <a:r>
                <a:rPr lang="tr-TR" altLang="tr-TR" sz="1200" b="1" dirty="0">
                  <a:solidFill>
                    <a:schemeClr val="bg1"/>
                  </a:solidFill>
                </a:rPr>
                <a:t> BİRLEŞİK MANTIK DEVRELERİ (COMBINATIONAL LOGIC)</a:t>
              </a:r>
            </a:p>
          </p:txBody>
        </p:sp>
        <p:sp>
          <p:nvSpPr>
            <p:cNvPr id="23" name="Picture 4"/>
            <p:cNvSpPr>
              <a:spLocks noChangeAspect="1"/>
            </p:cNvSpPr>
            <p:nvPr/>
          </p:nvSpPr>
          <p:spPr bwMode="auto">
            <a:xfrm>
              <a:off x="226481" y="6211819"/>
              <a:ext cx="2628831" cy="5295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grpSp>
      <p:sp>
        <p:nvSpPr>
          <p:cNvPr id="24" name="6 Metin Yer Tutucusu"/>
          <p:cNvSpPr txBox="1">
            <a:spLocks/>
          </p:cNvSpPr>
          <p:nvPr/>
        </p:nvSpPr>
        <p:spPr>
          <a:xfrm>
            <a:off x="385527" y="506820"/>
            <a:ext cx="8496300" cy="477838"/>
          </a:xfrm>
          <a:prstGeom prst="rect">
            <a:avLst/>
          </a:prstGeom>
        </p:spPr>
        <p:txBody>
          <a:bodyPr vert="horz" lIns="91440" tIns="45720" rIns="91440" bIns="45720" rtlCol="0" anchor="ctr"/>
          <a:lstStyle>
            <a:defPPr>
              <a:defRPr lang="tr-TR"/>
            </a:defPPr>
            <a:lvl1pPr algn="l" rtl="0" eaLnBrk="0" fontAlgn="base" hangingPunct="0">
              <a:spcBef>
                <a:spcPct val="0"/>
              </a:spcBef>
              <a:spcAft>
                <a:spcPct val="0"/>
              </a:spcAft>
              <a:defRPr sz="900" kern="1200">
                <a:solidFill>
                  <a:schemeClr val="tx1">
                    <a:tint val="75000"/>
                  </a:schemeClr>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tr-TR" altLang="tr-TR" sz="2100" b="1" dirty="0">
                <a:solidFill>
                  <a:srgbClr val="00A5B5"/>
                </a:solidFill>
                <a:latin typeface="Verdana" panose="020B0604030504040204" pitchFamily="34" charset="0"/>
                <a:ea typeface="Verdana" panose="020B0604030504040204" pitchFamily="34" charset="0"/>
              </a:rPr>
              <a:t>3. Kodlama İle İlgili Lojik Devreler</a:t>
            </a:r>
          </a:p>
        </p:txBody>
      </p:sp>
      <p:cxnSp>
        <p:nvCxnSpPr>
          <p:cNvPr id="4" name="Düz Bağlayıcı 3"/>
          <p:cNvCxnSpPr/>
          <p:nvPr/>
        </p:nvCxnSpPr>
        <p:spPr>
          <a:xfrm>
            <a:off x="467544" y="1125538"/>
            <a:ext cx="8352606" cy="0"/>
          </a:xfrm>
          <a:prstGeom prst="line">
            <a:avLst/>
          </a:prstGeom>
          <a:ln w="28575"/>
        </p:spPr>
        <p:style>
          <a:lnRef idx="1">
            <a:schemeClr val="dk1"/>
          </a:lnRef>
          <a:fillRef idx="0">
            <a:schemeClr val="dk1"/>
          </a:fillRef>
          <a:effectRef idx="0">
            <a:schemeClr val="dk1"/>
          </a:effectRef>
          <a:fontRef idx="minor">
            <a:schemeClr val="tx1"/>
          </a:fontRef>
        </p:style>
      </p:cxnSp>
      <p:pic>
        <p:nvPicPr>
          <p:cNvPr id="3" name="Resim 2"/>
          <p:cNvPicPr>
            <a:picLocks noChangeAspect="1"/>
          </p:cNvPicPr>
          <p:nvPr/>
        </p:nvPicPr>
        <p:blipFill>
          <a:blip r:embed="rId2"/>
          <a:stretch>
            <a:fillRect/>
          </a:stretch>
        </p:blipFill>
        <p:spPr>
          <a:xfrm>
            <a:off x="1933984" y="4314707"/>
            <a:ext cx="5419725" cy="1847850"/>
          </a:xfrm>
          <a:prstGeom prst="rect">
            <a:avLst/>
          </a:prstGeom>
        </p:spPr>
      </p:pic>
    </p:spTree>
    <p:extLst>
      <p:ext uri="{BB962C8B-B14F-4D97-AF65-F5344CB8AC3E}">
        <p14:creationId xmlns:p14="http://schemas.microsoft.com/office/powerpoint/2010/main" val="106602500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Picture 4"/>
          <p:cNvSpPr>
            <a:spLocks noChangeAspect="1"/>
          </p:cNvSpPr>
          <p:nvPr/>
        </p:nvSpPr>
        <p:spPr bwMode="auto">
          <a:xfrm>
            <a:off x="227013" y="6211888"/>
            <a:ext cx="2628900" cy="530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sp>
        <p:nvSpPr>
          <p:cNvPr id="55302" name="Picture 3"/>
          <p:cNvSpPr>
            <a:spLocks noChangeAspect="1"/>
          </p:cNvSpPr>
          <p:nvPr/>
        </p:nvSpPr>
        <p:spPr bwMode="auto">
          <a:xfrm>
            <a:off x="233363" y="6251575"/>
            <a:ext cx="25844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9" name="Metin kutusu 8"/>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sp>
        <p:nvSpPr>
          <p:cNvPr id="2" name="Metin kutusu 1"/>
          <p:cNvSpPr txBox="1"/>
          <p:nvPr/>
        </p:nvSpPr>
        <p:spPr>
          <a:xfrm>
            <a:off x="387863" y="1136553"/>
            <a:ext cx="8523780" cy="2831544"/>
          </a:xfrm>
          <a:prstGeom prst="rect">
            <a:avLst/>
          </a:prstGeom>
          <a:noFill/>
        </p:spPr>
        <p:txBody>
          <a:bodyPr wrap="square" rtlCol="0">
            <a:spAutoFit/>
          </a:bodyPr>
          <a:lstStyle/>
          <a:p>
            <a:pPr algn="just"/>
            <a:r>
              <a:rPr lang="tr-TR" sz="2300" b="1" dirty="0">
                <a:solidFill>
                  <a:srgbClr val="7030A0"/>
                </a:solidFill>
                <a:latin typeface="+mn-lt"/>
              </a:rPr>
              <a:t>5. Karşılaştırıcı ve Aritmetik İşlem Devreleri (</a:t>
            </a:r>
            <a:r>
              <a:rPr lang="tr-TR" sz="2300" b="1" dirty="0" err="1">
                <a:solidFill>
                  <a:srgbClr val="7030A0"/>
                </a:solidFill>
                <a:latin typeface="+mn-lt"/>
              </a:rPr>
              <a:t>Arithmetic</a:t>
            </a:r>
            <a:r>
              <a:rPr lang="tr-TR" sz="2300" b="1" dirty="0">
                <a:solidFill>
                  <a:srgbClr val="7030A0"/>
                </a:solidFill>
                <a:latin typeface="+mn-lt"/>
              </a:rPr>
              <a:t> </a:t>
            </a:r>
            <a:r>
              <a:rPr lang="tr-TR" sz="2300" b="1" dirty="0" err="1">
                <a:solidFill>
                  <a:srgbClr val="7030A0"/>
                </a:solidFill>
                <a:latin typeface="+mn-lt"/>
              </a:rPr>
              <a:t>Lojic</a:t>
            </a:r>
            <a:r>
              <a:rPr lang="tr-TR" sz="2300" b="1" dirty="0">
                <a:solidFill>
                  <a:srgbClr val="7030A0"/>
                </a:solidFill>
                <a:latin typeface="+mn-lt"/>
              </a:rPr>
              <a:t> </a:t>
            </a:r>
            <a:r>
              <a:rPr lang="tr-TR" sz="2300" b="1" dirty="0" err="1">
                <a:solidFill>
                  <a:srgbClr val="7030A0"/>
                </a:solidFill>
                <a:latin typeface="+mn-lt"/>
              </a:rPr>
              <a:t>Unit</a:t>
            </a:r>
            <a:r>
              <a:rPr lang="tr-TR" sz="2300" b="1" dirty="0">
                <a:solidFill>
                  <a:srgbClr val="7030A0"/>
                </a:solidFill>
                <a:latin typeface="+mn-lt"/>
              </a:rPr>
              <a:t>)</a:t>
            </a:r>
          </a:p>
          <a:p>
            <a:pPr algn="just"/>
            <a:r>
              <a:rPr lang="tr-TR" sz="2300" b="1" dirty="0">
                <a:solidFill>
                  <a:srgbClr val="00B0F0"/>
                </a:solidFill>
                <a:latin typeface="+mn-lt"/>
              </a:rPr>
              <a:t>b. Aritmetik İşlem Devreleri</a:t>
            </a:r>
          </a:p>
          <a:p>
            <a:pPr algn="just"/>
            <a:r>
              <a:rPr lang="tr-TR" sz="2200" b="1" dirty="0">
                <a:latin typeface="+mn-lt"/>
              </a:rPr>
              <a:t>1. Toplayıcı Devreleri (</a:t>
            </a:r>
            <a:r>
              <a:rPr lang="tr-TR" sz="2200" b="1" dirty="0" err="1">
                <a:latin typeface="+mn-lt"/>
              </a:rPr>
              <a:t>Adders</a:t>
            </a:r>
            <a:r>
              <a:rPr lang="tr-TR" sz="2200" b="1" dirty="0">
                <a:latin typeface="+mn-lt"/>
              </a:rPr>
              <a:t>) </a:t>
            </a:r>
          </a:p>
          <a:p>
            <a:pPr algn="just"/>
            <a:r>
              <a:rPr lang="tr-TR" sz="2200" dirty="0">
                <a:solidFill>
                  <a:srgbClr val="00B050"/>
                </a:solidFill>
                <a:latin typeface="+mn-lt"/>
              </a:rPr>
              <a:t>i- Yarım Toplayıcı (</a:t>
            </a:r>
            <a:r>
              <a:rPr lang="tr-TR" sz="2200" dirty="0" err="1">
                <a:solidFill>
                  <a:srgbClr val="00B050"/>
                </a:solidFill>
                <a:latin typeface="+mn-lt"/>
              </a:rPr>
              <a:t>Half</a:t>
            </a:r>
            <a:r>
              <a:rPr lang="tr-TR" sz="2200" dirty="0">
                <a:solidFill>
                  <a:srgbClr val="00B050"/>
                </a:solidFill>
                <a:latin typeface="+mn-lt"/>
              </a:rPr>
              <a:t> </a:t>
            </a:r>
            <a:r>
              <a:rPr lang="tr-TR" sz="2200" dirty="0" err="1">
                <a:solidFill>
                  <a:srgbClr val="00B050"/>
                </a:solidFill>
                <a:latin typeface="+mn-lt"/>
              </a:rPr>
              <a:t>Adder</a:t>
            </a:r>
            <a:r>
              <a:rPr lang="tr-TR" sz="2200" dirty="0">
                <a:solidFill>
                  <a:srgbClr val="00B050"/>
                </a:solidFill>
                <a:latin typeface="+mn-lt"/>
              </a:rPr>
              <a:t> – HA)</a:t>
            </a:r>
          </a:p>
          <a:p>
            <a:pPr algn="just"/>
            <a:r>
              <a:rPr lang="tr-TR" sz="2200" dirty="0">
                <a:latin typeface="+mn-lt"/>
              </a:rPr>
              <a:t>Yarım toplayıcı çıkışlarındaki sadeleştirilmiş fonksiyonlar, </a:t>
            </a:r>
          </a:p>
          <a:p>
            <a:pPr algn="just"/>
            <a:r>
              <a:rPr lang="tr-TR" sz="2200" dirty="0">
                <a:latin typeface="+mn-lt"/>
              </a:rPr>
              <a:t>S = A'B+AB' ve C = AB şeklinde elde edilir. Girişlerin A ve B, çıkışların S ve C değişkenleri ile ifade edildiği yarım toplayıcı devresi, bir ‘Özel-VEYA’ (EXOR) ve bir ‘VE’ kapısıyla oluşturulabilir.</a:t>
            </a:r>
          </a:p>
        </p:txBody>
      </p:sp>
      <p:grpSp>
        <p:nvGrpSpPr>
          <p:cNvPr id="17" name="Grup 16"/>
          <p:cNvGrpSpPr/>
          <p:nvPr/>
        </p:nvGrpSpPr>
        <p:grpSpPr>
          <a:xfrm>
            <a:off x="0" y="22225"/>
            <a:ext cx="9143641" cy="6744527"/>
            <a:chOff x="0" y="22225"/>
            <a:chExt cx="9143641" cy="6744527"/>
          </a:xfrm>
        </p:grpSpPr>
        <p:grpSp>
          <p:nvGrpSpPr>
            <p:cNvPr id="18" name="Grup 21"/>
            <p:cNvGrpSpPr>
              <a:grpSpLocks/>
            </p:cNvGrpSpPr>
            <p:nvPr/>
          </p:nvGrpSpPr>
          <p:grpSpPr bwMode="auto">
            <a:xfrm>
              <a:off x="0" y="22225"/>
              <a:ext cx="9143641" cy="6744527"/>
              <a:chOff x="0" y="-2240"/>
              <a:chExt cx="9144000" cy="6743608"/>
            </a:xfrm>
          </p:grpSpPr>
          <p:sp>
            <p:nvSpPr>
              <p:cNvPr id="21" name="9 Metin Yer Tutucusu"/>
              <p:cNvSpPr txBox="1">
                <a:spLocks/>
              </p:cNvSpPr>
              <p:nvPr/>
            </p:nvSpPr>
            <p:spPr bwMode="auto">
              <a:xfrm>
                <a:off x="0" y="-2240"/>
                <a:ext cx="9144000" cy="332655"/>
              </a:xfrm>
              <a:prstGeom prst="rect">
                <a:avLst/>
              </a:prstGeom>
              <a:solidFill>
                <a:schemeClr val="accent2"/>
              </a:solidFill>
              <a:ln w="9525">
                <a:solidFill>
                  <a:srgbClr val="000000"/>
                </a:solidFill>
                <a:miter lim="800000"/>
                <a:headEnd/>
                <a:tailEnd/>
              </a:ln>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ts val="1200"/>
                  </a:spcBef>
                  <a:buNone/>
                </a:pPr>
                <a:r>
                  <a:rPr lang="tr-TR" altLang="tr-TR" sz="1200" b="1" dirty="0">
                    <a:solidFill>
                      <a:schemeClr val="bg1"/>
                    </a:solidFill>
                  </a:rPr>
                  <a:t> BİRLEŞİK MANTIK DEVRELERİ (COMBINATIONAL LOGIC)</a:t>
                </a:r>
              </a:p>
            </p:txBody>
          </p:sp>
          <p:sp>
            <p:nvSpPr>
              <p:cNvPr id="23" name="Picture 4"/>
              <p:cNvSpPr>
                <a:spLocks noChangeAspect="1"/>
              </p:cNvSpPr>
              <p:nvPr/>
            </p:nvSpPr>
            <p:spPr bwMode="auto">
              <a:xfrm>
                <a:off x="226481" y="6211819"/>
                <a:ext cx="2628831" cy="5295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grpSp>
        <p:sp>
          <p:nvSpPr>
            <p:cNvPr id="20" name="Metin kutusu 19"/>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sp>
        <p:nvSpPr>
          <p:cNvPr id="24" name="6 Metin Yer Tutucusu"/>
          <p:cNvSpPr txBox="1">
            <a:spLocks/>
          </p:cNvSpPr>
          <p:nvPr/>
        </p:nvSpPr>
        <p:spPr>
          <a:xfrm>
            <a:off x="385527" y="506820"/>
            <a:ext cx="8496300" cy="477838"/>
          </a:xfrm>
          <a:prstGeom prst="rect">
            <a:avLst/>
          </a:prstGeom>
        </p:spPr>
        <p:txBody>
          <a:bodyPr vert="horz" lIns="91440" tIns="45720" rIns="91440" bIns="45720" rtlCol="0" anchor="ctr"/>
          <a:lstStyle>
            <a:defPPr>
              <a:defRPr lang="tr-TR"/>
            </a:defPPr>
            <a:lvl1pPr algn="l" rtl="0" eaLnBrk="0" fontAlgn="base" hangingPunct="0">
              <a:spcBef>
                <a:spcPct val="0"/>
              </a:spcBef>
              <a:spcAft>
                <a:spcPct val="0"/>
              </a:spcAft>
              <a:defRPr sz="900" kern="1200">
                <a:solidFill>
                  <a:schemeClr val="tx1">
                    <a:tint val="75000"/>
                  </a:schemeClr>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tr-TR" altLang="tr-TR" sz="2100" b="1" dirty="0">
                <a:solidFill>
                  <a:srgbClr val="00A5B5"/>
                </a:solidFill>
                <a:latin typeface="Verdana" panose="020B0604030504040204" pitchFamily="34" charset="0"/>
                <a:ea typeface="Verdana" panose="020B0604030504040204" pitchFamily="34" charset="0"/>
              </a:rPr>
              <a:t>3. Kodlama İle İlgili Lojik Devreler</a:t>
            </a:r>
          </a:p>
        </p:txBody>
      </p:sp>
      <p:cxnSp>
        <p:nvCxnSpPr>
          <p:cNvPr id="4" name="Düz Bağlayıcı 3"/>
          <p:cNvCxnSpPr/>
          <p:nvPr/>
        </p:nvCxnSpPr>
        <p:spPr>
          <a:xfrm>
            <a:off x="467544" y="1125538"/>
            <a:ext cx="8352606" cy="0"/>
          </a:xfrm>
          <a:prstGeom prst="line">
            <a:avLst/>
          </a:prstGeom>
          <a:ln w="28575"/>
        </p:spPr>
        <p:style>
          <a:lnRef idx="1">
            <a:schemeClr val="dk1"/>
          </a:lnRef>
          <a:fillRef idx="0">
            <a:schemeClr val="dk1"/>
          </a:fillRef>
          <a:effectRef idx="0">
            <a:schemeClr val="dk1"/>
          </a:effectRef>
          <a:fontRef idx="minor">
            <a:schemeClr val="tx1"/>
          </a:fontRef>
        </p:style>
      </p:cxnSp>
      <p:pic>
        <p:nvPicPr>
          <p:cNvPr id="5" name="Resim 4"/>
          <p:cNvPicPr>
            <a:picLocks noChangeAspect="1"/>
          </p:cNvPicPr>
          <p:nvPr/>
        </p:nvPicPr>
        <p:blipFill>
          <a:blip r:embed="rId2"/>
          <a:stretch>
            <a:fillRect/>
          </a:stretch>
        </p:blipFill>
        <p:spPr>
          <a:xfrm>
            <a:off x="757057" y="4303713"/>
            <a:ext cx="7629525" cy="2438400"/>
          </a:xfrm>
          <a:prstGeom prst="rect">
            <a:avLst/>
          </a:prstGeom>
        </p:spPr>
      </p:pic>
    </p:spTree>
    <p:extLst>
      <p:ext uri="{BB962C8B-B14F-4D97-AF65-F5344CB8AC3E}">
        <p14:creationId xmlns:p14="http://schemas.microsoft.com/office/powerpoint/2010/main" val="117338139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Picture 4"/>
          <p:cNvSpPr>
            <a:spLocks noChangeAspect="1"/>
          </p:cNvSpPr>
          <p:nvPr/>
        </p:nvSpPr>
        <p:spPr bwMode="auto">
          <a:xfrm>
            <a:off x="227013" y="6211888"/>
            <a:ext cx="2628900" cy="530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sp>
        <p:nvSpPr>
          <p:cNvPr id="55302" name="Picture 3"/>
          <p:cNvSpPr>
            <a:spLocks noChangeAspect="1"/>
          </p:cNvSpPr>
          <p:nvPr/>
        </p:nvSpPr>
        <p:spPr bwMode="auto">
          <a:xfrm>
            <a:off x="233363" y="6251575"/>
            <a:ext cx="25844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9" name="Metin kutusu 8"/>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sp>
        <p:nvSpPr>
          <p:cNvPr id="2" name="Metin kutusu 1"/>
          <p:cNvSpPr txBox="1"/>
          <p:nvPr/>
        </p:nvSpPr>
        <p:spPr>
          <a:xfrm>
            <a:off x="387863" y="1136553"/>
            <a:ext cx="8523780" cy="3170099"/>
          </a:xfrm>
          <a:prstGeom prst="rect">
            <a:avLst/>
          </a:prstGeom>
          <a:noFill/>
        </p:spPr>
        <p:txBody>
          <a:bodyPr wrap="square" rtlCol="0">
            <a:spAutoFit/>
          </a:bodyPr>
          <a:lstStyle/>
          <a:p>
            <a:pPr algn="just"/>
            <a:r>
              <a:rPr lang="tr-TR" sz="2300" b="1" dirty="0">
                <a:solidFill>
                  <a:srgbClr val="7030A0"/>
                </a:solidFill>
                <a:latin typeface="+mn-lt"/>
              </a:rPr>
              <a:t>5. Karşılaştırıcı ve Aritmetik İşlem Devreleri (</a:t>
            </a:r>
            <a:r>
              <a:rPr lang="tr-TR" sz="2300" b="1" dirty="0" err="1">
                <a:solidFill>
                  <a:srgbClr val="7030A0"/>
                </a:solidFill>
                <a:latin typeface="+mn-lt"/>
              </a:rPr>
              <a:t>Arithmetic</a:t>
            </a:r>
            <a:r>
              <a:rPr lang="tr-TR" sz="2300" b="1" dirty="0">
                <a:solidFill>
                  <a:srgbClr val="7030A0"/>
                </a:solidFill>
                <a:latin typeface="+mn-lt"/>
              </a:rPr>
              <a:t> </a:t>
            </a:r>
            <a:r>
              <a:rPr lang="tr-TR" sz="2300" b="1" dirty="0" err="1">
                <a:solidFill>
                  <a:srgbClr val="7030A0"/>
                </a:solidFill>
                <a:latin typeface="+mn-lt"/>
              </a:rPr>
              <a:t>Lojic</a:t>
            </a:r>
            <a:r>
              <a:rPr lang="tr-TR" sz="2300" b="1" dirty="0">
                <a:solidFill>
                  <a:srgbClr val="7030A0"/>
                </a:solidFill>
                <a:latin typeface="+mn-lt"/>
              </a:rPr>
              <a:t> </a:t>
            </a:r>
            <a:r>
              <a:rPr lang="tr-TR" sz="2300" b="1" dirty="0" err="1">
                <a:solidFill>
                  <a:srgbClr val="7030A0"/>
                </a:solidFill>
                <a:latin typeface="+mn-lt"/>
              </a:rPr>
              <a:t>Unit</a:t>
            </a:r>
            <a:r>
              <a:rPr lang="tr-TR" sz="2300" b="1" dirty="0">
                <a:solidFill>
                  <a:srgbClr val="7030A0"/>
                </a:solidFill>
                <a:latin typeface="+mn-lt"/>
              </a:rPr>
              <a:t>)</a:t>
            </a:r>
          </a:p>
          <a:p>
            <a:pPr algn="just"/>
            <a:r>
              <a:rPr lang="tr-TR" sz="2300" b="1" dirty="0">
                <a:solidFill>
                  <a:srgbClr val="00B0F0"/>
                </a:solidFill>
                <a:latin typeface="+mn-lt"/>
              </a:rPr>
              <a:t>b. Aritmetik İşlem Devreleri</a:t>
            </a:r>
          </a:p>
          <a:p>
            <a:pPr algn="just"/>
            <a:r>
              <a:rPr lang="tr-TR" sz="2200" dirty="0">
                <a:solidFill>
                  <a:srgbClr val="00B050"/>
                </a:solidFill>
                <a:latin typeface="+mn-lt"/>
              </a:rPr>
              <a:t>ii- Tam Toplayıcı (Full </a:t>
            </a:r>
            <a:r>
              <a:rPr lang="tr-TR" sz="2200" dirty="0" err="1">
                <a:solidFill>
                  <a:srgbClr val="00B050"/>
                </a:solidFill>
                <a:latin typeface="+mn-lt"/>
              </a:rPr>
              <a:t>Adder</a:t>
            </a:r>
            <a:r>
              <a:rPr lang="tr-TR" sz="2200" dirty="0">
                <a:solidFill>
                  <a:srgbClr val="00B050"/>
                </a:solidFill>
                <a:latin typeface="+mn-lt"/>
              </a:rPr>
              <a:t> - FA) </a:t>
            </a:r>
          </a:p>
          <a:p>
            <a:pPr algn="just"/>
            <a:r>
              <a:rPr lang="tr-TR" sz="2200" dirty="0">
                <a:latin typeface="+mn-lt"/>
              </a:rPr>
              <a:t>Üç adet Bir bitlik sayının toplamını gerçekleştiren ve sonucu S ve C olarak isimlendirilen iki çıkış hattında gösteren düzenek, ‘Tam Toplayıcı’ olarak isimlendirilir.  Girişlerden ikisi toplanacak bitleri gösterirken, üçüncü giriş bir önceki düşük </a:t>
            </a:r>
            <a:r>
              <a:rPr lang="tr-TR" sz="2200" dirty="0" err="1">
                <a:latin typeface="+mn-lt"/>
              </a:rPr>
              <a:t>değerlikli</a:t>
            </a:r>
            <a:r>
              <a:rPr lang="tr-TR" sz="2200" dirty="0">
                <a:latin typeface="+mn-lt"/>
              </a:rPr>
              <a:t> basamaktan gelen </a:t>
            </a:r>
            <a:r>
              <a:rPr lang="tr-TR" sz="2200" dirty="0" err="1">
                <a:latin typeface="+mn-lt"/>
              </a:rPr>
              <a:t>eldeyi</a:t>
            </a:r>
            <a:r>
              <a:rPr lang="tr-TR" sz="2200" dirty="0">
                <a:latin typeface="+mn-lt"/>
              </a:rPr>
              <a:t> (</a:t>
            </a:r>
            <a:r>
              <a:rPr lang="tr-TR" sz="2200" dirty="0" err="1">
                <a:latin typeface="+mn-lt"/>
              </a:rPr>
              <a:t>carry</a:t>
            </a:r>
            <a:r>
              <a:rPr lang="tr-TR" sz="2200" dirty="0">
                <a:latin typeface="+mn-lt"/>
              </a:rPr>
              <a:t>) ifade etmek için kullanılır. Tam toplayıcı devresi tasarlamak için doğruluk tablosundan faydalanılabilir. </a:t>
            </a:r>
          </a:p>
        </p:txBody>
      </p:sp>
      <p:grpSp>
        <p:nvGrpSpPr>
          <p:cNvPr id="17" name="Grup 16"/>
          <p:cNvGrpSpPr/>
          <p:nvPr/>
        </p:nvGrpSpPr>
        <p:grpSpPr>
          <a:xfrm>
            <a:off x="0" y="22225"/>
            <a:ext cx="9143641" cy="6744527"/>
            <a:chOff x="0" y="22225"/>
            <a:chExt cx="9143641" cy="6744527"/>
          </a:xfrm>
        </p:grpSpPr>
        <p:grpSp>
          <p:nvGrpSpPr>
            <p:cNvPr id="18" name="Grup 21"/>
            <p:cNvGrpSpPr>
              <a:grpSpLocks/>
            </p:cNvGrpSpPr>
            <p:nvPr/>
          </p:nvGrpSpPr>
          <p:grpSpPr bwMode="auto">
            <a:xfrm>
              <a:off x="0" y="22225"/>
              <a:ext cx="9143641" cy="6744527"/>
              <a:chOff x="0" y="-2240"/>
              <a:chExt cx="9144000" cy="6743608"/>
            </a:xfrm>
          </p:grpSpPr>
          <p:sp>
            <p:nvSpPr>
              <p:cNvPr id="21" name="9 Metin Yer Tutucusu"/>
              <p:cNvSpPr txBox="1">
                <a:spLocks/>
              </p:cNvSpPr>
              <p:nvPr/>
            </p:nvSpPr>
            <p:spPr bwMode="auto">
              <a:xfrm>
                <a:off x="0" y="-2240"/>
                <a:ext cx="9144000" cy="332655"/>
              </a:xfrm>
              <a:prstGeom prst="rect">
                <a:avLst/>
              </a:prstGeom>
              <a:solidFill>
                <a:schemeClr val="accent2"/>
              </a:solidFill>
              <a:ln w="9525">
                <a:solidFill>
                  <a:srgbClr val="000000"/>
                </a:solidFill>
                <a:miter lim="800000"/>
                <a:headEnd/>
                <a:tailEnd/>
              </a:ln>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ts val="1200"/>
                  </a:spcBef>
                  <a:buNone/>
                </a:pPr>
                <a:r>
                  <a:rPr lang="tr-TR" altLang="tr-TR" sz="1200" b="1" dirty="0">
                    <a:solidFill>
                      <a:schemeClr val="bg1"/>
                    </a:solidFill>
                  </a:rPr>
                  <a:t>BİRLEŞİK MANTIK DEVRELERİ (COMBINATIONAL LOGIC)</a:t>
                </a:r>
              </a:p>
            </p:txBody>
          </p:sp>
          <p:sp>
            <p:nvSpPr>
              <p:cNvPr id="23" name="Picture 4"/>
              <p:cNvSpPr>
                <a:spLocks noChangeAspect="1"/>
              </p:cNvSpPr>
              <p:nvPr/>
            </p:nvSpPr>
            <p:spPr bwMode="auto">
              <a:xfrm>
                <a:off x="226481" y="6211819"/>
                <a:ext cx="2628831" cy="5295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grpSp>
        <p:sp>
          <p:nvSpPr>
            <p:cNvPr id="20" name="Metin kutusu 19"/>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sp>
        <p:nvSpPr>
          <p:cNvPr id="24" name="6 Metin Yer Tutucusu"/>
          <p:cNvSpPr txBox="1">
            <a:spLocks/>
          </p:cNvSpPr>
          <p:nvPr/>
        </p:nvSpPr>
        <p:spPr>
          <a:xfrm>
            <a:off x="385527" y="506820"/>
            <a:ext cx="8496300" cy="477838"/>
          </a:xfrm>
          <a:prstGeom prst="rect">
            <a:avLst/>
          </a:prstGeom>
        </p:spPr>
        <p:txBody>
          <a:bodyPr vert="horz" lIns="91440" tIns="45720" rIns="91440" bIns="45720" rtlCol="0" anchor="ctr"/>
          <a:lstStyle>
            <a:defPPr>
              <a:defRPr lang="tr-TR"/>
            </a:defPPr>
            <a:lvl1pPr algn="l" rtl="0" eaLnBrk="0" fontAlgn="base" hangingPunct="0">
              <a:spcBef>
                <a:spcPct val="0"/>
              </a:spcBef>
              <a:spcAft>
                <a:spcPct val="0"/>
              </a:spcAft>
              <a:defRPr sz="900" kern="1200">
                <a:solidFill>
                  <a:schemeClr val="tx1">
                    <a:tint val="75000"/>
                  </a:schemeClr>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tr-TR" altLang="tr-TR" sz="2100" b="1" dirty="0">
                <a:solidFill>
                  <a:srgbClr val="00A5B5"/>
                </a:solidFill>
                <a:latin typeface="Verdana" panose="020B0604030504040204" pitchFamily="34" charset="0"/>
                <a:ea typeface="Verdana" panose="020B0604030504040204" pitchFamily="34" charset="0"/>
              </a:rPr>
              <a:t>3. Kodlama İle İlgili Lojik Devreler</a:t>
            </a:r>
          </a:p>
        </p:txBody>
      </p:sp>
      <p:cxnSp>
        <p:nvCxnSpPr>
          <p:cNvPr id="4" name="Düz Bağlayıcı 3"/>
          <p:cNvCxnSpPr/>
          <p:nvPr/>
        </p:nvCxnSpPr>
        <p:spPr>
          <a:xfrm>
            <a:off x="467544" y="1125538"/>
            <a:ext cx="8352606" cy="0"/>
          </a:xfrm>
          <a:prstGeom prst="line">
            <a:avLst/>
          </a:prstGeom>
          <a:ln w="28575"/>
        </p:spPr>
        <p:style>
          <a:lnRef idx="1">
            <a:schemeClr val="dk1"/>
          </a:lnRef>
          <a:fillRef idx="0">
            <a:schemeClr val="dk1"/>
          </a:fillRef>
          <a:effectRef idx="0">
            <a:schemeClr val="dk1"/>
          </a:effectRef>
          <a:fontRef idx="minor">
            <a:schemeClr val="tx1"/>
          </a:fontRef>
        </p:style>
      </p:cxnSp>
      <p:pic>
        <p:nvPicPr>
          <p:cNvPr id="3" name="Resim 2"/>
          <p:cNvPicPr>
            <a:picLocks noChangeAspect="1"/>
          </p:cNvPicPr>
          <p:nvPr/>
        </p:nvPicPr>
        <p:blipFill>
          <a:blip r:embed="rId2"/>
          <a:stretch>
            <a:fillRect/>
          </a:stretch>
        </p:blipFill>
        <p:spPr>
          <a:xfrm>
            <a:off x="1259632" y="4297508"/>
            <a:ext cx="7124700" cy="2581275"/>
          </a:xfrm>
          <a:prstGeom prst="rect">
            <a:avLst/>
          </a:prstGeom>
        </p:spPr>
      </p:pic>
    </p:spTree>
    <p:extLst>
      <p:ext uri="{BB962C8B-B14F-4D97-AF65-F5344CB8AC3E}">
        <p14:creationId xmlns:p14="http://schemas.microsoft.com/office/powerpoint/2010/main" val="80311443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Picture 4"/>
          <p:cNvSpPr>
            <a:spLocks noChangeAspect="1"/>
          </p:cNvSpPr>
          <p:nvPr/>
        </p:nvSpPr>
        <p:spPr bwMode="auto">
          <a:xfrm>
            <a:off x="227013" y="6211888"/>
            <a:ext cx="2628900" cy="530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sp>
        <p:nvSpPr>
          <p:cNvPr id="55302" name="Picture 3"/>
          <p:cNvSpPr>
            <a:spLocks noChangeAspect="1"/>
          </p:cNvSpPr>
          <p:nvPr/>
        </p:nvSpPr>
        <p:spPr bwMode="auto">
          <a:xfrm>
            <a:off x="233363" y="6251575"/>
            <a:ext cx="25844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9" name="Metin kutusu 8"/>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sp>
        <p:nvSpPr>
          <p:cNvPr id="2" name="Metin kutusu 1"/>
          <p:cNvSpPr txBox="1"/>
          <p:nvPr/>
        </p:nvSpPr>
        <p:spPr>
          <a:xfrm>
            <a:off x="387863" y="1136553"/>
            <a:ext cx="8523780" cy="3508653"/>
          </a:xfrm>
          <a:prstGeom prst="rect">
            <a:avLst/>
          </a:prstGeom>
          <a:noFill/>
        </p:spPr>
        <p:txBody>
          <a:bodyPr wrap="square" rtlCol="0">
            <a:spAutoFit/>
          </a:bodyPr>
          <a:lstStyle/>
          <a:p>
            <a:pPr algn="just"/>
            <a:r>
              <a:rPr lang="tr-TR" sz="2300" b="1" dirty="0">
                <a:solidFill>
                  <a:srgbClr val="7030A0"/>
                </a:solidFill>
                <a:latin typeface="+mn-lt"/>
              </a:rPr>
              <a:t>5. Karşılaştırıcı ve Aritmetik İşlem Devreleri (</a:t>
            </a:r>
            <a:r>
              <a:rPr lang="tr-TR" sz="2300" b="1" dirty="0" err="1">
                <a:solidFill>
                  <a:srgbClr val="7030A0"/>
                </a:solidFill>
                <a:latin typeface="+mn-lt"/>
              </a:rPr>
              <a:t>Arithmetic</a:t>
            </a:r>
            <a:r>
              <a:rPr lang="tr-TR" sz="2300" b="1" dirty="0">
                <a:solidFill>
                  <a:srgbClr val="7030A0"/>
                </a:solidFill>
                <a:latin typeface="+mn-lt"/>
              </a:rPr>
              <a:t> </a:t>
            </a:r>
            <a:r>
              <a:rPr lang="tr-TR" sz="2300" b="1" dirty="0" err="1">
                <a:solidFill>
                  <a:srgbClr val="7030A0"/>
                </a:solidFill>
                <a:latin typeface="+mn-lt"/>
              </a:rPr>
              <a:t>Lojic</a:t>
            </a:r>
            <a:r>
              <a:rPr lang="tr-TR" sz="2300" b="1" dirty="0">
                <a:solidFill>
                  <a:srgbClr val="7030A0"/>
                </a:solidFill>
                <a:latin typeface="+mn-lt"/>
              </a:rPr>
              <a:t> </a:t>
            </a:r>
            <a:r>
              <a:rPr lang="tr-TR" sz="2300" b="1" dirty="0" err="1">
                <a:solidFill>
                  <a:srgbClr val="7030A0"/>
                </a:solidFill>
                <a:latin typeface="+mn-lt"/>
              </a:rPr>
              <a:t>Unit</a:t>
            </a:r>
            <a:r>
              <a:rPr lang="tr-TR" sz="2300" b="1" dirty="0">
                <a:solidFill>
                  <a:srgbClr val="7030A0"/>
                </a:solidFill>
                <a:latin typeface="+mn-lt"/>
              </a:rPr>
              <a:t>)</a:t>
            </a:r>
          </a:p>
          <a:p>
            <a:pPr algn="just"/>
            <a:r>
              <a:rPr lang="tr-TR" sz="2300" b="1" dirty="0">
                <a:solidFill>
                  <a:srgbClr val="00B0F0"/>
                </a:solidFill>
                <a:latin typeface="+mn-lt"/>
              </a:rPr>
              <a:t>b. Aritmetik İşlem Devreleri</a:t>
            </a:r>
          </a:p>
          <a:p>
            <a:pPr algn="just"/>
            <a:r>
              <a:rPr lang="tr-TR" sz="2200" dirty="0">
                <a:solidFill>
                  <a:srgbClr val="00B050"/>
                </a:solidFill>
                <a:latin typeface="+mn-lt"/>
              </a:rPr>
              <a:t>ii- Tam Toplayıcı (Full </a:t>
            </a:r>
            <a:r>
              <a:rPr lang="tr-TR" sz="2200" dirty="0" err="1">
                <a:solidFill>
                  <a:srgbClr val="00B050"/>
                </a:solidFill>
                <a:latin typeface="+mn-lt"/>
              </a:rPr>
              <a:t>Adder</a:t>
            </a:r>
            <a:r>
              <a:rPr lang="tr-TR" sz="2200" dirty="0">
                <a:solidFill>
                  <a:srgbClr val="00B050"/>
                </a:solidFill>
                <a:latin typeface="+mn-lt"/>
              </a:rPr>
              <a:t> - FA) </a:t>
            </a:r>
          </a:p>
          <a:p>
            <a:pPr algn="just"/>
            <a:r>
              <a:rPr lang="tr-TR" sz="2200" dirty="0">
                <a:latin typeface="+mn-lt"/>
              </a:rPr>
              <a:t>Toplayıcı tasarımında, doğruluk tablosunda giriş değişkenlerinin alabileceği değerler sıralandıktan sonra, kombinasyonlarda bulunan ‘1’ değerleri </a:t>
            </a:r>
            <a:r>
              <a:rPr lang="tr-TR" sz="2200" dirty="0" err="1">
                <a:latin typeface="+mn-lt"/>
              </a:rPr>
              <a:t>Boolean</a:t>
            </a:r>
            <a:r>
              <a:rPr lang="tr-TR" sz="2200" dirty="0">
                <a:latin typeface="+mn-lt"/>
              </a:rPr>
              <a:t> kurallarına göre toplanıp, sonuçlar S ve </a:t>
            </a:r>
            <a:r>
              <a:rPr lang="tr-TR" sz="2200" dirty="0" err="1">
                <a:latin typeface="+mn-lt"/>
              </a:rPr>
              <a:t>Co</a:t>
            </a:r>
            <a:r>
              <a:rPr lang="tr-TR" sz="2200" dirty="0">
                <a:latin typeface="+mn-lt"/>
              </a:rPr>
              <a:t> kolonlarına yazılır. Devrede iki çıkış bulunduğundan, her bir çıkış için uygun olan değerleri içeren sütunlar oluşturulur ve sütunlardaki değerler </a:t>
            </a:r>
            <a:r>
              <a:rPr lang="tr-TR" sz="2200" dirty="0" err="1">
                <a:latin typeface="+mn-lt"/>
              </a:rPr>
              <a:t>Karnaugh</a:t>
            </a:r>
            <a:r>
              <a:rPr lang="tr-TR" sz="2200" dirty="0">
                <a:latin typeface="+mn-lt"/>
              </a:rPr>
              <a:t> haritalarına taşınır. </a:t>
            </a:r>
            <a:r>
              <a:rPr lang="tr-TR" sz="2200" dirty="0" err="1">
                <a:latin typeface="+mn-lt"/>
              </a:rPr>
              <a:t>Karnaugh</a:t>
            </a:r>
            <a:r>
              <a:rPr lang="tr-TR" sz="2200" dirty="0">
                <a:latin typeface="+mn-lt"/>
              </a:rPr>
              <a:t> haritalarından lojik eşitlikler elde edilir ve elde edilen eşitliklerin lojik şemaları çizilir. </a:t>
            </a:r>
          </a:p>
        </p:txBody>
      </p:sp>
      <p:grpSp>
        <p:nvGrpSpPr>
          <p:cNvPr id="17" name="Grup 16"/>
          <p:cNvGrpSpPr/>
          <p:nvPr/>
        </p:nvGrpSpPr>
        <p:grpSpPr>
          <a:xfrm>
            <a:off x="0" y="22225"/>
            <a:ext cx="9143641" cy="6744527"/>
            <a:chOff x="0" y="22225"/>
            <a:chExt cx="9143641" cy="6744527"/>
          </a:xfrm>
        </p:grpSpPr>
        <p:grpSp>
          <p:nvGrpSpPr>
            <p:cNvPr id="18" name="Grup 21"/>
            <p:cNvGrpSpPr>
              <a:grpSpLocks/>
            </p:cNvGrpSpPr>
            <p:nvPr/>
          </p:nvGrpSpPr>
          <p:grpSpPr bwMode="auto">
            <a:xfrm>
              <a:off x="0" y="22225"/>
              <a:ext cx="9143641" cy="6744527"/>
              <a:chOff x="0" y="-2240"/>
              <a:chExt cx="9144000" cy="6743608"/>
            </a:xfrm>
          </p:grpSpPr>
          <p:sp>
            <p:nvSpPr>
              <p:cNvPr id="21" name="9 Metin Yer Tutucusu"/>
              <p:cNvSpPr txBox="1">
                <a:spLocks/>
              </p:cNvSpPr>
              <p:nvPr/>
            </p:nvSpPr>
            <p:spPr bwMode="auto">
              <a:xfrm>
                <a:off x="0" y="-2240"/>
                <a:ext cx="9144000" cy="332655"/>
              </a:xfrm>
              <a:prstGeom prst="rect">
                <a:avLst/>
              </a:prstGeom>
              <a:solidFill>
                <a:schemeClr val="accent2"/>
              </a:solidFill>
              <a:ln w="9525">
                <a:solidFill>
                  <a:srgbClr val="000000"/>
                </a:solidFill>
                <a:miter lim="800000"/>
                <a:headEnd/>
                <a:tailEnd/>
              </a:ln>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ts val="1200"/>
                  </a:spcBef>
                  <a:buNone/>
                </a:pPr>
                <a:r>
                  <a:rPr lang="tr-TR" altLang="tr-TR" sz="1200" b="1" dirty="0">
                    <a:solidFill>
                      <a:schemeClr val="bg1"/>
                    </a:solidFill>
                  </a:rPr>
                  <a:t>BİRLEŞİK MANTIK DEVRELERİ (COMBINATIONAL LOGIC)</a:t>
                </a:r>
              </a:p>
            </p:txBody>
          </p:sp>
          <p:sp>
            <p:nvSpPr>
              <p:cNvPr id="23" name="Picture 4"/>
              <p:cNvSpPr>
                <a:spLocks noChangeAspect="1"/>
              </p:cNvSpPr>
              <p:nvPr/>
            </p:nvSpPr>
            <p:spPr bwMode="auto">
              <a:xfrm>
                <a:off x="226481" y="6211819"/>
                <a:ext cx="2628831" cy="5295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grpSp>
        <p:sp>
          <p:nvSpPr>
            <p:cNvPr id="20" name="Metin kutusu 19"/>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sp>
        <p:nvSpPr>
          <p:cNvPr id="24" name="6 Metin Yer Tutucusu"/>
          <p:cNvSpPr txBox="1">
            <a:spLocks/>
          </p:cNvSpPr>
          <p:nvPr/>
        </p:nvSpPr>
        <p:spPr>
          <a:xfrm>
            <a:off x="385527" y="506820"/>
            <a:ext cx="8496300" cy="477838"/>
          </a:xfrm>
          <a:prstGeom prst="rect">
            <a:avLst/>
          </a:prstGeom>
        </p:spPr>
        <p:txBody>
          <a:bodyPr vert="horz" lIns="91440" tIns="45720" rIns="91440" bIns="45720" rtlCol="0" anchor="ctr"/>
          <a:lstStyle>
            <a:defPPr>
              <a:defRPr lang="tr-TR"/>
            </a:defPPr>
            <a:lvl1pPr algn="l" rtl="0" eaLnBrk="0" fontAlgn="base" hangingPunct="0">
              <a:spcBef>
                <a:spcPct val="0"/>
              </a:spcBef>
              <a:spcAft>
                <a:spcPct val="0"/>
              </a:spcAft>
              <a:defRPr sz="900" kern="1200">
                <a:solidFill>
                  <a:schemeClr val="tx1">
                    <a:tint val="75000"/>
                  </a:schemeClr>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tr-TR" altLang="tr-TR" sz="2100" b="1" dirty="0">
                <a:solidFill>
                  <a:srgbClr val="00A5B5"/>
                </a:solidFill>
                <a:latin typeface="Verdana" panose="020B0604030504040204" pitchFamily="34" charset="0"/>
                <a:ea typeface="Verdana" panose="020B0604030504040204" pitchFamily="34" charset="0"/>
              </a:rPr>
              <a:t>3. Kodlama İle İlgili Lojik Devreler</a:t>
            </a:r>
          </a:p>
        </p:txBody>
      </p:sp>
      <p:cxnSp>
        <p:nvCxnSpPr>
          <p:cNvPr id="4" name="Düz Bağlayıcı 3"/>
          <p:cNvCxnSpPr/>
          <p:nvPr/>
        </p:nvCxnSpPr>
        <p:spPr>
          <a:xfrm>
            <a:off x="467544" y="1125538"/>
            <a:ext cx="8352606" cy="0"/>
          </a:xfrm>
          <a:prstGeom prst="line">
            <a:avLst/>
          </a:prstGeom>
          <a:ln w="28575"/>
        </p:spPr>
        <p:style>
          <a:lnRef idx="1">
            <a:schemeClr val="dk1"/>
          </a:lnRef>
          <a:fillRef idx="0">
            <a:schemeClr val="dk1"/>
          </a:fillRef>
          <a:effectRef idx="0">
            <a:schemeClr val="dk1"/>
          </a:effectRef>
          <a:fontRef idx="minor">
            <a:schemeClr val="tx1"/>
          </a:fontRef>
        </p:style>
      </p:cxnSp>
      <p:pic>
        <p:nvPicPr>
          <p:cNvPr id="5" name="Resim 4"/>
          <p:cNvPicPr>
            <a:picLocks noChangeAspect="1"/>
          </p:cNvPicPr>
          <p:nvPr/>
        </p:nvPicPr>
        <p:blipFill>
          <a:blip r:embed="rId2"/>
          <a:stretch>
            <a:fillRect/>
          </a:stretch>
        </p:blipFill>
        <p:spPr>
          <a:xfrm>
            <a:off x="2218569" y="4617099"/>
            <a:ext cx="4153185" cy="1531448"/>
          </a:xfrm>
          <a:prstGeom prst="rect">
            <a:avLst/>
          </a:prstGeom>
        </p:spPr>
      </p:pic>
    </p:spTree>
    <p:extLst>
      <p:ext uri="{BB962C8B-B14F-4D97-AF65-F5344CB8AC3E}">
        <p14:creationId xmlns:p14="http://schemas.microsoft.com/office/powerpoint/2010/main" val="56245758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Picture 4"/>
          <p:cNvSpPr>
            <a:spLocks noChangeAspect="1"/>
          </p:cNvSpPr>
          <p:nvPr/>
        </p:nvSpPr>
        <p:spPr bwMode="auto">
          <a:xfrm>
            <a:off x="227013" y="6211888"/>
            <a:ext cx="2628900" cy="530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sp>
        <p:nvSpPr>
          <p:cNvPr id="55302" name="Picture 3"/>
          <p:cNvSpPr>
            <a:spLocks noChangeAspect="1"/>
          </p:cNvSpPr>
          <p:nvPr/>
        </p:nvSpPr>
        <p:spPr bwMode="auto">
          <a:xfrm>
            <a:off x="233363" y="6251575"/>
            <a:ext cx="25844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9" name="Metin kutusu 8"/>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sp>
        <p:nvSpPr>
          <p:cNvPr id="2" name="Metin kutusu 1"/>
          <p:cNvSpPr txBox="1"/>
          <p:nvPr/>
        </p:nvSpPr>
        <p:spPr>
          <a:xfrm>
            <a:off x="387863" y="1136553"/>
            <a:ext cx="8523780" cy="1138773"/>
          </a:xfrm>
          <a:prstGeom prst="rect">
            <a:avLst/>
          </a:prstGeom>
          <a:noFill/>
        </p:spPr>
        <p:txBody>
          <a:bodyPr wrap="square" rtlCol="0">
            <a:spAutoFit/>
          </a:bodyPr>
          <a:lstStyle/>
          <a:p>
            <a:pPr algn="just"/>
            <a:r>
              <a:rPr lang="tr-TR" sz="2300" b="1" dirty="0">
                <a:solidFill>
                  <a:srgbClr val="7030A0"/>
                </a:solidFill>
                <a:latin typeface="+mn-lt"/>
              </a:rPr>
              <a:t>5. Karşılaştırıcı ve Aritmetik İşlem Devreleri (</a:t>
            </a:r>
            <a:r>
              <a:rPr lang="tr-TR" sz="2300" b="1" dirty="0" err="1">
                <a:solidFill>
                  <a:srgbClr val="7030A0"/>
                </a:solidFill>
                <a:latin typeface="+mn-lt"/>
              </a:rPr>
              <a:t>Arithmetic</a:t>
            </a:r>
            <a:r>
              <a:rPr lang="tr-TR" sz="2300" b="1" dirty="0">
                <a:solidFill>
                  <a:srgbClr val="7030A0"/>
                </a:solidFill>
                <a:latin typeface="+mn-lt"/>
              </a:rPr>
              <a:t> </a:t>
            </a:r>
            <a:r>
              <a:rPr lang="tr-TR" sz="2300" b="1" dirty="0" err="1">
                <a:solidFill>
                  <a:srgbClr val="7030A0"/>
                </a:solidFill>
                <a:latin typeface="+mn-lt"/>
              </a:rPr>
              <a:t>Lojic</a:t>
            </a:r>
            <a:r>
              <a:rPr lang="tr-TR" sz="2300" b="1" dirty="0">
                <a:solidFill>
                  <a:srgbClr val="7030A0"/>
                </a:solidFill>
                <a:latin typeface="+mn-lt"/>
              </a:rPr>
              <a:t> </a:t>
            </a:r>
            <a:r>
              <a:rPr lang="tr-TR" sz="2300" b="1" dirty="0" err="1">
                <a:solidFill>
                  <a:srgbClr val="7030A0"/>
                </a:solidFill>
                <a:latin typeface="+mn-lt"/>
              </a:rPr>
              <a:t>Unit</a:t>
            </a:r>
            <a:r>
              <a:rPr lang="tr-TR" sz="2300" b="1" dirty="0">
                <a:solidFill>
                  <a:srgbClr val="7030A0"/>
                </a:solidFill>
                <a:latin typeface="+mn-lt"/>
              </a:rPr>
              <a:t>)</a:t>
            </a:r>
          </a:p>
          <a:p>
            <a:pPr algn="just"/>
            <a:r>
              <a:rPr lang="tr-TR" sz="2300" b="1" dirty="0">
                <a:solidFill>
                  <a:srgbClr val="00B0F0"/>
                </a:solidFill>
                <a:latin typeface="+mn-lt"/>
              </a:rPr>
              <a:t>b. Aritmetik İşlem Devreleri</a:t>
            </a:r>
          </a:p>
          <a:p>
            <a:pPr algn="just"/>
            <a:r>
              <a:rPr lang="tr-TR" sz="2200" dirty="0">
                <a:solidFill>
                  <a:srgbClr val="00B050"/>
                </a:solidFill>
                <a:latin typeface="+mn-lt"/>
              </a:rPr>
              <a:t>ii- Tam Toplayıcı (Full </a:t>
            </a:r>
            <a:r>
              <a:rPr lang="tr-TR" sz="2200" dirty="0" err="1">
                <a:solidFill>
                  <a:srgbClr val="00B050"/>
                </a:solidFill>
                <a:latin typeface="+mn-lt"/>
              </a:rPr>
              <a:t>Adder</a:t>
            </a:r>
            <a:r>
              <a:rPr lang="tr-TR" sz="2200" dirty="0">
                <a:solidFill>
                  <a:srgbClr val="00B050"/>
                </a:solidFill>
                <a:latin typeface="+mn-lt"/>
              </a:rPr>
              <a:t> - FA) </a:t>
            </a:r>
          </a:p>
        </p:txBody>
      </p:sp>
      <p:grpSp>
        <p:nvGrpSpPr>
          <p:cNvPr id="17" name="Grup 16"/>
          <p:cNvGrpSpPr/>
          <p:nvPr/>
        </p:nvGrpSpPr>
        <p:grpSpPr>
          <a:xfrm>
            <a:off x="0" y="22225"/>
            <a:ext cx="9143641" cy="6744527"/>
            <a:chOff x="0" y="22225"/>
            <a:chExt cx="9143641" cy="6744527"/>
          </a:xfrm>
        </p:grpSpPr>
        <p:grpSp>
          <p:nvGrpSpPr>
            <p:cNvPr id="18" name="Grup 21"/>
            <p:cNvGrpSpPr>
              <a:grpSpLocks/>
            </p:cNvGrpSpPr>
            <p:nvPr/>
          </p:nvGrpSpPr>
          <p:grpSpPr bwMode="auto">
            <a:xfrm>
              <a:off x="0" y="22225"/>
              <a:ext cx="9143641" cy="6744527"/>
              <a:chOff x="0" y="-2240"/>
              <a:chExt cx="9144000" cy="6743608"/>
            </a:xfrm>
          </p:grpSpPr>
          <p:sp>
            <p:nvSpPr>
              <p:cNvPr id="21" name="9 Metin Yer Tutucusu"/>
              <p:cNvSpPr txBox="1">
                <a:spLocks/>
              </p:cNvSpPr>
              <p:nvPr/>
            </p:nvSpPr>
            <p:spPr bwMode="auto">
              <a:xfrm>
                <a:off x="0" y="-2240"/>
                <a:ext cx="9144000" cy="332655"/>
              </a:xfrm>
              <a:prstGeom prst="rect">
                <a:avLst/>
              </a:prstGeom>
              <a:solidFill>
                <a:schemeClr val="accent2"/>
              </a:solidFill>
              <a:ln w="9525">
                <a:solidFill>
                  <a:srgbClr val="000000"/>
                </a:solidFill>
                <a:miter lim="800000"/>
                <a:headEnd/>
                <a:tailEnd/>
              </a:ln>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ts val="1200"/>
                  </a:spcBef>
                  <a:buNone/>
                </a:pPr>
                <a:r>
                  <a:rPr lang="tr-TR" altLang="tr-TR" sz="1200" b="1" dirty="0">
                    <a:solidFill>
                      <a:schemeClr val="bg1"/>
                    </a:solidFill>
                  </a:rPr>
                  <a:t>BİRLEŞİK MANTIK DEVRELERİ (COMBINATIONAL LOGIC)</a:t>
                </a:r>
              </a:p>
            </p:txBody>
          </p:sp>
          <p:sp>
            <p:nvSpPr>
              <p:cNvPr id="23" name="Picture 4"/>
              <p:cNvSpPr>
                <a:spLocks noChangeAspect="1"/>
              </p:cNvSpPr>
              <p:nvPr/>
            </p:nvSpPr>
            <p:spPr bwMode="auto">
              <a:xfrm>
                <a:off x="226481" y="6211819"/>
                <a:ext cx="2628831" cy="5295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grpSp>
        <p:sp>
          <p:nvSpPr>
            <p:cNvPr id="20" name="Metin kutusu 19"/>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sp>
        <p:nvSpPr>
          <p:cNvPr id="24" name="6 Metin Yer Tutucusu"/>
          <p:cNvSpPr txBox="1">
            <a:spLocks/>
          </p:cNvSpPr>
          <p:nvPr/>
        </p:nvSpPr>
        <p:spPr>
          <a:xfrm>
            <a:off x="385527" y="506820"/>
            <a:ext cx="8496300" cy="477838"/>
          </a:xfrm>
          <a:prstGeom prst="rect">
            <a:avLst/>
          </a:prstGeom>
        </p:spPr>
        <p:txBody>
          <a:bodyPr vert="horz" lIns="91440" tIns="45720" rIns="91440" bIns="45720" rtlCol="0" anchor="ctr"/>
          <a:lstStyle>
            <a:defPPr>
              <a:defRPr lang="tr-TR"/>
            </a:defPPr>
            <a:lvl1pPr algn="l" rtl="0" eaLnBrk="0" fontAlgn="base" hangingPunct="0">
              <a:spcBef>
                <a:spcPct val="0"/>
              </a:spcBef>
              <a:spcAft>
                <a:spcPct val="0"/>
              </a:spcAft>
              <a:defRPr sz="900" kern="1200">
                <a:solidFill>
                  <a:schemeClr val="tx1">
                    <a:tint val="75000"/>
                  </a:schemeClr>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tr-TR" altLang="tr-TR" sz="2100" b="1" dirty="0">
                <a:solidFill>
                  <a:srgbClr val="00A5B5"/>
                </a:solidFill>
                <a:latin typeface="Verdana" panose="020B0604030504040204" pitchFamily="34" charset="0"/>
                <a:ea typeface="Verdana" panose="020B0604030504040204" pitchFamily="34" charset="0"/>
              </a:rPr>
              <a:t>3. Kodlama İle İlgili Lojik Devreler</a:t>
            </a:r>
          </a:p>
        </p:txBody>
      </p:sp>
      <p:cxnSp>
        <p:nvCxnSpPr>
          <p:cNvPr id="4" name="Düz Bağlayıcı 3"/>
          <p:cNvCxnSpPr/>
          <p:nvPr/>
        </p:nvCxnSpPr>
        <p:spPr>
          <a:xfrm>
            <a:off x="467544" y="1125538"/>
            <a:ext cx="8352606" cy="0"/>
          </a:xfrm>
          <a:prstGeom prst="line">
            <a:avLst/>
          </a:prstGeom>
          <a:ln w="28575"/>
        </p:spPr>
        <p:style>
          <a:lnRef idx="1">
            <a:schemeClr val="dk1"/>
          </a:lnRef>
          <a:fillRef idx="0">
            <a:schemeClr val="dk1"/>
          </a:fillRef>
          <a:effectRef idx="0">
            <a:schemeClr val="dk1"/>
          </a:effectRef>
          <a:fontRef idx="minor">
            <a:schemeClr val="tx1"/>
          </a:fontRef>
        </p:style>
      </p:cxnSp>
      <p:pic>
        <p:nvPicPr>
          <p:cNvPr id="3" name="Resim 2"/>
          <p:cNvPicPr>
            <a:picLocks noChangeAspect="1"/>
          </p:cNvPicPr>
          <p:nvPr/>
        </p:nvPicPr>
        <p:blipFill>
          <a:blip r:embed="rId2"/>
          <a:stretch>
            <a:fillRect/>
          </a:stretch>
        </p:blipFill>
        <p:spPr>
          <a:xfrm>
            <a:off x="1076734" y="2673708"/>
            <a:ext cx="7134225" cy="2781300"/>
          </a:xfrm>
          <a:prstGeom prst="rect">
            <a:avLst/>
          </a:prstGeom>
        </p:spPr>
      </p:pic>
    </p:spTree>
    <p:extLst>
      <p:ext uri="{BB962C8B-B14F-4D97-AF65-F5344CB8AC3E}">
        <p14:creationId xmlns:p14="http://schemas.microsoft.com/office/powerpoint/2010/main" val="233525445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Picture 4"/>
          <p:cNvSpPr>
            <a:spLocks noChangeAspect="1"/>
          </p:cNvSpPr>
          <p:nvPr/>
        </p:nvSpPr>
        <p:spPr bwMode="auto">
          <a:xfrm>
            <a:off x="227013" y="6211888"/>
            <a:ext cx="2628900" cy="530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sp>
        <p:nvSpPr>
          <p:cNvPr id="55302" name="Picture 3"/>
          <p:cNvSpPr>
            <a:spLocks noChangeAspect="1"/>
          </p:cNvSpPr>
          <p:nvPr/>
        </p:nvSpPr>
        <p:spPr bwMode="auto">
          <a:xfrm>
            <a:off x="233363" y="6251575"/>
            <a:ext cx="25844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9" name="Metin kutusu 8"/>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sp>
        <p:nvSpPr>
          <p:cNvPr id="2" name="Metin kutusu 1"/>
          <p:cNvSpPr txBox="1"/>
          <p:nvPr/>
        </p:nvSpPr>
        <p:spPr>
          <a:xfrm>
            <a:off x="387863" y="1136553"/>
            <a:ext cx="8523780" cy="1138773"/>
          </a:xfrm>
          <a:prstGeom prst="rect">
            <a:avLst/>
          </a:prstGeom>
          <a:noFill/>
        </p:spPr>
        <p:txBody>
          <a:bodyPr wrap="square" rtlCol="0">
            <a:spAutoFit/>
          </a:bodyPr>
          <a:lstStyle/>
          <a:p>
            <a:pPr algn="just"/>
            <a:r>
              <a:rPr lang="tr-TR" sz="2300" b="1" dirty="0">
                <a:solidFill>
                  <a:srgbClr val="7030A0"/>
                </a:solidFill>
                <a:latin typeface="+mn-lt"/>
              </a:rPr>
              <a:t>5. Karşılaştırıcı ve Aritmetik İşlem Devreleri (</a:t>
            </a:r>
            <a:r>
              <a:rPr lang="tr-TR" sz="2300" b="1" dirty="0" err="1">
                <a:solidFill>
                  <a:srgbClr val="7030A0"/>
                </a:solidFill>
                <a:latin typeface="+mn-lt"/>
              </a:rPr>
              <a:t>Arithmetic</a:t>
            </a:r>
            <a:r>
              <a:rPr lang="tr-TR" sz="2300" b="1" dirty="0">
                <a:solidFill>
                  <a:srgbClr val="7030A0"/>
                </a:solidFill>
                <a:latin typeface="+mn-lt"/>
              </a:rPr>
              <a:t> </a:t>
            </a:r>
            <a:r>
              <a:rPr lang="tr-TR" sz="2300" b="1" dirty="0" err="1">
                <a:solidFill>
                  <a:srgbClr val="7030A0"/>
                </a:solidFill>
                <a:latin typeface="+mn-lt"/>
              </a:rPr>
              <a:t>Lojic</a:t>
            </a:r>
            <a:r>
              <a:rPr lang="tr-TR" sz="2300" b="1" dirty="0">
                <a:solidFill>
                  <a:srgbClr val="7030A0"/>
                </a:solidFill>
                <a:latin typeface="+mn-lt"/>
              </a:rPr>
              <a:t> </a:t>
            </a:r>
            <a:r>
              <a:rPr lang="tr-TR" sz="2300" b="1" dirty="0" err="1">
                <a:solidFill>
                  <a:srgbClr val="7030A0"/>
                </a:solidFill>
                <a:latin typeface="+mn-lt"/>
              </a:rPr>
              <a:t>Unit</a:t>
            </a:r>
            <a:r>
              <a:rPr lang="tr-TR" sz="2300" b="1" dirty="0">
                <a:solidFill>
                  <a:srgbClr val="7030A0"/>
                </a:solidFill>
                <a:latin typeface="+mn-lt"/>
              </a:rPr>
              <a:t>)</a:t>
            </a:r>
          </a:p>
          <a:p>
            <a:pPr algn="just"/>
            <a:r>
              <a:rPr lang="tr-TR" sz="2300" b="1" dirty="0">
                <a:solidFill>
                  <a:srgbClr val="00B0F0"/>
                </a:solidFill>
                <a:latin typeface="+mn-lt"/>
              </a:rPr>
              <a:t>b. Aritmetik İşlem Devreleri</a:t>
            </a:r>
          </a:p>
          <a:p>
            <a:pPr algn="just"/>
            <a:r>
              <a:rPr lang="tr-TR" sz="2200" dirty="0">
                <a:solidFill>
                  <a:srgbClr val="00B050"/>
                </a:solidFill>
                <a:latin typeface="+mn-lt"/>
              </a:rPr>
              <a:t>ii- Tam Toplayıcı (Full </a:t>
            </a:r>
            <a:r>
              <a:rPr lang="tr-TR" sz="2200" dirty="0" err="1">
                <a:solidFill>
                  <a:srgbClr val="00B050"/>
                </a:solidFill>
                <a:latin typeface="+mn-lt"/>
              </a:rPr>
              <a:t>Adder</a:t>
            </a:r>
            <a:r>
              <a:rPr lang="tr-TR" sz="2200" dirty="0">
                <a:solidFill>
                  <a:srgbClr val="00B050"/>
                </a:solidFill>
                <a:latin typeface="+mn-lt"/>
              </a:rPr>
              <a:t> - FA) </a:t>
            </a:r>
          </a:p>
        </p:txBody>
      </p:sp>
      <p:grpSp>
        <p:nvGrpSpPr>
          <p:cNvPr id="17" name="Grup 16"/>
          <p:cNvGrpSpPr/>
          <p:nvPr/>
        </p:nvGrpSpPr>
        <p:grpSpPr>
          <a:xfrm>
            <a:off x="0" y="22225"/>
            <a:ext cx="9143641" cy="6744527"/>
            <a:chOff x="0" y="22225"/>
            <a:chExt cx="9143641" cy="6744527"/>
          </a:xfrm>
        </p:grpSpPr>
        <p:grpSp>
          <p:nvGrpSpPr>
            <p:cNvPr id="18" name="Grup 21"/>
            <p:cNvGrpSpPr>
              <a:grpSpLocks/>
            </p:cNvGrpSpPr>
            <p:nvPr/>
          </p:nvGrpSpPr>
          <p:grpSpPr bwMode="auto">
            <a:xfrm>
              <a:off x="0" y="22225"/>
              <a:ext cx="9143641" cy="6744527"/>
              <a:chOff x="0" y="-2240"/>
              <a:chExt cx="9144000" cy="6743608"/>
            </a:xfrm>
          </p:grpSpPr>
          <p:sp>
            <p:nvSpPr>
              <p:cNvPr id="21" name="9 Metin Yer Tutucusu"/>
              <p:cNvSpPr txBox="1">
                <a:spLocks/>
              </p:cNvSpPr>
              <p:nvPr/>
            </p:nvSpPr>
            <p:spPr bwMode="auto">
              <a:xfrm>
                <a:off x="0" y="-2240"/>
                <a:ext cx="9144000" cy="332655"/>
              </a:xfrm>
              <a:prstGeom prst="rect">
                <a:avLst/>
              </a:prstGeom>
              <a:solidFill>
                <a:schemeClr val="accent2"/>
              </a:solidFill>
              <a:ln w="9525">
                <a:solidFill>
                  <a:srgbClr val="000000"/>
                </a:solidFill>
                <a:miter lim="800000"/>
                <a:headEnd/>
                <a:tailEnd/>
              </a:ln>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ts val="1200"/>
                  </a:spcBef>
                  <a:buNone/>
                </a:pPr>
                <a:r>
                  <a:rPr lang="tr-TR" altLang="tr-TR" sz="1200" b="1" dirty="0">
                    <a:solidFill>
                      <a:schemeClr val="bg1"/>
                    </a:solidFill>
                  </a:rPr>
                  <a:t>BİRLEŞİK MANTIK DEVRELERİ (COMBINATIONAL LOGIC)</a:t>
                </a:r>
              </a:p>
            </p:txBody>
          </p:sp>
          <p:sp>
            <p:nvSpPr>
              <p:cNvPr id="23" name="Picture 4"/>
              <p:cNvSpPr>
                <a:spLocks noChangeAspect="1"/>
              </p:cNvSpPr>
              <p:nvPr/>
            </p:nvSpPr>
            <p:spPr bwMode="auto">
              <a:xfrm>
                <a:off x="226481" y="6211819"/>
                <a:ext cx="2628831" cy="5295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grpSp>
        <p:sp>
          <p:nvSpPr>
            <p:cNvPr id="20" name="Metin kutusu 19"/>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sp>
        <p:nvSpPr>
          <p:cNvPr id="24" name="6 Metin Yer Tutucusu"/>
          <p:cNvSpPr txBox="1">
            <a:spLocks/>
          </p:cNvSpPr>
          <p:nvPr/>
        </p:nvSpPr>
        <p:spPr>
          <a:xfrm>
            <a:off x="385527" y="506820"/>
            <a:ext cx="8496300" cy="477838"/>
          </a:xfrm>
          <a:prstGeom prst="rect">
            <a:avLst/>
          </a:prstGeom>
        </p:spPr>
        <p:txBody>
          <a:bodyPr vert="horz" lIns="91440" tIns="45720" rIns="91440" bIns="45720" rtlCol="0" anchor="ctr"/>
          <a:lstStyle>
            <a:defPPr>
              <a:defRPr lang="tr-TR"/>
            </a:defPPr>
            <a:lvl1pPr algn="l" rtl="0" eaLnBrk="0" fontAlgn="base" hangingPunct="0">
              <a:spcBef>
                <a:spcPct val="0"/>
              </a:spcBef>
              <a:spcAft>
                <a:spcPct val="0"/>
              </a:spcAft>
              <a:defRPr sz="900" kern="1200">
                <a:solidFill>
                  <a:schemeClr val="tx1">
                    <a:tint val="75000"/>
                  </a:schemeClr>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tr-TR" altLang="tr-TR" sz="2100" b="1" dirty="0">
                <a:solidFill>
                  <a:srgbClr val="00A5B5"/>
                </a:solidFill>
                <a:latin typeface="Verdana" panose="020B0604030504040204" pitchFamily="34" charset="0"/>
                <a:ea typeface="Verdana" panose="020B0604030504040204" pitchFamily="34" charset="0"/>
              </a:rPr>
              <a:t>3. Kodlama İle İlgili Lojik Devreler</a:t>
            </a:r>
          </a:p>
        </p:txBody>
      </p:sp>
      <p:cxnSp>
        <p:nvCxnSpPr>
          <p:cNvPr id="4" name="Düz Bağlayıcı 3"/>
          <p:cNvCxnSpPr/>
          <p:nvPr/>
        </p:nvCxnSpPr>
        <p:spPr>
          <a:xfrm>
            <a:off x="467544" y="1125538"/>
            <a:ext cx="8352606" cy="0"/>
          </a:xfrm>
          <a:prstGeom prst="line">
            <a:avLst/>
          </a:prstGeom>
          <a:ln w="28575"/>
        </p:spPr>
        <p:style>
          <a:lnRef idx="1">
            <a:schemeClr val="dk1"/>
          </a:lnRef>
          <a:fillRef idx="0">
            <a:schemeClr val="dk1"/>
          </a:fillRef>
          <a:effectRef idx="0">
            <a:schemeClr val="dk1"/>
          </a:effectRef>
          <a:fontRef idx="minor">
            <a:schemeClr val="tx1"/>
          </a:fontRef>
        </p:style>
      </p:cxnSp>
      <p:pic>
        <p:nvPicPr>
          <p:cNvPr id="3" name="Resim 2"/>
          <p:cNvPicPr>
            <a:picLocks noChangeAspect="1"/>
          </p:cNvPicPr>
          <p:nvPr/>
        </p:nvPicPr>
        <p:blipFill rotWithShape="1">
          <a:blip r:embed="rId2"/>
          <a:srcRect r="865"/>
          <a:stretch/>
        </p:blipFill>
        <p:spPr>
          <a:xfrm>
            <a:off x="16008" y="2506550"/>
            <a:ext cx="9092496" cy="3226706"/>
          </a:xfrm>
          <a:prstGeom prst="rect">
            <a:avLst/>
          </a:prstGeom>
        </p:spPr>
      </p:pic>
    </p:spTree>
    <p:extLst>
      <p:ext uri="{BB962C8B-B14F-4D97-AF65-F5344CB8AC3E}">
        <p14:creationId xmlns:p14="http://schemas.microsoft.com/office/powerpoint/2010/main" val="63657446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Picture 4"/>
          <p:cNvSpPr>
            <a:spLocks noChangeAspect="1"/>
          </p:cNvSpPr>
          <p:nvPr/>
        </p:nvSpPr>
        <p:spPr bwMode="auto">
          <a:xfrm>
            <a:off x="227013" y="6211888"/>
            <a:ext cx="2628900" cy="530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sp>
        <p:nvSpPr>
          <p:cNvPr id="55302" name="Picture 3"/>
          <p:cNvSpPr>
            <a:spLocks noChangeAspect="1"/>
          </p:cNvSpPr>
          <p:nvPr/>
        </p:nvSpPr>
        <p:spPr bwMode="auto">
          <a:xfrm>
            <a:off x="233363" y="6251575"/>
            <a:ext cx="25844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9" name="Metin kutusu 8"/>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sp>
        <p:nvSpPr>
          <p:cNvPr id="2" name="Metin kutusu 1"/>
          <p:cNvSpPr txBox="1"/>
          <p:nvPr/>
        </p:nvSpPr>
        <p:spPr>
          <a:xfrm>
            <a:off x="387863" y="1136553"/>
            <a:ext cx="8523780" cy="4185761"/>
          </a:xfrm>
          <a:prstGeom prst="rect">
            <a:avLst/>
          </a:prstGeom>
          <a:noFill/>
        </p:spPr>
        <p:txBody>
          <a:bodyPr wrap="square" rtlCol="0">
            <a:spAutoFit/>
          </a:bodyPr>
          <a:lstStyle/>
          <a:p>
            <a:pPr algn="just"/>
            <a:r>
              <a:rPr lang="tr-TR" sz="2300" b="1" dirty="0">
                <a:solidFill>
                  <a:srgbClr val="7030A0"/>
                </a:solidFill>
                <a:latin typeface="+mn-lt"/>
              </a:rPr>
              <a:t>5. Karşılaştırıcı ve Aritmetik İşlem Devreleri (</a:t>
            </a:r>
            <a:r>
              <a:rPr lang="tr-TR" sz="2300" b="1" dirty="0" err="1">
                <a:solidFill>
                  <a:srgbClr val="7030A0"/>
                </a:solidFill>
                <a:latin typeface="+mn-lt"/>
              </a:rPr>
              <a:t>Arithmetic</a:t>
            </a:r>
            <a:r>
              <a:rPr lang="tr-TR" sz="2300" b="1" dirty="0">
                <a:solidFill>
                  <a:srgbClr val="7030A0"/>
                </a:solidFill>
                <a:latin typeface="+mn-lt"/>
              </a:rPr>
              <a:t> </a:t>
            </a:r>
            <a:r>
              <a:rPr lang="tr-TR" sz="2300" b="1" dirty="0" err="1">
                <a:solidFill>
                  <a:srgbClr val="7030A0"/>
                </a:solidFill>
                <a:latin typeface="+mn-lt"/>
              </a:rPr>
              <a:t>Lojic</a:t>
            </a:r>
            <a:r>
              <a:rPr lang="tr-TR" sz="2300" b="1" dirty="0">
                <a:solidFill>
                  <a:srgbClr val="7030A0"/>
                </a:solidFill>
                <a:latin typeface="+mn-lt"/>
              </a:rPr>
              <a:t> </a:t>
            </a:r>
            <a:r>
              <a:rPr lang="tr-TR" sz="2300" b="1" dirty="0" err="1">
                <a:solidFill>
                  <a:srgbClr val="7030A0"/>
                </a:solidFill>
                <a:latin typeface="+mn-lt"/>
              </a:rPr>
              <a:t>Unit</a:t>
            </a:r>
            <a:r>
              <a:rPr lang="tr-TR" sz="2300" b="1" dirty="0">
                <a:solidFill>
                  <a:srgbClr val="7030A0"/>
                </a:solidFill>
                <a:latin typeface="+mn-lt"/>
              </a:rPr>
              <a:t>)</a:t>
            </a:r>
          </a:p>
          <a:p>
            <a:pPr algn="just"/>
            <a:r>
              <a:rPr lang="tr-TR" sz="2300" b="1" dirty="0">
                <a:solidFill>
                  <a:srgbClr val="00B0F0"/>
                </a:solidFill>
                <a:latin typeface="+mn-lt"/>
              </a:rPr>
              <a:t>b. Aritmetik İşlem Devreleri</a:t>
            </a:r>
          </a:p>
          <a:p>
            <a:pPr algn="just"/>
            <a:r>
              <a:rPr lang="tr-TR" sz="2200" dirty="0">
                <a:solidFill>
                  <a:srgbClr val="00B050"/>
                </a:solidFill>
                <a:latin typeface="+mn-lt"/>
              </a:rPr>
              <a:t>iii- Paralel Toplayıcı </a:t>
            </a:r>
          </a:p>
          <a:p>
            <a:pPr algn="just"/>
            <a:r>
              <a:rPr lang="tr-TR" sz="2200" dirty="0">
                <a:latin typeface="+mn-lt"/>
              </a:rPr>
              <a:t>Yarım ve tam toplayıcı işlemlerinde, tek bitlik sayıların toplamı işlemi açıklandı. Bununla beraber, her biri çok sayıda ikili basamak içeren iki sayının toplanması işlemini aynı anda yapan devrelere ihtiyaç vardır. Bilgisayarlarda ve hesap makinalarında çok sayıda bite sahip iki sayıyı aynı anda toplayan devreler ‘paralel toplayıcı’ olarak isimlendirilir. </a:t>
            </a:r>
          </a:p>
          <a:p>
            <a:pPr algn="just"/>
            <a:endParaRPr lang="tr-TR" sz="2200" dirty="0">
              <a:latin typeface="+mn-lt"/>
            </a:endParaRPr>
          </a:p>
          <a:p>
            <a:pPr algn="just"/>
            <a:r>
              <a:rPr lang="tr-TR" sz="2200" dirty="0">
                <a:latin typeface="+mn-lt"/>
              </a:rPr>
              <a:t>Her biri beş bitlik iki sayıyı toplayan paralel toplayıcının blok şeması görülmektedir. Bu devrede toplama işlemi, en düşük basamaklı bilgilerin toplanması ile başlar. </a:t>
            </a:r>
          </a:p>
        </p:txBody>
      </p:sp>
      <p:grpSp>
        <p:nvGrpSpPr>
          <p:cNvPr id="17" name="Grup 16"/>
          <p:cNvGrpSpPr/>
          <p:nvPr/>
        </p:nvGrpSpPr>
        <p:grpSpPr>
          <a:xfrm>
            <a:off x="0" y="22225"/>
            <a:ext cx="9143641" cy="6744527"/>
            <a:chOff x="0" y="22225"/>
            <a:chExt cx="9143641" cy="6744527"/>
          </a:xfrm>
        </p:grpSpPr>
        <p:grpSp>
          <p:nvGrpSpPr>
            <p:cNvPr id="18" name="Grup 21"/>
            <p:cNvGrpSpPr>
              <a:grpSpLocks/>
            </p:cNvGrpSpPr>
            <p:nvPr/>
          </p:nvGrpSpPr>
          <p:grpSpPr bwMode="auto">
            <a:xfrm>
              <a:off x="0" y="22225"/>
              <a:ext cx="9143641" cy="6744527"/>
              <a:chOff x="0" y="-2240"/>
              <a:chExt cx="9144000" cy="6743608"/>
            </a:xfrm>
          </p:grpSpPr>
          <p:sp>
            <p:nvSpPr>
              <p:cNvPr id="21" name="9 Metin Yer Tutucusu"/>
              <p:cNvSpPr txBox="1">
                <a:spLocks/>
              </p:cNvSpPr>
              <p:nvPr/>
            </p:nvSpPr>
            <p:spPr bwMode="auto">
              <a:xfrm>
                <a:off x="0" y="-2240"/>
                <a:ext cx="9144000" cy="332655"/>
              </a:xfrm>
              <a:prstGeom prst="rect">
                <a:avLst/>
              </a:prstGeom>
              <a:solidFill>
                <a:schemeClr val="accent2"/>
              </a:solidFill>
              <a:ln w="9525">
                <a:solidFill>
                  <a:srgbClr val="000000"/>
                </a:solidFill>
                <a:miter lim="800000"/>
                <a:headEnd/>
                <a:tailEnd/>
              </a:ln>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ts val="1200"/>
                  </a:spcBef>
                  <a:buNone/>
                </a:pPr>
                <a:r>
                  <a:rPr lang="tr-TR" altLang="tr-TR" sz="1200" b="1" dirty="0">
                    <a:solidFill>
                      <a:schemeClr val="bg1"/>
                    </a:solidFill>
                  </a:rPr>
                  <a:t> BİRLEŞİK MANTIK DEVRELERİ (COMBINATIONAL LOGIC)</a:t>
                </a:r>
              </a:p>
            </p:txBody>
          </p:sp>
          <p:sp>
            <p:nvSpPr>
              <p:cNvPr id="23" name="Picture 4"/>
              <p:cNvSpPr>
                <a:spLocks noChangeAspect="1"/>
              </p:cNvSpPr>
              <p:nvPr/>
            </p:nvSpPr>
            <p:spPr bwMode="auto">
              <a:xfrm>
                <a:off x="226481" y="6211819"/>
                <a:ext cx="2628831" cy="5295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grpSp>
        <p:sp>
          <p:nvSpPr>
            <p:cNvPr id="20" name="Metin kutusu 19"/>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sp>
        <p:nvSpPr>
          <p:cNvPr id="24" name="6 Metin Yer Tutucusu"/>
          <p:cNvSpPr txBox="1">
            <a:spLocks/>
          </p:cNvSpPr>
          <p:nvPr/>
        </p:nvSpPr>
        <p:spPr>
          <a:xfrm>
            <a:off x="385527" y="506820"/>
            <a:ext cx="8496300" cy="477838"/>
          </a:xfrm>
          <a:prstGeom prst="rect">
            <a:avLst/>
          </a:prstGeom>
        </p:spPr>
        <p:txBody>
          <a:bodyPr vert="horz" lIns="91440" tIns="45720" rIns="91440" bIns="45720" rtlCol="0" anchor="ctr"/>
          <a:lstStyle>
            <a:defPPr>
              <a:defRPr lang="tr-TR"/>
            </a:defPPr>
            <a:lvl1pPr algn="l" rtl="0" eaLnBrk="0" fontAlgn="base" hangingPunct="0">
              <a:spcBef>
                <a:spcPct val="0"/>
              </a:spcBef>
              <a:spcAft>
                <a:spcPct val="0"/>
              </a:spcAft>
              <a:defRPr sz="900" kern="1200">
                <a:solidFill>
                  <a:schemeClr val="tx1">
                    <a:tint val="75000"/>
                  </a:schemeClr>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tr-TR" altLang="tr-TR" sz="2100" b="1" dirty="0">
                <a:solidFill>
                  <a:srgbClr val="00A5B5"/>
                </a:solidFill>
                <a:latin typeface="Verdana" panose="020B0604030504040204" pitchFamily="34" charset="0"/>
                <a:ea typeface="Verdana" panose="020B0604030504040204" pitchFamily="34" charset="0"/>
              </a:rPr>
              <a:t>3. Kodlama İle İlgili Lojik Devreler</a:t>
            </a:r>
          </a:p>
        </p:txBody>
      </p:sp>
      <p:cxnSp>
        <p:nvCxnSpPr>
          <p:cNvPr id="4" name="Düz Bağlayıcı 3"/>
          <p:cNvCxnSpPr/>
          <p:nvPr/>
        </p:nvCxnSpPr>
        <p:spPr>
          <a:xfrm>
            <a:off x="467544" y="1125538"/>
            <a:ext cx="8352606"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5792388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Picture 4"/>
          <p:cNvSpPr>
            <a:spLocks noChangeAspect="1"/>
          </p:cNvSpPr>
          <p:nvPr/>
        </p:nvSpPr>
        <p:spPr bwMode="auto">
          <a:xfrm>
            <a:off x="227013" y="6211888"/>
            <a:ext cx="2628900" cy="530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sp>
        <p:nvSpPr>
          <p:cNvPr id="55302" name="Picture 3"/>
          <p:cNvSpPr>
            <a:spLocks noChangeAspect="1"/>
          </p:cNvSpPr>
          <p:nvPr/>
        </p:nvSpPr>
        <p:spPr bwMode="auto">
          <a:xfrm>
            <a:off x="233363" y="6251575"/>
            <a:ext cx="25844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9" name="Metin kutusu 8"/>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sp>
        <p:nvSpPr>
          <p:cNvPr id="2" name="Metin kutusu 1"/>
          <p:cNvSpPr txBox="1"/>
          <p:nvPr/>
        </p:nvSpPr>
        <p:spPr>
          <a:xfrm>
            <a:off x="387863" y="1136553"/>
            <a:ext cx="8523780" cy="2831544"/>
          </a:xfrm>
          <a:prstGeom prst="rect">
            <a:avLst/>
          </a:prstGeom>
          <a:noFill/>
        </p:spPr>
        <p:txBody>
          <a:bodyPr wrap="square" rtlCol="0">
            <a:spAutoFit/>
          </a:bodyPr>
          <a:lstStyle/>
          <a:p>
            <a:pPr algn="just"/>
            <a:r>
              <a:rPr lang="tr-TR" sz="2300" b="1" dirty="0">
                <a:solidFill>
                  <a:srgbClr val="7030A0"/>
                </a:solidFill>
                <a:latin typeface="+mn-lt"/>
              </a:rPr>
              <a:t>5. Karşılaştırıcı ve Aritmetik İşlem Devreleri (</a:t>
            </a:r>
            <a:r>
              <a:rPr lang="tr-TR" sz="2300" b="1" dirty="0" err="1">
                <a:solidFill>
                  <a:srgbClr val="7030A0"/>
                </a:solidFill>
                <a:latin typeface="+mn-lt"/>
              </a:rPr>
              <a:t>Arithmetic</a:t>
            </a:r>
            <a:r>
              <a:rPr lang="tr-TR" sz="2300" b="1" dirty="0">
                <a:solidFill>
                  <a:srgbClr val="7030A0"/>
                </a:solidFill>
                <a:latin typeface="+mn-lt"/>
              </a:rPr>
              <a:t> </a:t>
            </a:r>
            <a:r>
              <a:rPr lang="tr-TR" sz="2300" b="1" dirty="0" err="1">
                <a:solidFill>
                  <a:srgbClr val="7030A0"/>
                </a:solidFill>
                <a:latin typeface="+mn-lt"/>
              </a:rPr>
              <a:t>Lojic</a:t>
            </a:r>
            <a:r>
              <a:rPr lang="tr-TR" sz="2300" b="1" dirty="0">
                <a:solidFill>
                  <a:srgbClr val="7030A0"/>
                </a:solidFill>
                <a:latin typeface="+mn-lt"/>
              </a:rPr>
              <a:t> </a:t>
            </a:r>
            <a:r>
              <a:rPr lang="tr-TR" sz="2300" b="1" dirty="0" err="1">
                <a:solidFill>
                  <a:srgbClr val="7030A0"/>
                </a:solidFill>
                <a:latin typeface="+mn-lt"/>
              </a:rPr>
              <a:t>Unit</a:t>
            </a:r>
            <a:r>
              <a:rPr lang="tr-TR" sz="2300" b="1" dirty="0">
                <a:solidFill>
                  <a:srgbClr val="7030A0"/>
                </a:solidFill>
                <a:latin typeface="+mn-lt"/>
              </a:rPr>
              <a:t>)</a:t>
            </a:r>
          </a:p>
          <a:p>
            <a:pPr algn="just"/>
            <a:r>
              <a:rPr lang="tr-TR" sz="2300" b="1" dirty="0">
                <a:solidFill>
                  <a:srgbClr val="00B0F0"/>
                </a:solidFill>
                <a:latin typeface="+mn-lt"/>
              </a:rPr>
              <a:t>b. Aritmetik İşlem Devreleri</a:t>
            </a:r>
          </a:p>
          <a:p>
            <a:pPr algn="just"/>
            <a:r>
              <a:rPr lang="tr-TR" sz="2200" dirty="0">
                <a:solidFill>
                  <a:srgbClr val="00B050"/>
                </a:solidFill>
                <a:latin typeface="+mn-lt"/>
              </a:rPr>
              <a:t>iii- Paralel Toplayıcı </a:t>
            </a:r>
          </a:p>
          <a:p>
            <a:pPr algn="just"/>
            <a:r>
              <a:rPr lang="tr-TR" sz="2200" dirty="0">
                <a:latin typeface="+mn-lt"/>
              </a:rPr>
              <a:t>En düşük değerli basamakta </a:t>
            </a:r>
            <a:r>
              <a:rPr lang="tr-TR" sz="2200" dirty="0" err="1">
                <a:latin typeface="+mn-lt"/>
              </a:rPr>
              <a:t>Co</a:t>
            </a:r>
            <a:r>
              <a:rPr lang="tr-TR" sz="2200" dirty="0">
                <a:latin typeface="+mn-lt"/>
              </a:rPr>
              <a:t> biti ‘0’ olduğundan; </a:t>
            </a:r>
            <a:r>
              <a:rPr lang="tr-TR" sz="2200" dirty="0" err="1">
                <a:latin typeface="+mn-lt"/>
              </a:rPr>
              <a:t>Ao</a:t>
            </a:r>
            <a:r>
              <a:rPr lang="tr-TR" sz="2200" dirty="0">
                <a:latin typeface="+mn-lt"/>
              </a:rPr>
              <a:t> ve </a:t>
            </a:r>
            <a:r>
              <a:rPr lang="tr-TR" sz="2200" dirty="0" err="1">
                <a:latin typeface="+mn-lt"/>
              </a:rPr>
              <a:t>Bo</a:t>
            </a:r>
            <a:r>
              <a:rPr lang="tr-TR" sz="2200" dirty="0">
                <a:latin typeface="+mn-lt"/>
              </a:rPr>
              <a:t> değerleri toplanarak S</a:t>
            </a:r>
            <a:r>
              <a:rPr lang="tr-TR" sz="2200" baseline="-25000" dirty="0">
                <a:latin typeface="+mn-lt"/>
              </a:rPr>
              <a:t>0</a:t>
            </a:r>
            <a:r>
              <a:rPr lang="tr-TR" sz="2200" dirty="0">
                <a:latin typeface="+mn-lt"/>
              </a:rPr>
              <a:t> ve C</a:t>
            </a:r>
            <a:r>
              <a:rPr lang="tr-TR" sz="2200" baseline="-25000" dirty="0">
                <a:latin typeface="+mn-lt"/>
              </a:rPr>
              <a:t>0</a:t>
            </a:r>
            <a:r>
              <a:rPr lang="tr-TR" sz="2200" dirty="0">
                <a:latin typeface="+mn-lt"/>
              </a:rPr>
              <a:t> çıkışlarına gönderilir. Bunun dışındaki basamakları toplamak için, </a:t>
            </a:r>
            <a:r>
              <a:rPr lang="tr-TR" sz="2200" dirty="0" err="1">
                <a:latin typeface="+mn-lt"/>
              </a:rPr>
              <a:t>A</a:t>
            </a:r>
            <a:r>
              <a:rPr lang="tr-TR" sz="2200" baseline="-25000" dirty="0" err="1">
                <a:latin typeface="+mn-lt"/>
              </a:rPr>
              <a:t>i</a:t>
            </a:r>
            <a:r>
              <a:rPr lang="tr-TR" sz="2200" dirty="0">
                <a:latin typeface="+mn-lt"/>
              </a:rPr>
              <a:t>, </a:t>
            </a:r>
            <a:r>
              <a:rPr lang="tr-TR" sz="2200" dirty="0" err="1">
                <a:latin typeface="+mn-lt"/>
              </a:rPr>
              <a:t>B</a:t>
            </a:r>
            <a:r>
              <a:rPr lang="tr-TR" sz="2200" baseline="-25000" dirty="0" err="1">
                <a:latin typeface="+mn-lt"/>
              </a:rPr>
              <a:t>i</a:t>
            </a:r>
            <a:r>
              <a:rPr lang="tr-TR" sz="2200" dirty="0">
                <a:latin typeface="+mn-lt"/>
              </a:rPr>
              <a:t>, </a:t>
            </a:r>
            <a:r>
              <a:rPr lang="tr-TR" sz="2200" dirty="0" err="1">
                <a:latin typeface="+mn-lt"/>
              </a:rPr>
              <a:t>C</a:t>
            </a:r>
            <a:r>
              <a:rPr lang="tr-TR" sz="2200" baseline="-25000" dirty="0" err="1">
                <a:latin typeface="+mn-lt"/>
              </a:rPr>
              <a:t>i</a:t>
            </a:r>
            <a:r>
              <a:rPr lang="tr-TR" sz="2200" dirty="0">
                <a:latin typeface="+mn-lt"/>
              </a:rPr>
              <a:t> bitler toplanarak ilgili S</a:t>
            </a:r>
            <a:r>
              <a:rPr lang="tr-TR" sz="2200" baseline="-25000" dirty="0">
                <a:latin typeface="+mn-lt"/>
              </a:rPr>
              <a:t>i</a:t>
            </a:r>
            <a:r>
              <a:rPr lang="el-GR" sz="2200" dirty="0">
                <a:latin typeface="+mn-lt"/>
              </a:rPr>
              <a:t> </a:t>
            </a:r>
            <a:r>
              <a:rPr lang="tr-TR" sz="2200" dirty="0">
                <a:latin typeface="+mn-lt"/>
              </a:rPr>
              <a:t>ve </a:t>
            </a:r>
            <a:r>
              <a:rPr lang="tr-TR" sz="2200" dirty="0" err="1">
                <a:latin typeface="+mn-lt"/>
              </a:rPr>
              <a:t>C</a:t>
            </a:r>
            <a:r>
              <a:rPr lang="tr-TR" sz="2200" baseline="-25000" dirty="0" err="1">
                <a:latin typeface="+mn-lt"/>
              </a:rPr>
              <a:t>i</a:t>
            </a:r>
            <a:r>
              <a:rPr lang="el-GR" sz="2200" dirty="0">
                <a:latin typeface="+mn-lt"/>
              </a:rPr>
              <a:t> </a:t>
            </a:r>
            <a:r>
              <a:rPr lang="tr-TR" sz="2200" dirty="0">
                <a:latin typeface="+mn-lt"/>
              </a:rPr>
              <a:t>çıkışlarında gösterilir. </a:t>
            </a:r>
            <a:r>
              <a:rPr lang="tr-TR" sz="2200" dirty="0" err="1">
                <a:latin typeface="+mn-lt"/>
              </a:rPr>
              <a:t>C</a:t>
            </a:r>
            <a:r>
              <a:rPr lang="tr-TR" sz="2200" baseline="-25000" dirty="0" err="1">
                <a:latin typeface="+mn-lt"/>
              </a:rPr>
              <a:t>i</a:t>
            </a:r>
            <a:r>
              <a:rPr lang="tr-TR" sz="2200" dirty="0">
                <a:latin typeface="+mn-lt"/>
              </a:rPr>
              <a:t> çıkışındaki bilgi, bir sonraki yüksek basamak </a:t>
            </a:r>
            <a:r>
              <a:rPr lang="tr-TR" sz="2200" dirty="0" err="1">
                <a:latin typeface="+mn-lt"/>
              </a:rPr>
              <a:t>değerlikli</a:t>
            </a:r>
            <a:r>
              <a:rPr lang="tr-TR" sz="2200" dirty="0">
                <a:latin typeface="+mn-lt"/>
              </a:rPr>
              <a:t> bitlerin toplandığı </a:t>
            </a:r>
            <a:r>
              <a:rPr lang="tr-TR" sz="2200" dirty="0" err="1">
                <a:latin typeface="+mn-lt"/>
              </a:rPr>
              <a:t>FA</a:t>
            </a:r>
            <a:r>
              <a:rPr lang="tr-TR" sz="2200" baseline="-25000" dirty="0" err="1">
                <a:latin typeface="+mn-lt"/>
              </a:rPr>
              <a:t>i</a:t>
            </a:r>
            <a:r>
              <a:rPr lang="tr-TR" sz="2200" dirty="0" err="1">
                <a:latin typeface="+mn-lt"/>
              </a:rPr>
              <a:t>’nın</a:t>
            </a:r>
            <a:r>
              <a:rPr lang="tr-TR" sz="2200" dirty="0">
                <a:latin typeface="+mn-lt"/>
              </a:rPr>
              <a:t> </a:t>
            </a:r>
            <a:r>
              <a:rPr lang="tr-TR" sz="2200" dirty="0" err="1">
                <a:latin typeface="+mn-lt"/>
              </a:rPr>
              <a:t>C</a:t>
            </a:r>
            <a:r>
              <a:rPr lang="tr-TR" sz="2200" baseline="-25000" dirty="0" err="1">
                <a:latin typeface="+mn-lt"/>
              </a:rPr>
              <a:t>i</a:t>
            </a:r>
            <a:r>
              <a:rPr lang="tr-TR" sz="2200" dirty="0">
                <a:latin typeface="+mn-lt"/>
              </a:rPr>
              <a:t> girişine uygulanır. </a:t>
            </a:r>
          </a:p>
        </p:txBody>
      </p:sp>
      <p:grpSp>
        <p:nvGrpSpPr>
          <p:cNvPr id="17" name="Grup 16"/>
          <p:cNvGrpSpPr/>
          <p:nvPr/>
        </p:nvGrpSpPr>
        <p:grpSpPr>
          <a:xfrm>
            <a:off x="0" y="22225"/>
            <a:ext cx="9143641" cy="6744527"/>
            <a:chOff x="0" y="22225"/>
            <a:chExt cx="9143641" cy="6744527"/>
          </a:xfrm>
        </p:grpSpPr>
        <p:grpSp>
          <p:nvGrpSpPr>
            <p:cNvPr id="18" name="Grup 21"/>
            <p:cNvGrpSpPr>
              <a:grpSpLocks/>
            </p:cNvGrpSpPr>
            <p:nvPr/>
          </p:nvGrpSpPr>
          <p:grpSpPr bwMode="auto">
            <a:xfrm>
              <a:off x="0" y="22225"/>
              <a:ext cx="9143641" cy="6744527"/>
              <a:chOff x="0" y="-2240"/>
              <a:chExt cx="9144000" cy="6743608"/>
            </a:xfrm>
          </p:grpSpPr>
          <p:sp>
            <p:nvSpPr>
              <p:cNvPr id="21" name="9 Metin Yer Tutucusu"/>
              <p:cNvSpPr txBox="1">
                <a:spLocks/>
              </p:cNvSpPr>
              <p:nvPr/>
            </p:nvSpPr>
            <p:spPr bwMode="auto">
              <a:xfrm>
                <a:off x="0" y="-2240"/>
                <a:ext cx="9144000" cy="332655"/>
              </a:xfrm>
              <a:prstGeom prst="rect">
                <a:avLst/>
              </a:prstGeom>
              <a:solidFill>
                <a:schemeClr val="accent2"/>
              </a:solidFill>
              <a:ln w="9525">
                <a:solidFill>
                  <a:srgbClr val="000000"/>
                </a:solidFill>
                <a:miter lim="800000"/>
                <a:headEnd/>
                <a:tailEnd/>
              </a:ln>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ts val="1200"/>
                  </a:spcBef>
                  <a:buNone/>
                </a:pPr>
                <a:r>
                  <a:rPr lang="tr-TR" altLang="tr-TR" sz="1200" b="1" dirty="0">
                    <a:solidFill>
                      <a:schemeClr val="bg1"/>
                    </a:solidFill>
                  </a:rPr>
                  <a:t>BİRLEŞİK MANTIK DEVRELERİ (COMBINATIONAL LOGIC)</a:t>
                </a:r>
              </a:p>
            </p:txBody>
          </p:sp>
          <p:sp>
            <p:nvSpPr>
              <p:cNvPr id="23" name="Picture 4"/>
              <p:cNvSpPr>
                <a:spLocks noChangeAspect="1"/>
              </p:cNvSpPr>
              <p:nvPr/>
            </p:nvSpPr>
            <p:spPr bwMode="auto">
              <a:xfrm>
                <a:off x="226481" y="6211819"/>
                <a:ext cx="2628831" cy="5295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grpSp>
        <p:sp>
          <p:nvSpPr>
            <p:cNvPr id="20" name="Metin kutusu 19"/>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sp>
        <p:nvSpPr>
          <p:cNvPr id="24" name="6 Metin Yer Tutucusu"/>
          <p:cNvSpPr txBox="1">
            <a:spLocks/>
          </p:cNvSpPr>
          <p:nvPr/>
        </p:nvSpPr>
        <p:spPr>
          <a:xfrm>
            <a:off x="385527" y="506820"/>
            <a:ext cx="8496300" cy="477838"/>
          </a:xfrm>
          <a:prstGeom prst="rect">
            <a:avLst/>
          </a:prstGeom>
        </p:spPr>
        <p:txBody>
          <a:bodyPr vert="horz" lIns="91440" tIns="45720" rIns="91440" bIns="45720" rtlCol="0" anchor="ctr"/>
          <a:lstStyle>
            <a:defPPr>
              <a:defRPr lang="tr-TR"/>
            </a:defPPr>
            <a:lvl1pPr algn="l" rtl="0" eaLnBrk="0" fontAlgn="base" hangingPunct="0">
              <a:spcBef>
                <a:spcPct val="0"/>
              </a:spcBef>
              <a:spcAft>
                <a:spcPct val="0"/>
              </a:spcAft>
              <a:defRPr sz="900" kern="1200">
                <a:solidFill>
                  <a:schemeClr val="tx1">
                    <a:tint val="75000"/>
                  </a:schemeClr>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tr-TR" altLang="tr-TR" sz="2100" b="1" dirty="0">
                <a:solidFill>
                  <a:srgbClr val="00A5B5"/>
                </a:solidFill>
                <a:latin typeface="Verdana" panose="020B0604030504040204" pitchFamily="34" charset="0"/>
                <a:ea typeface="Verdana" panose="020B0604030504040204" pitchFamily="34" charset="0"/>
              </a:rPr>
              <a:t>3. Kodlama İle İlgili Lojik Devreler</a:t>
            </a:r>
          </a:p>
        </p:txBody>
      </p:sp>
      <p:cxnSp>
        <p:nvCxnSpPr>
          <p:cNvPr id="4" name="Düz Bağlayıcı 3"/>
          <p:cNvCxnSpPr/>
          <p:nvPr/>
        </p:nvCxnSpPr>
        <p:spPr>
          <a:xfrm>
            <a:off x="467544" y="1125538"/>
            <a:ext cx="8352606" cy="0"/>
          </a:xfrm>
          <a:prstGeom prst="line">
            <a:avLst/>
          </a:prstGeom>
          <a:ln w="28575"/>
        </p:spPr>
        <p:style>
          <a:lnRef idx="1">
            <a:schemeClr val="dk1"/>
          </a:lnRef>
          <a:fillRef idx="0">
            <a:schemeClr val="dk1"/>
          </a:fillRef>
          <a:effectRef idx="0">
            <a:schemeClr val="dk1"/>
          </a:effectRef>
          <a:fontRef idx="minor">
            <a:schemeClr val="tx1"/>
          </a:fontRef>
        </p:style>
      </p:cxnSp>
      <p:pic>
        <p:nvPicPr>
          <p:cNvPr id="3" name="Resim 2"/>
          <p:cNvPicPr>
            <a:picLocks noChangeAspect="1"/>
          </p:cNvPicPr>
          <p:nvPr/>
        </p:nvPicPr>
        <p:blipFill>
          <a:blip r:embed="rId2"/>
          <a:stretch>
            <a:fillRect/>
          </a:stretch>
        </p:blipFill>
        <p:spPr>
          <a:xfrm>
            <a:off x="1907704" y="4070945"/>
            <a:ext cx="5867957" cy="2105191"/>
          </a:xfrm>
          <a:prstGeom prst="rect">
            <a:avLst/>
          </a:prstGeom>
        </p:spPr>
      </p:pic>
    </p:spTree>
    <p:extLst>
      <p:ext uri="{BB962C8B-B14F-4D97-AF65-F5344CB8AC3E}">
        <p14:creationId xmlns:p14="http://schemas.microsoft.com/office/powerpoint/2010/main" val="255903561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Picture 4"/>
          <p:cNvSpPr>
            <a:spLocks noChangeAspect="1"/>
          </p:cNvSpPr>
          <p:nvPr/>
        </p:nvSpPr>
        <p:spPr bwMode="auto">
          <a:xfrm>
            <a:off x="227013" y="6211888"/>
            <a:ext cx="2628900" cy="530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sp>
        <p:nvSpPr>
          <p:cNvPr id="55302" name="Picture 3"/>
          <p:cNvSpPr>
            <a:spLocks noChangeAspect="1"/>
          </p:cNvSpPr>
          <p:nvPr/>
        </p:nvSpPr>
        <p:spPr bwMode="auto">
          <a:xfrm>
            <a:off x="233363" y="6251575"/>
            <a:ext cx="25844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9" name="Metin kutusu 8"/>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sp>
        <p:nvSpPr>
          <p:cNvPr id="2" name="Metin kutusu 1"/>
          <p:cNvSpPr txBox="1"/>
          <p:nvPr/>
        </p:nvSpPr>
        <p:spPr>
          <a:xfrm>
            <a:off x="387863" y="1136553"/>
            <a:ext cx="8523780" cy="4185761"/>
          </a:xfrm>
          <a:prstGeom prst="rect">
            <a:avLst/>
          </a:prstGeom>
          <a:noFill/>
        </p:spPr>
        <p:txBody>
          <a:bodyPr wrap="square" rtlCol="0">
            <a:spAutoFit/>
          </a:bodyPr>
          <a:lstStyle/>
          <a:p>
            <a:pPr algn="just"/>
            <a:r>
              <a:rPr lang="tr-TR" sz="2300" b="1" dirty="0">
                <a:solidFill>
                  <a:srgbClr val="7030A0"/>
                </a:solidFill>
                <a:latin typeface="+mn-lt"/>
              </a:rPr>
              <a:t>5. Karşılaştırıcı ve Aritmetik İşlem Devreleri (</a:t>
            </a:r>
            <a:r>
              <a:rPr lang="tr-TR" sz="2300" b="1" dirty="0" err="1">
                <a:solidFill>
                  <a:srgbClr val="7030A0"/>
                </a:solidFill>
                <a:latin typeface="+mn-lt"/>
              </a:rPr>
              <a:t>Arithmetic</a:t>
            </a:r>
            <a:r>
              <a:rPr lang="tr-TR" sz="2300" b="1" dirty="0">
                <a:solidFill>
                  <a:srgbClr val="7030A0"/>
                </a:solidFill>
                <a:latin typeface="+mn-lt"/>
              </a:rPr>
              <a:t> </a:t>
            </a:r>
            <a:r>
              <a:rPr lang="tr-TR" sz="2300" b="1" dirty="0" err="1">
                <a:solidFill>
                  <a:srgbClr val="7030A0"/>
                </a:solidFill>
                <a:latin typeface="+mn-lt"/>
              </a:rPr>
              <a:t>Lojic</a:t>
            </a:r>
            <a:r>
              <a:rPr lang="tr-TR" sz="2300" b="1" dirty="0">
                <a:solidFill>
                  <a:srgbClr val="7030A0"/>
                </a:solidFill>
                <a:latin typeface="+mn-lt"/>
              </a:rPr>
              <a:t> </a:t>
            </a:r>
            <a:r>
              <a:rPr lang="tr-TR" sz="2300" b="1" dirty="0" err="1">
                <a:solidFill>
                  <a:srgbClr val="7030A0"/>
                </a:solidFill>
                <a:latin typeface="+mn-lt"/>
              </a:rPr>
              <a:t>Unit</a:t>
            </a:r>
            <a:r>
              <a:rPr lang="tr-TR" sz="2300" b="1" dirty="0">
                <a:solidFill>
                  <a:srgbClr val="7030A0"/>
                </a:solidFill>
                <a:latin typeface="+mn-lt"/>
              </a:rPr>
              <a:t>)</a:t>
            </a:r>
          </a:p>
          <a:p>
            <a:pPr algn="just"/>
            <a:r>
              <a:rPr lang="tr-TR" sz="2300" b="1" dirty="0">
                <a:solidFill>
                  <a:srgbClr val="00B0F0"/>
                </a:solidFill>
                <a:latin typeface="+mn-lt"/>
              </a:rPr>
              <a:t>b. Aritmetik İşlem Devreleri</a:t>
            </a:r>
          </a:p>
          <a:p>
            <a:pPr algn="just"/>
            <a:r>
              <a:rPr lang="tr-TR" sz="2200" dirty="0">
                <a:solidFill>
                  <a:srgbClr val="00B050"/>
                </a:solidFill>
                <a:latin typeface="+mn-lt"/>
              </a:rPr>
              <a:t>iii- Paralel Toplayıcı </a:t>
            </a:r>
          </a:p>
          <a:p>
            <a:pPr algn="just"/>
            <a:endParaRPr lang="tr-TR" sz="2200" dirty="0">
              <a:latin typeface="+mn-lt"/>
            </a:endParaRPr>
          </a:p>
          <a:p>
            <a:pPr algn="just"/>
            <a:r>
              <a:rPr lang="tr-TR" sz="2200" dirty="0">
                <a:latin typeface="+mn-lt"/>
              </a:rPr>
              <a:t>Sonuç olarak; her bir FA, girişlere uygulanan üç bitin (A, B ve C) toplamını yaparak, toplam sonucunu S ve C çıkışlarında gösterir. Örneğin, FA</a:t>
            </a:r>
            <a:r>
              <a:rPr lang="tr-TR" sz="2200" baseline="-25000" dirty="0">
                <a:latin typeface="+mn-lt"/>
              </a:rPr>
              <a:t>3</a:t>
            </a:r>
            <a:r>
              <a:rPr lang="tr-TR" sz="2200" dirty="0">
                <a:latin typeface="+mn-lt"/>
              </a:rPr>
              <a:t> tam toplayıcı devresi A</a:t>
            </a:r>
            <a:r>
              <a:rPr lang="tr-TR" sz="2200" baseline="-25000" dirty="0">
                <a:latin typeface="+mn-lt"/>
              </a:rPr>
              <a:t>3</a:t>
            </a:r>
            <a:r>
              <a:rPr lang="tr-TR" sz="2200" dirty="0">
                <a:latin typeface="+mn-lt"/>
              </a:rPr>
              <a:t>, B</a:t>
            </a:r>
            <a:r>
              <a:rPr lang="tr-TR" sz="2200" baseline="-25000" dirty="0">
                <a:latin typeface="+mn-lt"/>
              </a:rPr>
              <a:t>3</a:t>
            </a:r>
            <a:r>
              <a:rPr lang="tr-TR" sz="2200" dirty="0">
                <a:latin typeface="+mn-lt"/>
              </a:rPr>
              <a:t> ve C</a:t>
            </a:r>
            <a:r>
              <a:rPr lang="tr-TR" sz="2200" baseline="-25000" dirty="0">
                <a:latin typeface="+mn-lt"/>
              </a:rPr>
              <a:t>3 </a:t>
            </a:r>
            <a:r>
              <a:rPr lang="tr-TR" sz="2200" dirty="0">
                <a:latin typeface="+mn-lt"/>
              </a:rPr>
              <a:t>değerlerini toplayarak sonucu C</a:t>
            </a:r>
            <a:r>
              <a:rPr lang="tr-TR" sz="2200" baseline="-25000" dirty="0">
                <a:latin typeface="+mn-lt"/>
              </a:rPr>
              <a:t>4</a:t>
            </a:r>
            <a:r>
              <a:rPr lang="tr-TR" sz="2200" dirty="0">
                <a:latin typeface="+mn-lt"/>
              </a:rPr>
              <a:t> ve S</a:t>
            </a:r>
            <a:r>
              <a:rPr lang="tr-TR" sz="2200" baseline="-25000" dirty="0">
                <a:latin typeface="+mn-lt"/>
              </a:rPr>
              <a:t>3</a:t>
            </a:r>
            <a:r>
              <a:rPr lang="tr-TR" sz="2200" dirty="0">
                <a:latin typeface="+mn-lt"/>
              </a:rPr>
              <a:t> çıkışlarında gösterir. </a:t>
            </a:r>
          </a:p>
          <a:p>
            <a:pPr algn="just"/>
            <a:endParaRPr lang="tr-TR" sz="2200" dirty="0">
              <a:latin typeface="+mn-lt"/>
            </a:endParaRPr>
          </a:p>
          <a:p>
            <a:pPr algn="just"/>
            <a:r>
              <a:rPr lang="tr-TR" sz="2200" dirty="0">
                <a:latin typeface="+mn-lt"/>
              </a:rPr>
              <a:t>Yapılan örnekte, beş bitlik iki sayının toplanması açıklandı. Günümüz bilgisayar sistemlerinde aynı anda toplanacak sayılar 8 ile 64 bit arasında değişmektedir. </a:t>
            </a:r>
          </a:p>
        </p:txBody>
      </p:sp>
      <p:grpSp>
        <p:nvGrpSpPr>
          <p:cNvPr id="17" name="Grup 16"/>
          <p:cNvGrpSpPr/>
          <p:nvPr/>
        </p:nvGrpSpPr>
        <p:grpSpPr>
          <a:xfrm>
            <a:off x="0" y="22225"/>
            <a:ext cx="9143641" cy="6744527"/>
            <a:chOff x="0" y="22225"/>
            <a:chExt cx="9143641" cy="6744527"/>
          </a:xfrm>
        </p:grpSpPr>
        <p:grpSp>
          <p:nvGrpSpPr>
            <p:cNvPr id="18" name="Grup 21"/>
            <p:cNvGrpSpPr>
              <a:grpSpLocks/>
            </p:cNvGrpSpPr>
            <p:nvPr/>
          </p:nvGrpSpPr>
          <p:grpSpPr bwMode="auto">
            <a:xfrm>
              <a:off x="0" y="22225"/>
              <a:ext cx="9143641" cy="6744527"/>
              <a:chOff x="0" y="-2240"/>
              <a:chExt cx="9144000" cy="6743608"/>
            </a:xfrm>
          </p:grpSpPr>
          <p:sp>
            <p:nvSpPr>
              <p:cNvPr id="21" name="9 Metin Yer Tutucusu"/>
              <p:cNvSpPr txBox="1">
                <a:spLocks/>
              </p:cNvSpPr>
              <p:nvPr/>
            </p:nvSpPr>
            <p:spPr bwMode="auto">
              <a:xfrm>
                <a:off x="0" y="-2240"/>
                <a:ext cx="9144000" cy="332655"/>
              </a:xfrm>
              <a:prstGeom prst="rect">
                <a:avLst/>
              </a:prstGeom>
              <a:solidFill>
                <a:schemeClr val="accent2"/>
              </a:solidFill>
              <a:ln w="9525">
                <a:solidFill>
                  <a:srgbClr val="000000"/>
                </a:solidFill>
                <a:miter lim="800000"/>
                <a:headEnd/>
                <a:tailEnd/>
              </a:ln>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ts val="1200"/>
                  </a:spcBef>
                  <a:buNone/>
                </a:pPr>
                <a:r>
                  <a:rPr lang="tr-TR" altLang="tr-TR" sz="1200" b="1" dirty="0">
                    <a:solidFill>
                      <a:schemeClr val="bg1"/>
                    </a:solidFill>
                  </a:rPr>
                  <a:t> BİRLEŞİK MANTIK DEVRELERİ (COMBINATIONAL LOGIC)</a:t>
                </a:r>
              </a:p>
            </p:txBody>
          </p:sp>
          <p:sp>
            <p:nvSpPr>
              <p:cNvPr id="23" name="Picture 4"/>
              <p:cNvSpPr>
                <a:spLocks noChangeAspect="1"/>
              </p:cNvSpPr>
              <p:nvPr/>
            </p:nvSpPr>
            <p:spPr bwMode="auto">
              <a:xfrm>
                <a:off x="226481" y="6211819"/>
                <a:ext cx="2628831" cy="5295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grpSp>
        <p:sp>
          <p:nvSpPr>
            <p:cNvPr id="20" name="Metin kutusu 19"/>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sp>
        <p:nvSpPr>
          <p:cNvPr id="24" name="6 Metin Yer Tutucusu"/>
          <p:cNvSpPr txBox="1">
            <a:spLocks/>
          </p:cNvSpPr>
          <p:nvPr/>
        </p:nvSpPr>
        <p:spPr>
          <a:xfrm>
            <a:off x="385527" y="506820"/>
            <a:ext cx="8496300" cy="477838"/>
          </a:xfrm>
          <a:prstGeom prst="rect">
            <a:avLst/>
          </a:prstGeom>
        </p:spPr>
        <p:txBody>
          <a:bodyPr vert="horz" lIns="91440" tIns="45720" rIns="91440" bIns="45720" rtlCol="0" anchor="ctr"/>
          <a:lstStyle>
            <a:defPPr>
              <a:defRPr lang="tr-TR"/>
            </a:defPPr>
            <a:lvl1pPr algn="l" rtl="0" eaLnBrk="0" fontAlgn="base" hangingPunct="0">
              <a:spcBef>
                <a:spcPct val="0"/>
              </a:spcBef>
              <a:spcAft>
                <a:spcPct val="0"/>
              </a:spcAft>
              <a:defRPr sz="900" kern="1200">
                <a:solidFill>
                  <a:schemeClr val="tx1">
                    <a:tint val="75000"/>
                  </a:schemeClr>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tr-TR" altLang="tr-TR" sz="2100" b="1" dirty="0">
                <a:solidFill>
                  <a:srgbClr val="00A5B5"/>
                </a:solidFill>
                <a:latin typeface="Verdana" panose="020B0604030504040204" pitchFamily="34" charset="0"/>
                <a:ea typeface="Verdana" panose="020B0604030504040204" pitchFamily="34" charset="0"/>
              </a:rPr>
              <a:t>3. Kodlama İle İlgili Lojik Devreler</a:t>
            </a:r>
          </a:p>
        </p:txBody>
      </p:sp>
      <p:cxnSp>
        <p:nvCxnSpPr>
          <p:cNvPr id="4" name="Düz Bağlayıcı 3"/>
          <p:cNvCxnSpPr/>
          <p:nvPr/>
        </p:nvCxnSpPr>
        <p:spPr>
          <a:xfrm>
            <a:off x="467544" y="1125538"/>
            <a:ext cx="8352606"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3784792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Picture 4"/>
          <p:cNvSpPr>
            <a:spLocks noChangeAspect="1"/>
          </p:cNvSpPr>
          <p:nvPr/>
        </p:nvSpPr>
        <p:spPr bwMode="auto">
          <a:xfrm>
            <a:off x="227013" y="6211888"/>
            <a:ext cx="2628900" cy="530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sp>
        <p:nvSpPr>
          <p:cNvPr id="55302" name="Picture 3"/>
          <p:cNvSpPr>
            <a:spLocks noChangeAspect="1"/>
          </p:cNvSpPr>
          <p:nvPr/>
        </p:nvSpPr>
        <p:spPr bwMode="auto">
          <a:xfrm>
            <a:off x="233363" y="6251575"/>
            <a:ext cx="25844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9" name="Metin kutusu 8"/>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sp>
        <p:nvSpPr>
          <p:cNvPr id="2" name="Metin kutusu 1"/>
          <p:cNvSpPr txBox="1"/>
          <p:nvPr/>
        </p:nvSpPr>
        <p:spPr>
          <a:xfrm>
            <a:off x="387863" y="1136553"/>
            <a:ext cx="8523780" cy="4185761"/>
          </a:xfrm>
          <a:prstGeom prst="rect">
            <a:avLst/>
          </a:prstGeom>
          <a:noFill/>
        </p:spPr>
        <p:txBody>
          <a:bodyPr wrap="square" rtlCol="0">
            <a:spAutoFit/>
          </a:bodyPr>
          <a:lstStyle/>
          <a:p>
            <a:pPr algn="just"/>
            <a:r>
              <a:rPr lang="tr-TR" sz="2300" b="1" dirty="0">
                <a:solidFill>
                  <a:srgbClr val="7030A0"/>
                </a:solidFill>
                <a:latin typeface="+mn-lt"/>
              </a:rPr>
              <a:t>5. Karşılaştırıcı ve Aritmetik İşlem Devreleri (</a:t>
            </a:r>
            <a:r>
              <a:rPr lang="tr-TR" sz="2300" b="1" dirty="0" err="1">
                <a:solidFill>
                  <a:srgbClr val="7030A0"/>
                </a:solidFill>
                <a:latin typeface="+mn-lt"/>
              </a:rPr>
              <a:t>Arithmetic</a:t>
            </a:r>
            <a:r>
              <a:rPr lang="tr-TR" sz="2300" b="1" dirty="0">
                <a:solidFill>
                  <a:srgbClr val="7030A0"/>
                </a:solidFill>
                <a:latin typeface="+mn-lt"/>
              </a:rPr>
              <a:t> </a:t>
            </a:r>
            <a:r>
              <a:rPr lang="tr-TR" sz="2300" b="1" dirty="0" err="1">
                <a:solidFill>
                  <a:srgbClr val="7030A0"/>
                </a:solidFill>
                <a:latin typeface="+mn-lt"/>
              </a:rPr>
              <a:t>Lojic</a:t>
            </a:r>
            <a:r>
              <a:rPr lang="tr-TR" sz="2300" b="1" dirty="0">
                <a:solidFill>
                  <a:srgbClr val="7030A0"/>
                </a:solidFill>
                <a:latin typeface="+mn-lt"/>
              </a:rPr>
              <a:t> </a:t>
            </a:r>
            <a:r>
              <a:rPr lang="tr-TR" sz="2300" b="1" dirty="0" err="1">
                <a:solidFill>
                  <a:srgbClr val="7030A0"/>
                </a:solidFill>
                <a:latin typeface="+mn-lt"/>
              </a:rPr>
              <a:t>Unit</a:t>
            </a:r>
            <a:r>
              <a:rPr lang="tr-TR" sz="2300" b="1" dirty="0">
                <a:solidFill>
                  <a:srgbClr val="7030A0"/>
                </a:solidFill>
                <a:latin typeface="+mn-lt"/>
              </a:rPr>
              <a:t>)</a:t>
            </a:r>
          </a:p>
          <a:p>
            <a:pPr algn="just"/>
            <a:r>
              <a:rPr lang="tr-TR" sz="2300" b="1" dirty="0">
                <a:solidFill>
                  <a:srgbClr val="00B0F0"/>
                </a:solidFill>
                <a:latin typeface="+mn-lt"/>
              </a:rPr>
              <a:t>b. Aritmetik İşlem Devreleri</a:t>
            </a:r>
          </a:p>
          <a:p>
            <a:pPr algn="just"/>
            <a:r>
              <a:rPr lang="tr-TR" sz="2200" dirty="0">
                <a:solidFill>
                  <a:srgbClr val="00B050"/>
                </a:solidFill>
                <a:latin typeface="+mn-lt"/>
              </a:rPr>
              <a:t>iii- Paralel Toplayıcı </a:t>
            </a:r>
          </a:p>
          <a:p>
            <a:pPr algn="just"/>
            <a:endParaRPr lang="tr-TR" sz="2200" dirty="0">
              <a:latin typeface="+mn-lt"/>
            </a:endParaRPr>
          </a:p>
          <a:p>
            <a:pPr algn="just"/>
            <a:r>
              <a:rPr lang="tr-TR" sz="2200" dirty="0">
                <a:latin typeface="+mn-lt"/>
              </a:rPr>
              <a:t>Pratikte tüm </a:t>
            </a:r>
            <a:r>
              <a:rPr lang="tr-TR" sz="2200" dirty="0" err="1">
                <a:latin typeface="+mn-lt"/>
              </a:rPr>
              <a:t>FA’lardaki</a:t>
            </a:r>
            <a:r>
              <a:rPr lang="tr-TR" sz="2200" dirty="0">
                <a:latin typeface="+mn-lt"/>
              </a:rPr>
              <a:t> toplama işlemi aynı anda yapıldığından, paralel toplayıcılar çok hızlı işlem yaparlar. Piyasada 7483, 74283, 74LS83A ve 74HC283 (CMOS) gibi farklı yapıda dört bitlik paralel toplayıcılar bulunmaktadır. 74LS283 tipi dört bitlik paralel toplayıcının fonksiyon şeması görülmektedir. Dört bitlik paralel toplayıcı iki adet dört bitlik girişe (A</a:t>
            </a:r>
            <a:r>
              <a:rPr lang="tr-TR" sz="2200" baseline="-25000" dirty="0">
                <a:latin typeface="+mn-lt"/>
              </a:rPr>
              <a:t>3</a:t>
            </a:r>
            <a:r>
              <a:rPr lang="tr-TR" sz="2200" dirty="0">
                <a:latin typeface="+mn-lt"/>
              </a:rPr>
              <a:t>,A</a:t>
            </a:r>
            <a:r>
              <a:rPr lang="tr-TR" sz="2200" baseline="-25000" dirty="0">
                <a:latin typeface="+mn-lt"/>
              </a:rPr>
              <a:t>2</a:t>
            </a:r>
            <a:r>
              <a:rPr lang="tr-TR" sz="2200" dirty="0">
                <a:latin typeface="+mn-lt"/>
              </a:rPr>
              <a:t>,A</a:t>
            </a:r>
            <a:r>
              <a:rPr lang="tr-TR" sz="2200" baseline="-25000" dirty="0">
                <a:latin typeface="+mn-lt"/>
              </a:rPr>
              <a:t>1</a:t>
            </a:r>
            <a:r>
              <a:rPr lang="tr-TR" sz="2200" dirty="0">
                <a:latin typeface="+mn-lt"/>
              </a:rPr>
              <a:t>,A</a:t>
            </a:r>
            <a:r>
              <a:rPr lang="tr-TR" sz="2200" baseline="-25000" dirty="0">
                <a:latin typeface="+mn-lt"/>
              </a:rPr>
              <a:t>0</a:t>
            </a:r>
            <a:r>
              <a:rPr lang="tr-TR" sz="2200" dirty="0">
                <a:latin typeface="+mn-lt"/>
              </a:rPr>
              <a:t> ve B</a:t>
            </a:r>
            <a:r>
              <a:rPr lang="tr-TR" sz="2200" baseline="-25000" dirty="0">
                <a:latin typeface="+mn-lt"/>
              </a:rPr>
              <a:t>3</a:t>
            </a:r>
            <a:r>
              <a:rPr lang="tr-TR" sz="2200" dirty="0">
                <a:latin typeface="+mn-lt"/>
              </a:rPr>
              <a:t>,B</a:t>
            </a:r>
            <a:r>
              <a:rPr lang="tr-TR" sz="2200" baseline="-25000" dirty="0">
                <a:latin typeface="+mn-lt"/>
              </a:rPr>
              <a:t>2</a:t>
            </a:r>
            <a:r>
              <a:rPr lang="tr-TR" sz="2200" dirty="0">
                <a:latin typeface="+mn-lt"/>
              </a:rPr>
              <a:t>,B</a:t>
            </a:r>
            <a:r>
              <a:rPr lang="tr-TR" sz="2200" baseline="-25000" dirty="0">
                <a:latin typeface="+mn-lt"/>
              </a:rPr>
              <a:t>1</a:t>
            </a:r>
            <a:r>
              <a:rPr lang="tr-TR" sz="2200" dirty="0">
                <a:latin typeface="+mn-lt"/>
              </a:rPr>
              <a:t>,B</a:t>
            </a:r>
            <a:r>
              <a:rPr lang="tr-TR" sz="2200" baseline="-25000" dirty="0">
                <a:latin typeface="+mn-lt"/>
              </a:rPr>
              <a:t>0</a:t>
            </a:r>
            <a:r>
              <a:rPr lang="tr-TR" sz="2200" dirty="0">
                <a:latin typeface="+mn-lt"/>
              </a:rPr>
              <a:t>) ve en düşük basamaklı bit (LSB) için kullanılan </a:t>
            </a:r>
            <a:r>
              <a:rPr lang="tr-TR" sz="2200" dirty="0" err="1">
                <a:latin typeface="+mn-lt"/>
              </a:rPr>
              <a:t>Co</a:t>
            </a:r>
            <a:r>
              <a:rPr lang="tr-TR" sz="2200" dirty="0">
                <a:latin typeface="+mn-lt"/>
              </a:rPr>
              <a:t> girişine sahiptir. Çıkış olarak; dört adet toplam çıkışı (S</a:t>
            </a:r>
            <a:r>
              <a:rPr lang="tr-TR" sz="2200" baseline="-25000" dirty="0">
                <a:latin typeface="+mn-lt"/>
              </a:rPr>
              <a:t>3</a:t>
            </a:r>
            <a:r>
              <a:rPr lang="tr-TR" sz="2200" dirty="0">
                <a:latin typeface="+mn-lt"/>
              </a:rPr>
              <a:t>, S</a:t>
            </a:r>
            <a:r>
              <a:rPr lang="tr-TR" sz="2200" baseline="-25000" dirty="0">
                <a:latin typeface="+mn-lt"/>
              </a:rPr>
              <a:t>2</a:t>
            </a:r>
            <a:r>
              <a:rPr lang="tr-TR" sz="2200" dirty="0">
                <a:latin typeface="+mn-lt"/>
              </a:rPr>
              <a:t>, S</a:t>
            </a:r>
            <a:r>
              <a:rPr lang="tr-TR" sz="2200" baseline="-25000" dirty="0">
                <a:latin typeface="+mn-lt"/>
              </a:rPr>
              <a:t>1</a:t>
            </a:r>
            <a:r>
              <a:rPr lang="tr-TR" sz="2200" dirty="0">
                <a:latin typeface="+mn-lt"/>
              </a:rPr>
              <a:t>, S</a:t>
            </a:r>
            <a:r>
              <a:rPr lang="tr-TR" sz="2200" baseline="-25000" dirty="0">
                <a:latin typeface="+mn-lt"/>
              </a:rPr>
              <a:t>0</a:t>
            </a:r>
            <a:r>
              <a:rPr lang="tr-TR" sz="2200" dirty="0">
                <a:latin typeface="+mn-lt"/>
              </a:rPr>
              <a:t>) ile birlikte en yüksek basamaklı bitin elde çıkışı olan C4 bulunur. </a:t>
            </a:r>
          </a:p>
        </p:txBody>
      </p:sp>
      <p:grpSp>
        <p:nvGrpSpPr>
          <p:cNvPr id="17" name="Grup 16"/>
          <p:cNvGrpSpPr/>
          <p:nvPr/>
        </p:nvGrpSpPr>
        <p:grpSpPr>
          <a:xfrm>
            <a:off x="0" y="22225"/>
            <a:ext cx="9143641" cy="6744527"/>
            <a:chOff x="0" y="22225"/>
            <a:chExt cx="9143641" cy="6744527"/>
          </a:xfrm>
        </p:grpSpPr>
        <p:grpSp>
          <p:nvGrpSpPr>
            <p:cNvPr id="18" name="Grup 21"/>
            <p:cNvGrpSpPr>
              <a:grpSpLocks/>
            </p:cNvGrpSpPr>
            <p:nvPr/>
          </p:nvGrpSpPr>
          <p:grpSpPr bwMode="auto">
            <a:xfrm>
              <a:off x="0" y="22225"/>
              <a:ext cx="9143641" cy="6744527"/>
              <a:chOff x="0" y="-2240"/>
              <a:chExt cx="9144000" cy="6743608"/>
            </a:xfrm>
          </p:grpSpPr>
          <p:sp>
            <p:nvSpPr>
              <p:cNvPr id="21" name="9 Metin Yer Tutucusu"/>
              <p:cNvSpPr txBox="1">
                <a:spLocks/>
              </p:cNvSpPr>
              <p:nvPr/>
            </p:nvSpPr>
            <p:spPr bwMode="auto">
              <a:xfrm>
                <a:off x="0" y="-2240"/>
                <a:ext cx="9144000" cy="332655"/>
              </a:xfrm>
              <a:prstGeom prst="rect">
                <a:avLst/>
              </a:prstGeom>
              <a:solidFill>
                <a:schemeClr val="accent2"/>
              </a:solidFill>
              <a:ln w="9525">
                <a:solidFill>
                  <a:srgbClr val="000000"/>
                </a:solidFill>
                <a:miter lim="800000"/>
                <a:headEnd/>
                <a:tailEnd/>
              </a:ln>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ts val="1200"/>
                  </a:spcBef>
                  <a:buNone/>
                </a:pPr>
                <a:r>
                  <a:rPr lang="tr-TR" altLang="tr-TR" sz="1200" b="1" dirty="0">
                    <a:solidFill>
                      <a:schemeClr val="bg1"/>
                    </a:solidFill>
                  </a:rPr>
                  <a:t> BİRLEŞİK MANTIK DEVRELERİ (COMBINATIONAL LOGIC)</a:t>
                </a:r>
              </a:p>
            </p:txBody>
          </p:sp>
          <p:sp>
            <p:nvSpPr>
              <p:cNvPr id="23" name="Picture 4"/>
              <p:cNvSpPr>
                <a:spLocks noChangeAspect="1"/>
              </p:cNvSpPr>
              <p:nvPr/>
            </p:nvSpPr>
            <p:spPr bwMode="auto">
              <a:xfrm>
                <a:off x="226481" y="6211819"/>
                <a:ext cx="2628831" cy="5295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grpSp>
        <p:sp>
          <p:nvSpPr>
            <p:cNvPr id="20" name="Metin kutusu 19"/>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sp>
        <p:nvSpPr>
          <p:cNvPr id="24" name="6 Metin Yer Tutucusu"/>
          <p:cNvSpPr txBox="1">
            <a:spLocks/>
          </p:cNvSpPr>
          <p:nvPr/>
        </p:nvSpPr>
        <p:spPr>
          <a:xfrm>
            <a:off x="385527" y="506820"/>
            <a:ext cx="8496300" cy="477838"/>
          </a:xfrm>
          <a:prstGeom prst="rect">
            <a:avLst/>
          </a:prstGeom>
        </p:spPr>
        <p:txBody>
          <a:bodyPr vert="horz" lIns="91440" tIns="45720" rIns="91440" bIns="45720" rtlCol="0" anchor="ctr"/>
          <a:lstStyle>
            <a:defPPr>
              <a:defRPr lang="tr-TR"/>
            </a:defPPr>
            <a:lvl1pPr algn="l" rtl="0" eaLnBrk="0" fontAlgn="base" hangingPunct="0">
              <a:spcBef>
                <a:spcPct val="0"/>
              </a:spcBef>
              <a:spcAft>
                <a:spcPct val="0"/>
              </a:spcAft>
              <a:defRPr sz="900" kern="1200">
                <a:solidFill>
                  <a:schemeClr val="tx1">
                    <a:tint val="75000"/>
                  </a:schemeClr>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tr-TR" altLang="tr-TR" sz="2100" b="1" dirty="0">
                <a:solidFill>
                  <a:srgbClr val="00A5B5"/>
                </a:solidFill>
                <a:latin typeface="Verdana" panose="020B0604030504040204" pitchFamily="34" charset="0"/>
                <a:ea typeface="Verdana" panose="020B0604030504040204" pitchFamily="34" charset="0"/>
              </a:rPr>
              <a:t>3. Kodlama İle İlgili Lojik Devreler</a:t>
            </a:r>
          </a:p>
        </p:txBody>
      </p:sp>
      <p:cxnSp>
        <p:nvCxnSpPr>
          <p:cNvPr id="4" name="Düz Bağlayıcı 3"/>
          <p:cNvCxnSpPr/>
          <p:nvPr/>
        </p:nvCxnSpPr>
        <p:spPr>
          <a:xfrm>
            <a:off x="467544" y="1125538"/>
            <a:ext cx="8352606"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96040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Picture 4"/>
          <p:cNvSpPr>
            <a:spLocks noChangeAspect="1"/>
          </p:cNvSpPr>
          <p:nvPr/>
        </p:nvSpPr>
        <p:spPr bwMode="auto">
          <a:xfrm>
            <a:off x="227013" y="6211888"/>
            <a:ext cx="2628900" cy="530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sp>
        <p:nvSpPr>
          <p:cNvPr id="55302" name="Picture 3"/>
          <p:cNvSpPr>
            <a:spLocks noChangeAspect="1"/>
          </p:cNvSpPr>
          <p:nvPr/>
        </p:nvSpPr>
        <p:spPr bwMode="auto">
          <a:xfrm>
            <a:off x="233363" y="6251575"/>
            <a:ext cx="25844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9" name="Metin kutusu 8"/>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nvGrpSpPr>
          <p:cNvPr id="17" name="Grup 16"/>
          <p:cNvGrpSpPr/>
          <p:nvPr/>
        </p:nvGrpSpPr>
        <p:grpSpPr>
          <a:xfrm>
            <a:off x="0" y="22225"/>
            <a:ext cx="9143641" cy="6744527"/>
            <a:chOff x="0" y="22225"/>
            <a:chExt cx="9143641" cy="6744527"/>
          </a:xfrm>
        </p:grpSpPr>
        <p:grpSp>
          <p:nvGrpSpPr>
            <p:cNvPr id="18" name="Grup 21"/>
            <p:cNvGrpSpPr>
              <a:grpSpLocks/>
            </p:cNvGrpSpPr>
            <p:nvPr/>
          </p:nvGrpSpPr>
          <p:grpSpPr bwMode="auto">
            <a:xfrm>
              <a:off x="0" y="22225"/>
              <a:ext cx="9143641" cy="6744527"/>
              <a:chOff x="0" y="-2240"/>
              <a:chExt cx="9144000" cy="6743608"/>
            </a:xfrm>
          </p:grpSpPr>
          <p:sp>
            <p:nvSpPr>
              <p:cNvPr id="21" name="9 Metin Yer Tutucusu"/>
              <p:cNvSpPr txBox="1">
                <a:spLocks/>
              </p:cNvSpPr>
              <p:nvPr/>
            </p:nvSpPr>
            <p:spPr bwMode="auto">
              <a:xfrm>
                <a:off x="0" y="-2240"/>
                <a:ext cx="9144000" cy="332655"/>
              </a:xfrm>
              <a:prstGeom prst="rect">
                <a:avLst/>
              </a:prstGeom>
              <a:solidFill>
                <a:schemeClr val="accent2"/>
              </a:solidFill>
              <a:ln w="9525">
                <a:solidFill>
                  <a:srgbClr val="000000"/>
                </a:solidFill>
                <a:miter lim="800000"/>
                <a:headEnd/>
                <a:tailEnd/>
              </a:ln>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ts val="1200"/>
                  </a:spcBef>
                  <a:buNone/>
                </a:pPr>
                <a:r>
                  <a:rPr lang="tr-TR" altLang="tr-TR" sz="1200" b="1" dirty="0">
                    <a:solidFill>
                      <a:schemeClr val="bg1"/>
                    </a:solidFill>
                  </a:rPr>
                  <a:t>BİRLEŞİK MANTIK DEVRELERİ (COMBINATIONAL LOGIC)</a:t>
                </a:r>
              </a:p>
            </p:txBody>
          </p:sp>
          <p:sp>
            <p:nvSpPr>
              <p:cNvPr id="23" name="Picture 4"/>
              <p:cNvSpPr>
                <a:spLocks noChangeAspect="1"/>
              </p:cNvSpPr>
              <p:nvPr/>
            </p:nvSpPr>
            <p:spPr bwMode="auto">
              <a:xfrm>
                <a:off x="226481" y="6211819"/>
                <a:ext cx="2628831" cy="5295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grpSp>
        <p:sp>
          <p:nvSpPr>
            <p:cNvPr id="20" name="Metin kutusu 19"/>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sp>
        <p:nvSpPr>
          <p:cNvPr id="24" name="6 Metin Yer Tutucusu"/>
          <p:cNvSpPr txBox="1">
            <a:spLocks/>
          </p:cNvSpPr>
          <p:nvPr/>
        </p:nvSpPr>
        <p:spPr>
          <a:xfrm>
            <a:off x="385527" y="506820"/>
            <a:ext cx="8496300" cy="477838"/>
          </a:xfrm>
          <a:prstGeom prst="rect">
            <a:avLst/>
          </a:prstGeom>
        </p:spPr>
        <p:txBody>
          <a:bodyPr vert="horz" lIns="91440" tIns="45720" rIns="91440" bIns="45720" rtlCol="0" anchor="ctr"/>
          <a:lstStyle>
            <a:defPPr>
              <a:defRPr lang="tr-TR"/>
            </a:defPPr>
            <a:lvl1pPr algn="l" rtl="0" eaLnBrk="0" fontAlgn="base" hangingPunct="0">
              <a:spcBef>
                <a:spcPct val="0"/>
              </a:spcBef>
              <a:spcAft>
                <a:spcPct val="0"/>
              </a:spcAft>
              <a:defRPr sz="900" kern="1200">
                <a:solidFill>
                  <a:schemeClr val="tx1">
                    <a:tint val="75000"/>
                  </a:schemeClr>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tr-TR" altLang="tr-TR" sz="2100" b="1" dirty="0">
                <a:solidFill>
                  <a:srgbClr val="00A5B5"/>
                </a:solidFill>
                <a:latin typeface="Verdana" panose="020B0604030504040204" pitchFamily="34" charset="0"/>
                <a:ea typeface="Verdana" panose="020B0604030504040204" pitchFamily="34" charset="0"/>
              </a:rPr>
              <a:t>3. Kodlama İle İlgili Lojik Devreler</a:t>
            </a:r>
          </a:p>
        </p:txBody>
      </p:sp>
      <p:cxnSp>
        <p:nvCxnSpPr>
          <p:cNvPr id="4" name="Düz Bağlayıcı 3"/>
          <p:cNvCxnSpPr/>
          <p:nvPr/>
        </p:nvCxnSpPr>
        <p:spPr>
          <a:xfrm>
            <a:off x="467544" y="1125538"/>
            <a:ext cx="8352606" cy="0"/>
          </a:xfrm>
          <a:prstGeom prst="line">
            <a:avLst/>
          </a:prstGeom>
          <a:ln w="28575"/>
        </p:spPr>
        <p:style>
          <a:lnRef idx="1">
            <a:schemeClr val="dk1"/>
          </a:lnRef>
          <a:fillRef idx="0">
            <a:schemeClr val="dk1"/>
          </a:fillRef>
          <a:effectRef idx="0">
            <a:schemeClr val="dk1"/>
          </a:effectRef>
          <a:fontRef idx="minor">
            <a:schemeClr val="tx1"/>
          </a:fontRef>
        </p:style>
      </p:cxnSp>
      <p:pic>
        <p:nvPicPr>
          <p:cNvPr id="3" name="Resim 2"/>
          <p:cNvPicPr>
            <a:picLocks noChangeAspect="1"/>
          </p:cNvPicPr>
          <p:nvPr/>
        </p:nvPicPr>
        <p:blipFill>
          <a:blip r:embed="rId2"/>
          <a:stretch>
            <a:fillRect/>
          </a:stretch>
        </p:blipFill>
        <p:spPr>
          <a:xfrm>
            <a:off x="356547" y="1537393"/>
            <a:ext cx="8525280" cy="4262640"/>
          </a:xfrm>
          <a:prstGeom prst="rect">
            <a:avLst/>
          </a:prstGeom>
        </p:spPr>
      </p:pic>
    </p:spTree>
    <p:extLst>
      <p:ext uri="{BB962C8B-B14F-4D97-AF65-F5344CB8AC3E}">
        <p14:creationId xmlns:p14="http://schemas.microsoft.com/office/powerpoint/2010/main" val="106887221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Picture 4"/>
          <p:cNvSpPr>
            <a:spLocks noChangeAspect="1"/>
          </p:cNvSpPr>
          <p:nvPr/>
        </p:nvSpPr>
        <p:spPr bwMode="auto">
          <a:xfrm>
            <a:off x="227013" y="6211888"/>
            <a:ext cx="2628900" cy="530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sp>
        <p:nvSpPr>
          <p:cNvPr id="55302" name="Picture 3"/>
          <p:cNvSpPr>
            <a:spLocks noChangeAspect="1"/>
          </p:cNvSpPr>
          <p:nvPr/>
        </p:nvSpPr>
        <p:spPr bwMode="auto">
          <a:xfrm>
            <a:off x="233363" y="6251575"/>
            <a:ext cx="25844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9" name="Metin kutusu 8"/>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nvGrpSpPr>
          <p:cNvPr id="17" name="Grup 16"/>
          <p:cNvGrpSpPr/>
          <p:nvPr/>
        </p:nvGrpSpPr>
        <p:grpSpPr>
          <a:xfrm>
            <a:off x="0" y="22225"/>
            <a:ext cx="9143641" cy="6744527"/>
            <a:chOff x="0" y="22225"/>
            <a:chExt cx="9143641" cy="6744527"/>
          </a:xfrm>
        </p:grpSpPr>
        <p:grpSp>
          <p:nvGrpSpPr>
            <p:cNvPr id="18" name="Grup 21"/>
            <p:cNvGrpSpPr>
              <a:grpSpLocks/>
            </p:cNvGrpSpPr>
            <p:nvPr/>
          </p:nvGrpSpPr>
          <p:grpSpPr bwMode="auto">
            <a:xfrm>
              <a:off x="0" y="22225"/>
              <a:ext cx="9143641" cy="6744527"/>
              <a:chOff x="0" y="-2240"/>
              <a:chExt cx="9144000" cy="6743608"/>
            </a:xfrm>
          </p:grpSpPr>
          <p:sp>
            <p:nvSpPr>
              <p:cNvPr id="21" name="9 Metin Yer Tutucusu"/>
              <p:cNvSpPr txBox="1">
                <a:spLocks/>
              </p:cNvSpPr>
              <p:nvPr/>
            </p:nvSpPr>
            <p:spPr bwMode="auto">
              <a:xfrm>
                <a:off x="0" y="-2240"/>
                <a:ext cx="9144000" cy="332655"/>
              </a:xfrm>
              <a:prstGeom prst="rect">
                <a:avLst/>
              </a:prstGeom>
              <a:solidFill>
                <a:schemeClr val="accent2"/>
              </a:solidFill>
              <a:ln w="9525">
                <a:solidFill>
                  <a:srgbClr val="000000"/>
                </a:solidFill>
                <a:miter lim="800000"/>
                <a:headEnd/>
                <a:tailEnd/>
              </a:ln>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ts val="1200"/>
                  </a:spcBef>
                  <a:buNone/>
                </a:pPr>
                <a:r>
                  <a:rPr lang="tr-TR" altLang="tr-TR" sz="1200" b="1" dirty="0">
                    <a:solidFill>
                      <a:schemeClr val="bg1"/>
                    </a:solidFill>
                  </a:rPr>
                  <a:t> BİRLEŞİK MANTIK DEVRELERİ (COMBINATIONAL LOGIC)</a:t>
                </a:r>
              </a:p>
            </p:txBody>
          </p:sp>
          <p:sp>
            <p:nvSpPr>
              <p:cNvPr id="23" name="Picture 4"/>
              <p:cNvSpPr>
                <a:spLocks noChangeAspect="1"/>
              </p:cNvSpPr>
              <p:nvPr/>
            </p:nvSpPr>
            <p:spPr bwMode="auto">
              <a:xfrm>
                <a:off x="226481" y="6211819"/>
                <a:ext cx="2628831" cy="5295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grpSp>
        <p:sp>
          <p:nvSpPr>
            <p:cNvPr id="20" name="Metin kutusu 19"/>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sp>
        <p:nvSpPr>
          <p:cNvPr id="24" name="6 Metin Yer Tutucusu"/>
          <p:cNvSpPr txBox="1">
            <a:spLocks/>
          </p:cNvSpPr>
          <p:nvPr/>
        </p:nvSpPr>
        <p:spPr>
          <a:xfrm>
            <a:off x="385527" y="506820"/>
            <a:ext cx="8496300" cy="477838"/>
          </a:xfrm>
          <a:prstGeom prst="rect">
            <a:avLst/>
          </a:prstGeom>
        </p:spPr>
        <p:txBody>
          <a:bodyPr vert="horz" lIns="91440" tIns="45720" rIns="91440" bIns="45720" rtlCol="0" anchor="ctr"/>
          <a:lstStyle>
            <a:defPPr>
              <a:defRPr lang="tr-TR"/>
            </a:defPPr>
            <a:lvl1pPr algn="l" rtl="0" eaLnBrk="0" fontAlgn="base" hangingPunct="0">
              <a:spcBef>
                <a:spcPct val="0"/>
              </a:spcBef>
              <a:spcAft>
                <a:spcPct val="0"/>
              </a:spcAft>
              <a:defRPr sz="900" kern="1200">
                <a:solidFill>
                  <a:schemeClr val="tx1">
                    <a:tint val="75000"/>
                  </a:schemeClr>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tr-TR" altLang="tr-TR" sz="2100" b="1" dirty="0">
                <a:solidFill>
                  <a:srgbClr val="00A5B5"/>
                </a:solidFill>
                <a:latin typeface="Verdana" panose="020B0604030504040204" pitchFamily="34" charset="0"/>
                <a:ea typeface="Verdana" panose="020B0604030504040204" pitchFamily="34" charset="0"/>
              </a:rPr>
              <a:t>3. Kodlama İle İlgili Lojik Devreler</a:t>
            </a:r>
          </a:p>
        </p:txBody>
      </p:sp>
      <p:cxnSp>
        <p:nvCxnSpPr>
          <p:cNvPr id="4" name="Düz Bağlayıcı 3"/>
          <p:cNvCxnSpPr/>
          <p:nvPr/>
        </p:nvCxnSpPr>
        <p:spPr>
          <a:xfrm>
            <a:off x="467544" y="1125538"/>
            <a:ext cx="8352606" cy="0"/>
          </a:xfrm>
          <a:prstGeom prst="line">
            <a:avLst/>
          </a:prstGeom>
          <a:ln w="28575"/>
        </p:spPr>
        <p:style>
          <a:lnRef idx="1">
            <a:schemeClr val="dk1"/>
          </a:lnRef>
          <a:fillRef idx="0">
            <a:schemeClr val="dk1"/>
          </a:fillRef>
          <a:effectRef idx="0">
            <a:schemeClr val="dk1"/>
          </a:effectRef>
          <a:fontRef idx="minor">
            <a:schemeClr val="tx1"/>
          </a:fontRef>
        </p:style>
      </p:cxnSp>
      <p:pic>
        <p:nvPicPr>
          <p:cNvPr id="3" name="Resim 2"/>
          <p:cNvPicPr>
            <a:picLocks noChangeAspect="1"/>
          </p:cNvPicPr>
          <p:nvPr/>
        </p:nvPicPr>
        <p:blipFill>
          <a:blip r:embed="rId2"/>
          <a:stretch>
            <a:fillRect/>
          </a:stretch>
        </p:blipFill>
        <p:spPr>
          <a:xfrm>
            <a:off x="314734" y="1494710"/>
            <a:ext cx="8658225" cy="4448175"/>
          </a:xfrm>
          <a:prstGeom prst="rect">
            <a:avLst/>
          </a:prstGeom>
        </p:spPr>
      </p:pic>
    </p:spTree>
    <p:extLst>
      <p:ext uri="{BB962C8B-B14F-4D97-AF65-F5344CB8AC3E}">
        <p14:creationId xmlns:p14="http://schemas.microsoft.com/office/powerpoint/2010/main" val="28258346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Picture 4"/>
          <p:cNvSpPr>
            <a:spLocks noChangeAspect="1"/>
          </p:cNvSpPr>
          <p:nvPr/>
        </p:nvSpPr>
        <p:spPr bwMode="auto">
          <a:xfrm>
            <a:off x="227013" y="6211888"/>
            <a:ext cx="2628900" cy="530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sp>
        <p:nvSpPr>
          <p:cNvPr id="55302" name="Picture 3"/>
          <p:cNvSpPr>
            <a:spLocks noChangeAspect="1"/>
          </p:cNvSpPr>
          <p:nvPr/>
        </p:nvSpPr>
        <p:spPr bwMode="auto">
          <a:xfrm>
            <a:off x="233363" y="6251575"/>
            <a:ext cx="25844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9" name="Metin kutusu 8"/>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nvGrpSpPr>
          <p:cNvPr id="17" name="Grup 16"/>
          <p:cNvGrpSpPr/>
          <p:nvPr/>
        </p:nvGrpSpPr>
        <p:grpSpPr>
          <a:xfrm>
            <a:off x="0" y="22225"/>
            <a:ext cx="9143641" cy="6744527"/>
            <a:chOff x="0" y="22225"/>
            <a:chExt cx="9143641" cy="6744527"/>
          </a:xfrm>
        </p:grpSpPr>
        <p:grpSp>
          <p:nvGrpSpPr>
            <p:cNvPr id="18" name="Grup 21"/>
            <p:cNvGrpSpPr>
              <a:grpSpLocks/>
            </p:cNvGrpSpPr>
            <p:nvPr/>
          </p:nvGrpSpPr>
          <p:grpSpPr bwMode="auto">
            <a:xfrm>
              <a:off x="0" y="22225"/>
              <a:ext cx="9143641" cy="6744527"/>
              <a:chOff x="0" y="-2240"/>
              <a:chExt cx="9144000" cy="6743608"/>
            </a:xfrm>
          </p:grpSpPr>
          <p:sp>
            <p:nvSpPr>
              <p:cNvPr id="21" name="9 Metin Yer Tutucusu"/>
              <p:cNvSpPr txBox="1">
                <a:spLocks/>
              </p:cNvSpPr>
              <p:nvPr/>
            </p:nvSpPr>
            <p:spPr bwMode="auto">
              <a:xfrm>
                <a:off x="0" y="-2240"/>
                <a:ext cx="9144000" cy="332655"/>
              </a:xfrm>
              <a:prstGeom prst="rect">
                <a:avLst/>
              </a:prstGeom>
              <a:solidFill>
                <a:schemeClr val="accent2"/>
              </a:solidFill>
              <a:ln w="9525">
                <a:solidFill>
                  <a:srgbClr val="000000"/>
                </a:solidFill>
                <a:miter lim="800000"/>
                <a:headEnd/>
                <a:tailEnd/>
              </a:ln>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ts val="1200"/>
                  </a:spcBef>
                  <a:buNone/>
                </a:pPr>
                <a:r>
                  <a:rPr lang="tr-TR" altLang="tr-TR" sz="1200" b="1" dirty="0">
                    <a:solidFill>
                      <a:schemeClr val="bg1"/>
                    </a:solidFill>
                  </a:rPr>
                  <a:t> BİRLEŞİK MANTIK DEVRELERİ (COMBINATIONAL LOGIC)</a:t>
                </a:r>
              </a:p>
            </p:txBody>
          </p:sp>
          <p:sp>
            <p:nvSpPr>
              <p:cNvPr id="23" name="Picture 4"/>
              <p:cNvSpPr>
                <a:spLocks noChangeAspect="1"/>
              </p:cNvSpPr>
              <p:nvPr/>
            </p:nvSpPr>
            <p:spPr bwMode="auto">
              <a:xfrm>
                <a:off x="226481" y="6211819"/>
                <a:ext cx="2628831" cy="5295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grpSp>
        <p:sp>
          <p:nvSpPr>
            <p:cNvPr id="20" name="Metin kutusu 19"/>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sp>
        <p:nvSpPr>
          <p:cNvPr id="24" name="6 Metin Yer Tutucusu"/>
          <p:cNvSpPr txBox="1">
            <a:spLocks/>
          </p:cNvSpPr>
          <p:nvPr/>
        </p:nvSpPr>
        <p:spPr>
          <a:xfrm>
            <a:off x="385527" y="506820"/>
            <a:ext cx="8496300" cy="477838"/>
          </a:xfrm>
          <a:prstGeom prst="rect">
            <a:avLst/>
          </a:prstGeom>
        </p:spPr>
        <p:txBody>
          <a:bodyPr vert="horz" lIns="91440" tIns="45720" rIns="91440" bIns="45720" rtlCol="0" anchor="ctr"/>
          <a:lstStyle>
            <a:defPPr>
              <a:defRPr lang="tr-TR"/>
            </a:defPPr>
            <a:lvl1pPr algn="l" rtl="0" eaLnBrk="0" fontAlgn="base" hangingPunct="0">
              <a:spcBef>
                <a:spcPct val="0"/>
              </a:spcBef>
              <a:spcAft>
                <a:spcPct val="0"/>
              </a:spcAft>
              <a:defRPr sz="900" kern="1200">
                <a:solidFill>
                  <a:schemeClr val="tx1">
                    <a:tint val="75000"/>
                  </a:schemeClr>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tr-TR" altLang="tr-TR" sz="2100" b="1" dirty="0">
                <a:solidFill>
                  <a:srgbClr val="00A5B5"/>
                </a:solidFill>
                <a:latin typeface="Verdana" panose="020B0604030504040204" pitchFamily="34" charset="0"/>
                <a:ea typeface="Verdana" panose="020B0604030504040204" pitchFamily="34" charset="0"/>
              </a:rPr>
              <a:t>3. Kodlama İle İlgili Lojik Devreler</a:t>
            </a:r>
          </a:p>
        </p:txBody>
      </p:sp>
      <p:cxnSp>
        <p:nvCxnSpPr>
          <p:cNvPr id="4" name="Düz Bağlayıcı 3"/>
          <p:cNvCxnSpPr/>
          <p:nvPr/>
        </p:nvCxnSpPr>
        <p:spPr>
          <a:xfrm>
            <a:off x="467544" y="1125538"/>
            <a:ext cx="8352606" cy="0"/>
          </a:xfrm>
          <a:prstGeom prst="line">
            <a:avLst/>
          </a:prstGeom>
          <a:ln w="28575"/>
        </p:spPr>
        <p:style>
          <a:lnRef idx="1">
            <a:schemeClr val="dk1"/>
          </a:lnRef>
          <a:fillRef idx="0">
            <a:schemeClr val="dk1"/>
          </a:fillRef>
          <a:effectRef idx="0">
            <a:schemeClr val="dk1"/>
          </a:effectRef>
          <a:fontRef idx="minor">
            <a:schemeClr val="tx1"/>
          </a:fontRef>
        </p:style>
      </p:cxnSp>
      <p:pic>
        <p:nvPicPr>
          <p:cNvPr id="3" name="Resim 2"/>
          <p:cNvPicPr>
            <a:picLocks noChangeAspect="1"/>
          </p:cNvPicPr>
          <p:nvPr/>
        </p:nvPicPr>
        <p:blipFill>
          <a:blip r:embed="rId2"/>
          <a:stretch>
            <a:fillRect/>
          </a:stretch>
        </p:blipFill>
        <p:spPr>
          <a:xfrm>
            <a:off x="303749" y="1587148"/>
            <a:ext cx="8659856" cy="4140906"/>
          </a:xfrm>
          <a:prstGeom prst="rect">
            <a:avLst/>
          </a:prstGeom>
        </p:spPr>
      </p:pic>
    </p:spTree>
    <p:extLst>
      <p:ext uri="{BB962C8B-B14F-4D97-AF65-F5344CB8AC3E}">
        <p14:creationId xmlns:p14="http://schemas.microsoft.com/office/powerpoint/2010/main" val="262002585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Picture 4"/>
          <p:cNvSpPr>
            <a:spLocks noChangeAspect="1"/>
          </p:cNvSpPr>
          <p:nvPr/>
        </p:nvSpPr>
        <p:spPr bwMode="auto">
          <a:xfrm>
            <a:off x="227013" y="6211888"/>
            <a:ext cx="2628900" cy="530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sp>
        <p:nvSpPr>
          <p:cNvPr id="55302" name="Picture 3"/>
          <p:cNvSpPr>
            <a:spLocks noChangeAspect="1"/>
          </p:cNvSpPr>
          <p:nvPr/>
        </p:nvSpPr>
        <p:spPr bwMode="auto">
          <a:xfrm>
            <a:off x="233363" y="6251575"/>
            <a:ext cx="25844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9" name="Metin kutusu 8"/>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sp>
        <p:nvSpPr>
          <p:cNvPr id="2" name="Metin kutusu 1"/>
          <p:cNvSpPr txBox="1"/>
          <p:nvPr/>
        </p:nvSpPr>
        <p:spPr>
          <a:xfrm>
            <a:off x="387863" y="1136553"/>
            <a:ext cx="8523780" cy="2492990"/>
          </a:xfrm>
          <a:prstGeom prst="rect">
            <a:avLst/>
          </a:prstGeom>
          <a:noFill/>
        </p:spPr>
        <p:txBody>
          <a:bodyPr wrap="square" rtlCol="0">
            <a:spAutoFit/>
          </a:bodyPr>
          <a:lstStyle/>
          <a:p>
            <a:pPr algn="just"/>
            <a:r>
              <a:rPr lang="tr-TR" sz="2300" b="1" dirty="0">
                <a:solidFill>
                  <a:srgbClr val="7030A0"/>
                </a:solidFill>
                <a:latin typeface="+mn-lt"/>
              </a:rPr>
              <a:t>5. Karşılaştırıcı ve Aritmetik İşlem Devreleri (</a:t>
            </a:r>
            <a:r>
              <a:rPr lang="tr-TR" sz="2300" b="1" dirty="0" err="1">
                <a:solidFill>
                  <a:srgbClr val="7030A0"/>
                </a:solidFill>
                <a:latin typeface="+mn-lt"/>
              </a:rPr>
              <a:t>Arithmetic</a:t>
            </a:r>
            <a:r>
              <a:rPr lang="tr-TR" sz="2300" b="1" dirty="0">
                <a:solidFill>
                  <a:srgbClr val="7030A0"/>
                </a:solidFill>
                <a:latin typeface="+mn-lt"/>
              </a:rPr>
              <a:t> </a:t>
            </a:r>
            <a:r>
              <a:rPr lang="tr-TR" sz="2300" b="1" dirty="0" err="1">
                <a:solidFill>
                  <a:srgbClr val="7030A0"/>
                </a:solidFill>
                <a:latin typeface="+mn-lt"/>
              </a:rPr>
              <a:t>Lojic</a:t>
            </a:r>
            <a:r>
              <a:rPr lang="tr-TR" sz="2300" b="1" dirty="0">
                <a:solidFill>
                  <a:srgbClr val="7030A0"/>
                </a:solidFill>
                <a:latin typeface="+mn-lt"/>
              </a:rPr>
              <a:t> </a:t>
            </a:r>
            <a:r>
              <a:rPr lang="tr-TR" sz="2300" b="1" dirty="0" err="1">
                <a:solidFill>
                  <a:srgbClr val="7030A0"/>
                </a:solidFill>
                <a:latin typeface="+mn-lt"/>
              </a:rPr>
              <a:t>Unit</a:t>
            </a:r>
            <a:r>
              <a:rPr lang="tr-TR" sz="2300" b="1" dirty="0">
                <a:solidFill>
                  <a:srgbClr val="7030A0"/>
                </a:solidFill>
                <a:latin typeface="+mn-lt"/>
              </a:rPr>
              <a:t>)</a:t>
            </a:r>
          </a:p>
          <a:p>
            <a:pPr algn="just"/>
            <a:r>
              <a:rPr lang="tr-TR" sz="2300" b="1" dirty="0">
                <a:solidFill>
                  <a:srgbClr val="00B0F0"/>
                </a:solidFill>
                <a:latin typeface="+mn-lt"/>
              </a:rPr>
              <a:t>b. Aritmetik İşlem Devreleri</a:t>
            </a:r>
          </a:p>
          <a:p>
            <a:pPr algn="just"/>
            <a:r>
              <a:rPr lang="tr-TR" sz="2200" b="1" dirty="0">
                <a:latin typeface="+mn-lt"/>
              </a:rPr>
              <a:t>2. Çıkarıcı Devreleri (</a:t>
            </a:r>
            <a:r>
              <a:rPr lang="tr-TR" sz="2200" b="1" dirty="0" err="1">
                <a:latin typeface="+mn-lt"/>
              </a:rPr>
              <a:t>Subtractor</a:t>
            </a:r>
            <a:r>
              <a:rPr lang="tr-TR" sz="2200" b="1" dirty="0">
                <a:latin typeface="+mn-lt"/>
              </a:rPr>
              <a:t> </a:t>
            </a:r>
            <a:r>
              <a:rPr lang="tr-TR" sz="2200" b="1" dirty="0" err="1">
                <a:latin typeface="+mn-lt"/>
              </a:rPr>
              <a:t>Circuits</a:t>
            </a:r>
            <a:r>
              <a:rPr lang="tr-TR" sz="2200" b="1" dirty="0">
                <a:latin typeface="+mn-lt"/>
              </a:rPr>
              <a:t>) </a:t>
            </a:r>
          </a:p>
          <a:p>
            <a:pPr algn="just"/>
            <a:endParaRPr lang="tr-TR" sz="2200" dirty="0">
              <a:latin typeface="+mn-lt"/>
            </a:endParaRPr>
          </a:p>
          <a:p>
            <a:pPr algn="just"/>
            <a:r>
              <a:rPr lang="tr-TR" sz="2200" dirty="0">
                <a:latin typeface="+mn-lt"/>
              </a:rPr>
              <a:t>Lojik devrelerde yapılan ikinci temel işlem çıkarmadır. İki bitin çıkarmasını yapan devreye ‘yarım çıkarıcı’, üç bitin çıkarmasını yapan devreye ise ‘tam çıkarıcı’ devresi denir.</a:t>
            </a:r>
          </a:p>
        </p:txBody>
      </p:sp>
      <p:grpSp>
        <p:nvGrpSpPr>
          <p:cNvPr id="17" name="Grup 16"/>
          <p:cNvGrpSpPr/>
          <p:nvPr/>
        </p:nvGrpSpPr>
        <p:grpSpPr>
          <a:xfrm>
            <a:off x="0" y="22225"/>
            <a:ext cx="9143641" cy="6744527"/>
            <a:chOff x="0" y="22225"/>
            <a:chExt cx="9143641" cy="6744527"/>
          </a:xfrm>
        </p:grpSpPr>
        <p:grpSp>
          <p:nvGrpSpPr>
            <p:cNvPr id="18" name="Grup 21"/>
            <p:cNvGrpSpPr>
              <a:grpSpLocks/>
            </p:cNvGrpSpPr>
            <p:nvPr/>
          </p:nvGrpSpPr>
          <p:grpSpPr bwMode="auto">
            <a:xfrm>
              <a:off x="0" y="22225"/>
              <a:ext cx="9143641" cy="6744527"/>
              <a:chOff x="0" y="-2240"/>
              <a:chExt cx="9144000" cy="6743608"/>
            </a:xfrm>
          </p:grpSpPr>
          <p:sp>
            <p:nvSpPr>
              <p:cNvPr id="21" name="9 Metin Yer Tutucusu"/>
              <p:cNvSpPr txBox="1">
                <a:spLocks/>
              </p:cNvSpPr>
              <p:nvPr/>
            </p:nvSpPr>
            <p:spPr bwMode="auto">
              <a:xfrm>
                <a:off x="0" y="-2240"/>
                <a:ext cx="9144000" cy="332655"/>
              </a:xfrm>
              <a:prstGeom prst="rect">
                <a:avLst/>
              </a:prstGeom>
              <a:solidFill>
                <a:schemeClr val="accent2"/>
              </a:solidFill>
              <a:ln w="9525">
                <a:solidFill>
                  <a:srgbClr val="000000"/>
                </a:solidFill>
                <a:miter lim="800000"/>
                <a:headEnd/>
                <a:tailEnd/>
              </a:ln>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ts val="1200"/>
                  </a:spcBef>
                  <a:buNone/>
                </a:pPr>
                <a:r>
                  <a:rPr lang="tr-TR" altLang="tr-TR" sz="1200" b="1" dirty="0">
                    <a:solidFill>
                      <a:schemeClr val="bg1"/>
                    </a:solidFill>
                  </a:rPr>
                  <a:t> BİRLEŞİK MANTIK DEVRELERİ (COMBINATIONAL LOGIC)</a:t>
                </a:r>
              </a:p>
            </p:txBody>
          </p:sp>
          <p:sp>
            <p:nvSpPr>
              <p:cNvPr id="23" name="Picture 4"/>
              <p:cNvSpPr>
                <a:spLocks noChangeAspect="1"/>
              </p:cNvSpPr>
              <p:nvPr/>
            </p:nvSpPr>
            <p:spPr bwMode="auto">
              <a:xfrm>
                <a:off x="226481" y="6211819"/>
                <a:ext cx="2628831" cy="5295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grpSp>
        <p:sp>
          <p:nvSpPr>
            <p:cNvPr id="20" name="Metin kutusu 19"/>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sp>
        <p:nvSpPr>
          <p:cNvPr id="24" name="6 Metin Yer Tutucusu"/>
          <p:cNvSpPr txBox="1">
            <a:spLocks/>
          </p:cNvSpPr>
          <p:nvPr/>
        </p:nvSpPr>
        <p:spPr>
          <a:xfrm>
            <a:off x="385527" y="506820"/>
            <a:ext cx="8496300" cy="477838"/>
          </a:xfrm>
          <a:prstGeom prst="rect">
            <a:avLst/>
          </a:prstGeom>
        </p:spPr>
        <p:txBody>
          <a:bodyPr vert="horz" lIns="91440" tIns="45720" rIns="91440" bIns="45720" rtlCol="0" anchor="ctr"/>
          <a:lstStyle>
            <a:defPPr>
              <a:defRPr lang="tr-TR"/>
            </a:defPPr>
            <a:lvl1pPr algn="l" rtl="0" eaLnBrk="0" fontAlgn="base" hangingPunct="0">
              <a:spcBef>
                <a:spcPct val="0"/>
              </a:spcBef>
              <a:spcAft>
                <a:spcPct val="0"/>
              </a:spcAft>
              <a:defRPr sz="900" kern="1200">
                <a:solidFill>
                  <a:schemeClr val="tx1">
                    <a:tint val="75000"/>
                  </a:schemeClr>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tr-TR" altLang="tr-TR" sz="2100" b="1" dirty="0">
                <a:solidFill>
                  <a:srgbClr val="00A5B5"/>
                </a:solidFill>
                <a:latin typeface="Verdana" panose="020B0604030504040204" pitchFamily="34" charset="0"/>
                <a:ea typeface="Verdana" panose="020B0604030504040204" pitchFamily="34" charset="0"/>
              </a:rPr>
              <a:t>3. Kodlama İle İlgili Lojik Devreler</a:t>
            </a:r>
          </a:p>
        </p:txBody>
      </p:sp>
      <p:cxnSp>
        <p:nvCxnSpPr>
          <p:cNvPr id="4" name="Düz Bağlayıcı 3"/>
          <p:cNvCxnSpPr/>
          <p:nvPr/>
        </p:nvCxnSpPr>
        <p:spPr>
          <a:xfrm>
            <a:off x="467544" y="1125538"/>
            <a:ext cx="8352606" cy="0"/>
          </a:xfrm>
          <a:prstGeom prst="line">
            <a:avLst/>
          </a:prstGeom>
          <a:ln w="28575"/>
        </p:spPr>
        <p:style>
          <a:lnRef idx="1">
            <a:schemeClr val="dk1"/>
          </a:lnRef>
          <a:fillRef idx="0">
            <a:schemeClr val="dk1"/>
          </a:fillRef>
          <a:effectRef idx="0">
            <a:schemeClr val="dk1"/>
          </a:effectRef>
          <a:fontRef idx="minor">
            <a:schemeClr val="tx1"/>
          </a:fontRef>
        </p:style>
      </p:cxnSp>
      <p:pic>
        <p:nvPicPr>
          <p:cNvPr id="3" name="Resim 2"/>
          <p:cNvPicPr>
            <a:picLocks noChangeAspect="1"/>
          </p:cNvPicPr>
          <p:nvPr/>
        </p:nvPicPr>
        <p:blipFill>
          <a:blip r:embed="rId2"/>
          <a:stretch>
            <a:fillRect/>
          </a:stretch>
        </p:blipFill>
        <p:spPr>
          <a:xfrm>
            <a:off x="1042752" y="3584139"/>
            <a:ext cx="7181850" cy="2495550"/>
          </a:xfrm>
          <a:prstGeom prst="rect">
            <a:avLst/>
          </a:prstGeom>
        </p:spPr>
      </p:pic>
    </p:spTree>
    <p:extLst>
      <p:ext uri="{BB962C8B-B14F-4D97-AF65-F5344CB8AC3E}">
        <p14:creationId xmlns:p14="http://schemas.microsoft.com/office/powerpoint/2010/main" val="162543448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Picture 4"/>
          <p:cNvSpPr>
            <a:spLocks noChangeAspect="1"/>
          </p:cNvSpPr>
          <p:nvPr/>
        </p:nvSpPr>
        <p:spPr bwMode="auto">
          <a:xfrm>
            <a:off x="227013" y="6211888"/>
            <a:ext cx="2628900" cy="530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sp>
        <p:nvSpPr>
          <p:cNvPr id="55302" name="Picture 3"/>
          <p:cNvSpPr>
            <a:spLocks noChangeAspect="1"/>
          </p:cNvSpPr>
          <p:nvPr/>
        </p:nvSpPr>
        <p:spPr bwMode="auto">
          <a:xfrm>
            <a:off x="233363" y="6251575"/>
            <a:ext cx="25844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9" name="Metin kutusu 8"/>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sp>
        <p:nvSpPr>
          <p:cNvPr id="2" name="Metin kutusu 1"/>
          <p:cNvSpPr txBox="1"/>
          <p:nvPr/>
        </p:nvSpPr>
        <p:spPr>
          <a:xfrm>
            <a:off x="387863" y="1136553"/>
            <a:ext cx="8523780" cy="4524315"/>
          </a:xfrm>
          <a:prstGeom prst="rect">
            <a:avLst/>
          </a:prstGeom>
          <a:noFill/>
        </p:spPr>
        <p:txBody>
          <a:bodyPr wrap="square" rtlCol="0">
            <a:spAutoFit/>
          </a:bodyPr>
          <a:lstStyle/>
          <a:p>
            <a:pPr algn="just"/>
            <a:r>
              <a:rPr lang="tr-TR" sz="2300" b="1" dirty="0">
                <a:solidFill>
                  <a:srgbClr val="7030A0"/>
                </a:solidFill>
                <a:latin typeface="+mn-lt"/>
              </a:rPr>
              <a:t>5. Karşılaştırıcı ve Aritmetik İşlem Devreleri (</a:t>
            </a:r>
            <a:r>
              <a:rPr lang="tr-TR" sz="2300" b="1" dirty="0" err="1">
                <a:solidFill>
                  <a:srgbClr val="7030A0"/>
                </a:solidFill>
                <a:latin typeface="+mn-lt"/>
              </a:rPr>
              <a:t>Arithmetic</a:t>
            </a:r>
            <a:r>
              <a:rPr lang="tr-TR" sz="2300" b="1" dirty="0">
                <a:solidFill>
                  <a:srgbClr val="7030A0"/>
                </a:solidFill>
                <a:latin typeface="+mn-lt"/>
              </a:rPr>
              <a:t> </a:t>
            </a:r>
            <a:r>
              <a:rPr lang="tr-TR" sz="2300" b="1" dirty="0" err="1">
                <a:solidFill>
                  <a:srgbClr val="7030A0"/>
                </a:solidFill>
                <a:latin typeface="+mn-lt"/>
              </a:rPr>
              <a:t>Lojic</a:t>
            </a:r>
            <a:r>
              <a:rPr lang="tr-TR" sz="2300" b="1" dirty="0">
                <a:solidFill>
                  <a:srgbClr val="7030A0"/>
                </a:solidFill>
                <a:latin typeface="+mn-lt"/>
              </a:rPr>
              <a:t> </a:t>
            </a:r>
            <a:r>
              <a:rPr lang="tr-TR" sz="2300" b="1" dirty="0" err="1">
                <a:solidFill>
                  <a:srgbClr val="7030A0"/>
                </a:solidFill>
                <a:latin typeface="+mn-lt"/>
              </a:rPr>
              <a:t>Unit</a:t>
            </a:r>
            <a:r>
              <a:rPr lang="tr-TR" sz="2300" b="1" dirty="0">
                <a:solidFill>
                  <a:srgbClr val="7030A0"/>
                </a:solidFill>
                <a:latin typeface="+mn-lt"/>
              </a:rPr>
              <a:t>)</a:t>
            </a:r>
          </a:p>
          <a:p>
            <a:pPr algn="just"/>
            <a:r>
              <a:rPr lang="tr-TR" sz="2300" b="1" dirty="0">
                <a:solidFill>
                  <a:srgbClr val="00B0F0"/>
                </a:solidFill>
                <a:latin typeface="+mn-lt"/>
              </a:rPr>
              <a:t>b. Aritmetik İşlem Devreleri</a:t>
            </a:r>
          </a:p>
          <a:p>
            <a:pPr algn="just"/>
            <a:r>
              <a:rPr lang="tr-TR" sz="2200" b="1" dirty="0">
                <a:latin typeface="+mn-lt"/>
              </a:rPr>
              <a:t>2. Çıkarıcı Devreleri (</a:t>
            </a:r>
            <a:r>
              <a:rPr lang="tr-TR" sz="2200" b="1" dirty="0" err="1">
                <a:latin typeface="+mn-lt"/>
              </a:rPr>
              <a:t>Subtractor</a:t>
            </a:r>
            <a:r>
              <a:rPr lang="tr-TR" sz="2200" b="1" dirty="0">
                <a:latin typeface="+mn-lt"/>
              </a:rPr>
              <a:t> </a:t>
            </a:r>
            <a:r>
              <a:rPr lang="tr-TR" sz="2200" b="1" dirty="0" err="1">
                <a:latin typeface="+mn-lt"/>
              </a:rPr>
              <a:t>Circuits</a:t>
            </a:r>
            <a:r>
              <a:rPr lang="tr-TR" sz="2200" b="1" dirty="0">
                <a:latin typeface="+mn-lt"/>
              </a:rPr>
              <a:t>) </a:t>
            </a:r>
          </a:p>
          <a:p>
            <a:pPr algn="just"/>
            <a:endParaRPr lang="tr-TR" sz="2200" dirty="0">
              <a:latin typeface="+mn-lt"/>
            </a:endParaRPr>
          </a:p>
          <a:p>
            <a:pPr algn="just"/>
            <a:r>
              <a:rPr lang="tr-TR" sz="2200" dirty="0">
                <a:solidFill>
                  <a:srgbClr val="00B050"/>
                </a:solidFill>
                <a:latin typeface="+mn-lt"/>
              </a:rPr>
              <a:t>i- Yarım Çıkarıcı Devresi (</a:t>
            </a:r>
            <a:r>
              <a:rPr lang="tr-TR" sz="2200" dirty="0" err="1">
                <a:solidFill>
                  <a:srgbClr val="00B050"/>
                </a:solidFill>
                <a:latin typeface="+mn-lt"/>
              </a:rPr>
              <a:t>Half</a:t>
            </a:r>
            <a:r>
              <a:rPr lang="tr-TR" sz="2200" dirty="0">
                <a:solidFill>
                  <a:srgbClr val="00B050"/>
                </a:solidFill>
                <a:latin typeface="+mn-lt"/>
              </a:rPr>
              <a:t> </a:t>
            </a:r>
            <a:r>
              <a:rPr lang="tr-TR" sz="2200" dirty="0" err="1">
                <a:solidFill>
                  <a:srgbClr val="00B050"/>
                </a:solidFill>
                <a:latin typeface="+mn-lt"/>
              </a:rPr>
              <a:t>Subtractor</a:t>
            </a:r>
            <a:r>
              <a:rPr lang="tr-TR" sz="2200" dirty="0">
                <a:solidFill>
                  <a:srgbClr val="00B050"/>
                </a:solidFill>
                <a:latin typeface="+mn-lt"/>
              </a:rPr>
              <a:t>) </a:t>
            </a:r>
          </a:p>
          <a:p>
            <a:pPr algn="just"/>
            <a:r>
              <a:rPr lang="tr-TR" sz="2200" dirty="0">
                <a:latin typeface="+mn-lt"/>
              </a:rPr>
              <a:t>İki bitin çıkarması işlemini yapan çıkarıcı devresinde, iki giriş ve iki çıkış bulunur. Çıkışlardan birisi sayının farkını (</a:t>
            </a:r>
            <a:r>
              <a:rPr lang="tr-TR" sz="2200" dirty="0" err="1">
                <a:latin typeface="+mn-lt"/>
              </a:rPr>
              <a:t>difference</a:t>
            </a:r>
            <a:r>
              <a:rPr lang="tr-TR" sz="2200" dirty="0">
                <a:latin typeface="+mn-lt"/>
              </a:rPr>
              <a:t>-D), diğeri borç bitini (</a:t>
            </a:r>
            <a:r>
              <a:rPr lang="tr-TR" sz="2200" dirty="0" err="1">
                <a:latin typeface="+mn-lt"/>
              </a:rPr>
              <a:t>borrow</a:t>
            </a:r>
            <a:r>
              <a:rPr lang="tr-TR" sz="2200" dirty="0">
                <a:latin typeface="+mn-lt"/>
              </a:rPr>
              <a:t>-B) gösterir. İki bitin çıkarılması işleminde dört farklı durum oluşur: </a:t>
            </a:r>
          </a:p>
          <a:p>
            <a:pPr algn="just"/>
            <a:r>
              <a:rPr lang="tr-TR" sz="2200" dirty="0">
                <a:latin typeface="+mn-lt"/>
              </a:rPr>
              <a:t> 0 – 0 = 0 </a:t>
            </a:r>
          </a:p>
          <a:p>
            <a:pPr algn="just"/>
            <a:r>
              <a:rPr lang="tr-TR" sz="2200" dirty="0">
                <a:latin typeface="+mn-lt"/>
              </a:rPr>
              <a:t> 1 – 0 = 1 </a:t>
            </a:r>
          </a:p>
          <a:p>
            <a:pPr algn="just"/>
            <a:r>
              <a:rPr lang="tr-TR" sz="2200" dirty="0">
                <a:latin typeface="+mn-lt"/>
              </a:rPr>
              <a:t> 1 – 1 = 0 </a:t>
            </a:r>
          </a:p>
          <a:p>
            <a:pPr algn="just"/>
            <a:r>
              <a:rPr lang="tr-TR" sz="2200" dirty="0">
                <a:latin typeface="+mn-lt"/>
              </a:rPr>
              <a:t> 0 – 1 = 1 ( Borç 1)</a:t>
            </a:r>
          </a:p>
        </p:txBody>
      </p:sp>
      <p:grpSp>
        <p:nvGrpSpPr>
          <p:cNvPr id="17" name="Grup 16"/>
          <p:cNvGrpSpPr/>
          <p:nvPr/>
        </p:nvGrpSpPr>
        <p:grpSpPr>
          <a:xfrm>
            <a:off x="0" y="22225"/>
            <a:ext cx="9143641" cy="6744527"/>
            <a:chOff x="0" y="22225"/>
            <a:chExt cx="9143641" cy="6744527"/>
          </a:xfrm>
        </p:grpSpPr>
        <p:grpSp>
          <p:nvGrpSpPr>
            <p:cNvPr id="18" name="Grup 21"/>
            <p:cNvGrpSpPr>
              <a:grpSpLocks/>
            </p:cNvGrpSpPr>
            <p:nvPr/>
          </p:nvGrpSpPr>
          <p:grpSpPr bwMode="auto">
            <a:xfrm>
              <a:off x="0" y="22225"/>
              <a:ext cx="9143641" cy="6744527"/>
              <a:chOff x="0" y="-2240"/>
              <a:chExt cx="9144000" cy="6743608"/>
            </a:xfrm>
          </p:grpSpPr>
          <p:sp>
            <p:nvSpPr>
              <p:cNvPr id="21" name="9 Metin Yer Tutucusu"/>
              <p:cNvSpPr txBox="1">
                <a:spLocks/>
              </p:cNvSpPr>
              <p:nvPr/>
            </p:nvSpPr>
            <p:spPr bwMode="auto">
              <a:xfrm>
                <a:off x="0" y="-2240"/>
                <a:ext cx="9144000" cy="332655"/>
              </a:xfrm>
              <a:prstGeom prst="rect">
                <a:avLst/>
              </a:prstGeom>
              <a:solidFill>
                <a:schemeClr val="accent2"/>
              </a:solidFill>
              <a:ln w="9525">
                <a:solidFill>
                  <a:srgbClr val="000000"/>
                </a:solidFill>
                <a:miter lim="800000"/>
                <a:headEnd/>
                <a:tailEnd/>
              </a:ln>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ts val="1200"/>
                  </a:spcBef>
                  <a:buNone/>
                </a:pPr>
                <a:r>
                  <a:rPr lang="tr-TR" altLang="tr-TR" sz="1200" b="1" dirty="0">
                    <a:solidFill>
                      <a:schemeClr val="bg1"/>
                    </a:solidFill>
                  </a:rPr>
                  <a:t> BİRLEŞİK MANTIK DEVRELERİ (COMBINATIONAL LOGIC)</a:t>
                </a:r>
              </a:p>
            </p:txBody>
          </p:sp>
          <p:sp>
            <p:nvSpPr>
              <p:cNvPr id="23" name="Picture 4"/>
              <p:cNvSpPr>
                <a:spLocks noChangeAspect="1"/>
              </p:cNvSpPr>
              <p:nvPr/>
            </p:nvSpPr>
            <p:spPr bwMode="auto">
              <a:xfrm>
                <a:off x="226481" y="6211819"/>
                <a:ext cx="2628831" cy="5295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grpSp>
        <p:sp>
          <p:nvSpPr>
            <p:cNvPr id="20" name="Metin kutusu 19"/>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sp>
        <p:nvSpPr>
          <p:cNvPr id="24" name="6 Metin Yer Tutucusu"/>
          <p:cNvSpPr txBox="1">
            <a:spLocks/>
          </p:cNvSpPr>
          <p:nvPr/>
        </p:nvSpPr>
        <p:spPr>
          <a:xfrm>
            <a:off x="385527" y="506820"/>
            <a:ext cx="8496300" cy="477838"/>
          </a:xfrm>
          <a:prstGeom prst="rect">
            <a:avLst/>
          </a:prstGeom>
        </p:spPr>
        <p:txBody>
          <a:bodyPr vert="horz" lIns="91440" tIns="45720" rIns="91440" bIns="45720" rtlCol="0" anchor="ctr"/>
          <a:lstStyle>
            <a:defPPr>
              <a:defRPr lang="tr-TR"/>
            </a:defPPr>
            <a:lvl1pPr algn="l" rtl="0" eaLnBrk="0" fontAlgn="base" hangingPunct="0">
              <a:spcBef>
                <a:spcPct val="0"/>
              </a:spcBef>
              <a:spcAft>
                <a:spcPct val="0"/>
              </a:spcAft>
              <a:defRPr sz="900" kern="1200">
                <a:solidFill>
                  <a:schemeClr val="tx1">
                    <a:tint val="75000"/>
                  </a:schemeClr>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tr-TR" altLang="tr-TR" sz="2100" b="1" dirty="0">
                <a:solidFill>
                  <a:srgbClr val="00A5B5"/>
                </a:solidFill>
                <a:latin typeface="Verdana" panose="020B0604030504040204" pitchFamily="34" charset="0"/>
                <a:ea typeface="Verdana" panose="020B0604030504040204" pitchFamily="34" charset="0"/>
              </a:rPr>
              <a:t>3. Kodlama İle İlgili Lojik Devreler</a:t>
            </a:r>
          </a:p>
        </p:txBody>
      </p:sp>
      <p:cxnSp>
        <p:nvCxnSpPr>
          <p:cNvPr id="4" name="Düz Bağlayıcı 3"/>
          <p:cNvCxnSpPr/>
          <p:nvPr/>
        </p:nvCxnSpPr>
        <p:spPr>
          <a:xfrm>
            <a:off x="467544" y="1125538"/>
            <a:ext cx="8352606"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7337159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Picture 4"/>
          <p:cNvSpPr>
            <a:spLocks noChangeAspect="1"/>
          </p:cNvSpPr>
          <p:nvPr/>
        </p:nvSpPr>
        <p:spPr bwMode="auto">
          <a:xfrm>
            <a:off x="227013" y="6211888"/>
            <a:ext cx="2628900" cy="530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sp>
        <p:nvSpPr>
          <p:cNvPr id="55302" name="Picture 3"/>
          <p:cNvSpPr>
            <a:spLocks noChangeAspect="1"/>
          </p:cNvSpPr>
          <p:nvPr/>
        </p:nvSpPr>
        <p:spPr bwMode="auto">
          <a:xfrm>
            <a:off x="233363" y="6251575"/>
            <a:ext cx="25844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9" name="Metin kutusu 8"/>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sp>
        <p:nvSpPr>
          <p:cNvPr id="2" name="Metin kutusu 1"/>
          <p:cNvSpPr txBox="1"/>
          <p:nvPr/>
        </p:nvSpPr>
        <p:spPr>
          <a:xfrm>
            <a:off x="387863" y="1136553"/>
            <a:ext cx="8523780" cy="4524315"/>
          </a:xfrm>
          <a:prstGeom prst="rect">
            <a:avLst/>
          </a:prstGeom>
          <a:noFill/>
        </p:spPr>
        <p:txBody>
          <a:bodyPr wrap="square" rtlCol="0">
            <a:spAutoFit/>
          </a:bodyPr>
          <a:lstStyle/>
          <a:p>
            <a:pPr algn="just"/>
            <a:r>
              <a:rPr lang="tr-TR" sz="2300" b="1" dirty="0">
                <a:solidFill>
                  <a:srgbClr val="7030A0"/>
                </a:solidFill>
                <a:latin typeface="+mn-lt"/>
              </a:rPr>
              <a:t>5. Karşılaştırıcı ve Aritmetik İşlem Devreleri (</a:t>
            </a:r>
            <a:r>
              <a:rPr lang="tr-TR" sz="2300" b="1" dirty="0" err="1">
                <a:solidFill>
                  <a:srgbClr val="7030A0"/>
                </a:solidFill>
                <a:latin typeface="+mn-lt"/>
              </a:rPr>
              <a:t>Arithmetic</a:t>
            </a:r>
            <a:r>
              <a:rPr lang="tr-TR" sz="2300" b="1" dirty="0">
                <a:solidFill>
                  <a:srgbClr val="7030A0"/>
                </a:solidFill>
                <a:latin typeface="+mn-lt"/>
              </a:rPr>
              <a:t> </a:t>
            </a:r>
            <a:r>
              <a:rPr lang="tr-TR" sz="2300" b="1" dirty="0" err="1">
                <a:solidFill>
                  <a:srgbClr val="7030A0"/>
                </a:solidFill>
                <a:latin typeface="+mn-lt"/>
              </a:rPr>
              <a:t>Lojic</a:t>
            </a:r>
            <a:r>
              <a:rPr lang="tr-TR" sz="2300" b="1" dirty="0">
                <a:solidFill>
                  <a:srgbClr val="7030A0"/>
                </a:solidFill>
                <a:latin typeface="+mn-lt"/>
              </a:rPr>
              <a:t> </a:t>
            </a:r>
            <a:r>
              <a:rPr lang="tr-TR" sz="2300" b="1" dirty="0" err="1">
                <a:solidFill>
                  <a:srgbClr val="7030A0"/>
                </a:solidFill>
                <a:latin typeface="+mn-lt"/>
              </a:rPr>
              <a:t>Unit</a:t>
            </a:r>
            <a:r>
              <a:rPr lang="tr-TR" sz="2300" b="1" dirty="0">
                <a:solidFill>
                  <a:srgbClr val="7030A0"/>
                </a:solidFill>
                <a:latin typeface="+mn-lt"/>
              </a:rPr>
              <a:t>)</a:t>
            </a:r>
          </a:p>
          <a:p>
            <a:pPr algn="just"/>
            <a:r>
              <a:rPr lang="tr-TR" sz="2300" b="1" dirty="0">
                <a:solidFill>
                  <a:srgbClr val="00B0F0"/>
                </a:solidFill>
                <a:latin typeface="+mn-lt"/>
              </a:rPr>
              <a:t>b. Aritmetik İşlem Devreleri</a:t>
            </a:r>
          </a:p>
          <a:p>
            <a:pPr algn="just"/>
            <a:r>
              <a:rPr lang="tr-TR" sz="2200" b="1" dirty="0">
                <a:latin typeface="+mn-lt"/>
              </a:rPr>
              <a:t>2. Çıkarıcı Devreleri (</a:t>
            </a:r>
            <a:r>
              <a:rPr lang="tr-TR" sz="2200" b="1" dirty="0" err="1">
                <a:latin typeface="+mn-lt"/>
              </a:rPr>
              <a:t>Subtractor</a:t>
            </a:r>
            <a:r>
              <a:rPr lang="tr-TR" sz="2200" b="1" dirty="0">
                <a:latin typeface="+mn-lt"/>
              </a:rPr>
              <a:t> </a:t>
            </a:r>
            <a:r>
              <a:rPr lang="tr-TR" sz="2200" b="1" dirty="0" err="1">
                <a:latin typeface="+mn-lt"/>
              </a:rPr>
              <a:t>Circuits</a:t>
            </a:r>
            <a:r>
              <a:rPr lang="tr-TR" sz="2200" b="1" dirty="0">
                <a:latin typeface="+mn-lt"/>
              </a:rPr>
              <a:t>) </a:t>
            </a:r>
          </a:p>
          <a:p>
            <a:pPr algn="just"/>
            <a:endParaRPr lang="tr-TR" sz="2200" dirty="0">
              <a:latin typeface="+mn-lt"/>
            </a:endParaRPr>
          </a:p>
          <a:p>
            <a:pPr algn="just"/>
            <a:r>
              <a:rPr lang="tr-TR" sz="2200" dirty="0">
                <a:solidFill>
                  <a:srgbClr val="00B050"/>
                </a:solidFill>
                <a:latin typeface="+mn-lt"/>
              </a:rPr>
              <a:t>i- Yarım Çıkarıcı Devresi (</a:t>
            </a:r>
            <a:r>
              <a:rPr lang="tr-TR" sz="2200" dirty="0" err="1">
                <a:solidFill>
                  <a:srgbClr val="00B050"/>
                </a:solidFill>
                <a:latin typeface="+mn-lt"/>
              </a:rPr>
              <a:t>Half</a:t>
            </a:r>
            <a:r>
              <a:rPr lang="tr-TR" sz="2200" dirty="0">
                <a:solidFill>
                  <a:srgbClr val="00B050"/>
                </a:solidFill>
                <a:latin typeface="+mn-lt"/>
              </a:rPr>
              <a:t> </a:t>
            </a:r>
            <a:r>
              <a:rPr lang="tr-TR" sz="2200" dirty="0" err="1">
                <a:solidFill>
                  <a:srgbClr val="00B050"/>
                </a:solidFill>
                <a:latin typeface="+mn-lt"/>
              </a:rPr>
              <a:t>Subtractor</a:t>
            </a:r>
            <a:r>
              <a:rPr lang="tr-TR" sz="2200" dirty="0">
                <a:solidFill>
                  <a:srgbClr val="00B050"/>
                </a:solidFill>
                <a:latin typeface="+mn-lt"/>
              </a:rPr>
              <a:t>) </a:t>
            </a:r>
          </a:p>
          <a:p>
            <a:pPr algn="just"/>
            <a:endParaRPr lang="tr-TR" sz="2200" dirty="0">
              <a:latin typeface="+mn-lt"/>
            </a:endParaRPr>
          </a:p>
          <a:p>
            <a:pPr algn="just"/>
            <a:r>
              <a:rPr lang="tr-TR" sz="2200" dirty="0">
                <a:latin typeface="+mn-lt"/>
              </a:rPr>
              <a:t>A-B işleminde A&lt;B olduğunu zaman ‘0–1’ işlemi oluşur ve bu durumda bir yüksek değerli basamaktan ‘1’ borç alınır. Borç çıkışı, doğruluk tablosunda ayrı bir sütün olarak gösterilir. </a:t>
            </a:r>
          </a:p>
          <a:p>
            <a:pPr algn="just"/>
            <a:endParaRPr lang="tr-TR" sz="2200" dirty="0">
              <a:latin typeface="+mn-lt"/>
            </a:endParaRPr>
          </a:p>
          <a:p>
            <a:pPr algn="just"/>
            <a:r>
              <a:rPr lang="tr-TR" sz="2200" dirty="0">
                <a:latin typeface="+mn-lt"/>
              </a:rPr>
              <a:t>Yarım toplayıcı devresinde oluşan işlemlerin doğruluk tablosu ve doğruluk tablosuna göre oluşan fonksiyonlar sonraki slayttaki şekilde gösterilmektedir.</a:t>
            </a:r>
          </a:p>
        </p:txBody>
      </p:sp>
      <p:grpSp>
        <p:nvGrpSpPr>
          <p:cNvPr id="17" name="Grup 16"/>
          <p:cNvGrpSpPr/>
          <p:nvPr/>
        </p:nvGrpSpPr>
        <p:grpSpPr>
          <a:xfrm>
            <a:off x="0" y="22225"/>
            <a:ext cx="9143641" cy="6744527"/>
            <a:chOff x="0" y="22225"/>
            <a:chExt cx="9143641" cy="6744527"/>
          </a:xfrm>
        </p:grpSpPr>
        <p:grpSp>
          <p:nvGrpSpPr>
            <p:cNvPr id="18" name="Grup 21"/>
            <p:cNvGrpSpPr>
              <a:grpSpLocks/>
            </p:cNvGrpSpPr>
            <p:nvPr/>
          </p:nvGrpSpPr>
          <p:grpSpPr bwMode="auto">
            <a:xfrm>
              <a:off x="0" y="22225"/>
              <a:ext cx="9143641" cy="6744527"/>
              <a:chOff x="0" y="-2240"/>
              <a:chExt cx="9144000" cy="6743608"/>
            </a:xfrm>
          </p:grpSpPr>
          <p:sp>
            <p:nvSpPr>
              <p:cNvPr id="21" name="9 Metin Yer Tutucusu"/>
              <p:cNvSpPr txBox="1">
                <a:spLocks/>
              </p:cNvSpPr>
              <p:nvPr/>
            </p:nvSpPr>
            <p:spPr bwMode="auto">
              <a:xfrm>
                <a:off x="0" y="-2240"/>
                <a:ext cx="9144000" cy="332655"/>
              </a:xfrm>
              <a:prstGeom prst="rect">
                <a:avLst/>
              </a:prstGeom>
              <a:solidFill>
                <a:schemeClr val="accent2"/>
              </a:solidFill>
              <a:ln w="9525">
                <a:solidFill>
                  <a:srgbClr val="000000"/>
                </a:solidFill>
                <a:miter lim="800000"/>
                <a:headEnd/>
                <a:tailEnd/>
              </a:ln>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ts val="1200"/>
                  </a:spcBef>
                  <a:buNone/>
                </a:pPr>
                <a:r>
                  <a:rPr lang="tr-TR" altLang="tr-TR" sz="1200" b="1" dirty="0">
                    <a:solidFill>
                      <a:schemeClr val="bg1"/>
                    </a:solidFill>
                  </a:rPr>
                  <a:t>BİRLEŞİK MANTIK DEVRELERİ (COMBINATIONAL LOGIC)</a:t>
                </a:r>
              </a:p>
            </p:txBody>
          </p:sp>
          <p:sp>
            <p:nvSpPr>
              <p:cNvPr id="23" name="Picture 4"/>
              <p:cNvSpPr>
                <a:spLocks noChangeAspect="1"/>
              </p:cNvSpPr>
              <p:nvPr/>
            </p:nvSpPr>
            <p:spPr bwMode="auto">
              <a:xfrm>
                <a:off x="226481" y="6211819"/>
                <a:ext cx="2628831" cy="5295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grpSp>
        <p:sp>
          <p:nvSpPr>
            <p:cNvPr id="20" name="Metin kutusu 19"/>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sp>
        <p:nvSpPr>
          <p:cNvPr id="24" name="6 Metin Yer Tutucusu"/>
          <p:cNvSpPr txBox="1">
            <a:spLocks/>
          </p:cNvSpPr>
          <p:nvPr/>
        </p:nvSpPr>
        <p:spPr>
          <a:xfrm>
            <a:off x="385527" y="506820"/>
            <a:ext cx="8496300" cy="477838"/>
          </a:xfrm>
          <a:prstGeom prst="rect">
            <a:avLst/>
          </a:prstGeom>
        </p:spPr>
        <p:txBody>
          <a:bodyPr vert="horz" lIns="91440" tIns="45720" rIns="91440" bIns="45720" rtlCol="0" anchor="ctr"/>
          <a:lstStyle>
            <a:defPPr>
              <a:defRPr lang="tr-TR"/>
            </a:defPPr>
            <a:lvl1pPr algn="l" rtl="0" eaLnBrk="0" fontAlgn="base" hangingPunct="0">
              <a:spcBef>
                <a:spcPct val="0"/>
              </a:spcBef>
              <a:spcAft>
                <a:spcPct val="0"/>
              </a:spcAft>
              <a:defRPr sz="900" kern="1200">
                <a:solidFill>
                  <a:schemeClr val="tx1">
                    <a:tint val="75000"/>
                  </a:schemeClr>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tr-TR" altLang="tr-TR" sz="2100" b="1" dirty="0">
                <a:solidFill>
                  <a:srgbClr val="00A5B5"/>
                </a:solidFill>
                <a:latin typeface="Verdana" panose="020B0604030504040204" pitchFamily="34" charset="0"/>
                <a:ea typeface="Verdana" panose="020B0604030504040204" pitchFamily="34" charset="0"/>
              </a:rPr>
              <a:t>3. Kodlama İle İlgili Lojik Devreler</a:t>
            </a:r>
          </a:p>
        </p:txBody>
      </p:sp>
      <p:cxnSp>
        <p:nvCxnSpPr>
          <p:cNvPr id="4" name="Düz Bağlayıcı 3"/>
          <p:cNvCxnSpPr/>
          <p:nvPr/>
        </p:nvCxnSpPr>
        <p:spPr>
          <a:xfrm>
            <a:off x="467544" y="1125538"/>
            <a:ext cx="8352606"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196485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Picture 4"/>
          <p:cNvSpPr>
            <a:spLocks noChangeAspect="1"/>
          </p:cNvSpPr>
          <p:nvPr/>
        </p:nvSpPr>
        <p:spPr bwMode="auto">
          <a:xfrm>
            <a:off x="227013" y="6211888"/>
            <a:ext cx="2628900" cy="530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sp>
        <p:nvSpPr>
          <p:cNvPr id="55302" name="Picture 3"/>
          <p:cNvSpPr>
            <a:spLocks noChangeAspect="1"/>
          </p:cNvSpPr>
          <p:nvPr/>
        </p:nvSpPr>
        <p:spPr bwMode="auto">
          <a:xfrm>
            <a:off x="233363" y="6251575"/>
            <a:ext cx="25844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9" name="Metin kutusu 8"/>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sp>
        <p:nvSpPr>
          <p:cNvPr id="2" name="Metin kutusu 1"/>
          <p:cNvSpPr txBox="1"/>
          <p:nvPr/>
        </p:nvSpPr>
        <p:spPr>
          <a:xfrm>
            <a:off x="387863" y="1136553"/>
            <a:ext cx="8523780" cy="2154436"/>
          </a:xfrm>
          <a:prstGeom prst="rect">
            <a:avLst/>
          </a:prstGeom>
          <a:noFill/>
        </p:spPr>
        <p:txBody>
          <a:bodyPr wrap="square" rtlCol="0">
            <a:spAutoFit/>
          </a:bodyPr>
          <a:lstStyle/>
          <a:p>
            <a:pPr algn="just"/>
            <a:r>
              <a:rPr lang="tr-TR" sz="2300" b="1" dirty="0">
                <a:solidFill>
                  <a:srgbClr val="7030A0"/>
                </a:solidFill>
                <a:latin typeface="+mn-lt"/>
              </a:rPr>
              <a:t>5. Karşılaştırıcı ve Aritmetik İşlem Devreleri (</a:t>
            </a:r>
            <a:r>
              <a:rPr lang="tr-TR" sz="2300" b="1" dirty="0" err="1">
                <a:solidFill>
                  <a:srgbClr val="7030A0"/>
                </a:solidFill>
                <a:latin typeface="+mn-lt"/>
              </a:rPr>
              <a:t>Arithmetic</a:t>
            </a:r>
            <a:r>
              <a:rPr lang="tr-TR" sz="2300" b="1" dirty="0">
                <a:solidFill>
                  <a:srgbClr val="7030A0"/>
                </a:solidFill>
                <a:latin typeface="+mn-lt"/>
              </a:rPr>
              <a:t> </a:t>
            </a:r>
            <a:r>
              <a:rPr lang="tr-TR" sz="2300" b="1" dirty="0" err="1">
                <a:solidFill>
                  <a:srgbClr val="7030A0"/>
                </a:solidFill>
                <a:latin typeface="+mn-lt"/>
              </a:rPr>
              <a:t>Lojic</a:t>
            </a:r>
            <a:r>
              <a:rPr lang="tr-TR" sz="2300" b="1" dirty="0">
                <a:solidFill>
                  <a:srgbClr val="7030A0"/>
                </a:solidFill>
                <a:latin typeface="+mn-lt"/>
              </a:rPr>
              <a:t> </a:t>
            </a:r>
            <a:r>
              <a:rPr lang="tr-TR" sz="2300" b="1" dirty="0" err="1">
                <a:solidFill>
                  <a:srgbClr val="7030A0"/>
                </a:solidFill>
                <a:latin typeface="+mn-lt"/>
              </a:rPr>
              <a:t>Unit</a:t>
            </a:r>
            <a:r>
              <a:rPr lang="tr-TR" sz="2300" b="1" dirty="0">
                <a:solidFill>
                  <a:srgbClr val="7030A0"/>
                </a:solidFill>
                <a:latin typeface="+mn-lt"/>
              </a:rPr>
              <a:t>)</a:t>
            </a:r>
          </a:p>
          <a:p>
            <a:pPr algn="just"/>
            <a:r>
              <a:rPr lang="tr-TR" sz="2300" b="1" dirty="0">
                <a:solidFill>
                  <a:srgbClr val="00B0F0"/>
                </a:solidFill>
                <a:latin typeface="+mn-lt"/>
              </a:rPr>
              <a:t>b. Aritmetik İşlem Devreleri</a:t>
            </a:r>
          </a:p>
          <a:p>
            <a:pPr algn="just"/>
            <a:r>
              <a:rPr lang="tr-TR" sz="2200" b="1" dirty="0">
                <a:latin typeface="+mn-lt"/>
              </a:rPr>
              <a:t>2. Çıkarıcı Devreleri (</a:t>
            </a:r>
            <a:r>
              <a:rPr lang="tr-TR" sz="2200" b="1" dirty="0" err="1">
                <a:latin typeface="+mn-lt"/>
              </a:rPr>
              <a:t>Subtractor</a:t>
            </a:r>
            <a:r>
              <a:rPr lang="tr-TR" sz="2200" b="1" dirty="0">
                <a:latin typeface="+mn-lt"/>
              </a:rPr>
              <a:t> </a:t>
            </a:r>
            <a:r>
              <a:rPr lang="tr-TR" sz="2200" b="1" dirty="0" err="1">
                <a:latin typeface="+mn-lt"/>
              </a:rPr>
              <a:t>Circuits</a:t>
            </a:r>
            <a:r>
              <a:rPr lang="tr-TR" sz="2200" b="1" dirty="0">
                <a:latin typeface="+mn-lt"/>
              </a:rPr>
              <a:t>) </a:t>
            </a:r>
          </a:p>
          <a:p>
            <a:pPr algn="just"/>
            <a:endParaRPr lang="tr-TR" sz="2200" dirty="0">
              <a:latin typeface="+mn-lt"/>
            </a:endParaRPr>
          </a:p>
          <a:p>
            <a:pPr algn="just"/>
            <a:r>
              <a:rPr lang="tr-TR" sz="2200" dirty="0">
                <a:solidFill>
                  <a:srgbClr val="00B050"/>
                </a:solidFill>
                <a:latin typeface="+mn-lt"/>
              </a:rPr>
              <a:t>i- Yarım Çıkarıcı Devresi (</a:t>
            </a:r>
            <a:r>
              <a:rPr lang="tr-TR" sz="2200" dirty="0" err="1">
                <a:solidFill>
                  <a:srgbClr val="00B050"/>
                </a:solidFill>
                <a:latin typeface="+mn-lt"/>
              </a:rPr>
              <a:t>Half</a:t>
            </a:r>
            <a:r>
              <a:rPr lang="tr-TR" sz="2200" dirty="0">
                <a:solidFill>
                  <a:srgbClr val="00B050"/>
                </a:solidFill>
                <a:latin typeface="+mn-lt"/>
              </a:rPr>
              <a:t> </a:t>
            </a:r>
            <a:r>
              <a:rPr lang="tr-TR" sz="2200" dirty="0" err="1">
                <a:solidFill>
                  <a:srgbClr val="00B050"/>
                </a:solidFill>
                <a:latin typeface="+mn-lt"/>
              </a:rPr>
              <a:t>Subtractor</a:t>
            </a:r>
            <a:r>
              <a:rPr lang="tr-TR" sz="2200" dirty="0">
                <a:solidFill>
                  <a:srgbClr val="00B050"/>
                </a:solidFill>
                <a:latin typeface="+mn-lt"/>
              </a:rPr>
              <a:t>) </a:t>
            </a:r>
          </a:p>
          <a:p>
            <a:pPr algn="just"/>
            <a:endParaRPr lang="tr-TR" sz="2200" dirty="0">
              <a:latin typeface="+mn-lt"/>
            </a:endParaRPr>
          </a:p>
        </p:txBody>
      </p:sp>
      <p:grpSp>
        <p:nvGrpSpPr>
          <p:cNvPr id="17" name="Grup 16"/>
          <p:cNvGrpSpPr/>
          <p:nvPr/>
        </p:nvGrpSpPr>
        <p:grpSpPr>
          <a:xfrm>
            <a:off x="0" y="22225"/>
            <a:ext cx="9143641" cy="6744527"/>
            <a:chOff x="0" y="22225"/>
            <a:chExt cx="9143641" cy="6744527"/>
          </a:xfrm>
        </p:grpSpPr>
        <p:grpSp>
          <p:nvGrpSpPr>
            <p:cNvPr id="18" name="Grup 21"/>
            <p:cNvGrpSpPr>
              <a:grpSpLocks/>
            </p:cNvGrpSpPr>
            <p:nvPr/>
          </p:nvGrpSpPr>
          <p:grpSpPr bwMode="auto">
            <a:xfrm>
              <a:off x="0" y="22225"/>
              <a:ext cx="9143641" cy="6744527"/>
              <a:chOff x="0" y="-2240"/>
              <a:chExt cx="9144000" cy="6743608"/>
            </a:xfrm>
          </p:grpSpPr>
          <p:sp>
            <p:nvSpPr>
              <p:cNvPr id="21" name="9 Metin Yer Tutucusu"/>
              <p:cNvSpPr txBox="1">
                <a:spLocks/>
              </p:cNvSpPr>
              <p:nvPr/>
            </p:nvSpPr>
            <p:spPr bwMode="auto">
              <a:xfrm>
                <a:off x="0" y="-2240"/>
                <a:ext cx="9144000" cy="332655"/>
              </a:xfrm>
              <a:prstGeom prst="rect">
                <a:avLst/>
              </a:prstGeom>
              <a:solidFill>
                <a:schemeClr val="accent2"/>
              </a:solidFill>
              <a:ln w="9525">
                <a:solidFill>
                  <a:srgbClr val="000000"/>
                </a:solidFill>
                <a:miter lim="800000"/>
                <a:headEnd/>
                <a:tailEnd/>
              </a:ln>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ts val="1200"/>
                  </a:spcBef>
                  <a:buNone/>
                </a:pPr>
                <a:r>
                  <a:rPr lang="tr-TR" altLang="tr-TR" sz="1200" b="1" dirty="0">
                    <a:solidFill>
                      <a:schemeClr val="bg1"/>
                    </a:solidFill>
                  </a:rPr>
                  <a:t>BİRLEŞİK MANTIK DEVRELERİ (COMBINATIONAL LOGIC)</a:t>
                </a:r>
              </a:p>
            </p:txBody>
          </p:sp>
          <p:sp>
            <p:nvSpPr>
              <p:cNvPr id="23" name="Picture 4"/>
              <p:cNvSpPr>
                <a:spLocks noChangeAspect="1"/>
              </p:cNvSpPr>
              <p:nvPr/>
            </p:nvSpPr>
            <p:spPr bwMode="auto">
              <a:xfrm>
                <a:off x="226481" y="6211819"/>
                <a:ext cx="2628831" cy="5295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grpSp>
        <p:sp>
          <p:nvSpPr>
            <p:cNvPr id="20" name="Metin kutusu 19"/>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sp>
        <p:nvSpPr>
          <p:cNvPr id="24" name="6 Metin Yer Tutucusu"/>
          <p:cNvSpPr txBox="1">
            <a:spLocks/>
          </p:cNvSpPr>
          <p:nvPr/>
        </p:nvSpPr>
        <p:spPr>
          <a:xfrm>
            <a:off x="385527" y="506820"/>
            <a:ext cx="8496300" cy="477838"/>
          </a:xfrm>
          <a:prstGeom prst="rect">
            <a:avLst/>
          </a:prstGeom>
        </p:spPr>
        <p:txBody>
          <a:bodyPr vert="horz" lIns="91440" tIns="45720" rIns="91440" bIns="45720" rtlCol="0" anchor="ctr"/>
          <a:lstStyle>
            <a:defPPr>
              <a:defRPr lang="tr-TR"/>
            </a:defPPr>
            <a:lvl1pPr algn="l" rtl="0" eaLnBrk="0" fontAlgn="base" hangingPunct="0">
              <a:spcBef>
                <a:spcPct val="0"/>
              </a:spcBef>
              <a:spcAft>
                <a:spcPct val="0"/>
              </a:spcAft>
              <a:defRPr sz="900" kern="1200">
                <a:solidFill>
                  <a:schemeClr val="tx1">
                    <a:tint val="75000"/>
                  </a:schemeClr>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tr-TR" altLang="tr-TR" sz="2100" b="1" dirty="0">
                <a:solidFill>
                  <a:srgbClr val="00A5B5"/>
                </a:solidFill>
                <a:latin typeface="Verdana" panose="020B0604030504040204" pitchFamily="34" charset="0"/>
                <a:ea typeface="Verdana" panose="020B0604030504040204" pitchFamily="34" charset="0"/>
              </a:rPr>
              <a:t>3. Kodlama İle İlgili Lojik Devreler</a:t>
            </a:r>
          </a:p>
        </p:txBody>
      </p:sp>
      <p:cxnSp>
        <p:nvCxnSpPr>
          <p:cNvPr id="4" name="Düz Bağlayıcı 3"/>
          <p:cNvCxnSpPr/>
          <p:nvPr/>
        </p:nvCxnSpPr>
        <p:spPr>
          <a:xfrm>
            <a:off x="467544" y="1125538"/>
            <a:ext cx="8352606" cy="0"/>
          </a:xfrm>
          <a:prstGeom prst="line">
            <a:avLst/>
          </a:prstGeom>
          <a:ln w="28575"/>
        </p:spPr>
        <p:style>
          <a:lnRef idx="1">
            <a:schemeClr val="dk1"/>
          </a:lnRef>
          <a:fillRef idx="0">
            <a:schemeClr val="dk1"/>
          </a:fillRef>
          <a:effectRef idx="0">
            <a:schemeClr val="dk1"/>
          </a:effectRef>
          <a:fontRef idx="minor">
            <a:schemeClr val="tx1"/>
          </a:fontRef>
        </p:style>
      </p:cxnSp>
      <p:pic>
        <p:nvPicPr>
          <p:cNvPr id="3" name="Resim 2"/>
          <p:cNvPicPr>
            <a:picLocks noChangeAspect="1"/>
          </p:cNvPicPr>
          <p:nvPr/>
        </p:nvPicPr>
        <p:blipFill>
          <a:blip r:embed="rId2"/>
          <a:stretch>
            <a:fillRect/>
          </a:stretch>
        </p:blipFill>
        <p:spPr>
          <a:xfrm>
            <a:off x="637939" y="3140968"/>
            <a:ext cx="7991475" cy="2714625"/>
          </a:xfrm>
          <a:prstGeom prst="rect">
            <a:avLst/>
          </a:prstGeom>
        </p:spPr>
      </p:pic>
    </p:spTree>
    <p:extLst>
      <p:ext uri="{BB962C8B-B14F-4D97-AF65-F5344CB8AC3E}">
        <p14:creationId xmlns:p14="http://schemas.microsoft.com/office/powerpoint/2010/main" val="365310574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Picture 4"/>
          <p:cNvSpPr>
            <a:spLocks noChangeAspect="1"/>
          </p:cNvSpPr>
          <p:nvPr/>
        </p:nvSpPr>
        <p:spPr bwMode="auto">
          <a:xfrm>
            <a:off x="227013" y="6211888"/>
            <a:ext cx="2628900" cy="530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sp>
        <p:nvSpPr>
          <p:cNvPr id="55302" name="Picture 3"/>
          <p:cNvSpPr>
            <a:spLocks noChangeAspect="1"/>
          </p:cNvSpPr>
          <p:nvPr/>
        </p:nvSpPr>
        <p:spPr bwMode="auto">
          <a:xfrm>
            <a:off x="233363" y="6251575"/>
            <a:ext cx="25844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9" name="Metin kutusu 8"/>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sp>
        <p:nvSpPr>
          <p:cNvPr id="2" name="Metin kutusu 1"/>
          <p:cNvSpPr txBox="1"/>
          <p:nvPr/>
        </p:nvSpPr>
        <p:spPr>
          <a:xfrm>
            <a:off x="387863" y="1136553"/>
            <a:ext cx="8523780" cy="4524315"/>
          </a:xfrm>
          <a:prstGeom prst="rect">
            <a:avLst/>
          </a:prstGeom>
          <a:noFill/>
        </p:spPr>
        <p:txBody>
          <a:bodyPr wrap="square" rtlCol="0">
            <a:spAutoFit/>
          </a:bodyPr>
          <a:lstStyle/>
          <a:p>
            <a:pPr algn="just"/>
            <a:r>
              <a:rPr lang="tr-TR" sz="2300" b="1" dirty="0">
                <a:solidFill>
                  <a:srgbClr val="7030A0"/>
                </a:solidFill>
                <a:latin typeface="+mn-lt"/>
              </a:rPr>
              <a:t>5. Karşılaştırıcı ve Aritmetik İşlem Devreleri (</a:t>
            </a:r>
            <a:r>
              <a:rPr lang="tr-TR" sz="2300" b="1" dirty="0" err="1">
                <a:solidFill>
                  <a:srgbClr val="7030A0"/>
                </a:solidFill>
                <a:latin typeface="+mn-lt"/>
              </a:rPr>
              <a:t>Arithmetic</a:t>
            </a:r>
            <a:r>
              <a:rPr lang="tr-TR" sz="2300" b="1" dirty="0">
                <a:solidFill>
                  <a:srgbClr val="7030A0"/>
                </a:solidFill>
                <a:latin typeface="+mn-lt"/>
              </a:rPr>
              <a:t> </a:t>
            </a:r>
            <a:r>
              <a:rPr lang="tr-TR" sz="2300" b="1" dirty="0" err="1">
                <a:solidFill>
                  <a:srgbClr val="7030A0"/>
                </a:solidFill>
                <a:latin typeface="+mn-lt"/>
              </a:rPr>
              <a:t>Lojic</a:t>
            </a:r>
            <a:r>
              <a:rPr lang="tr-TR" sz="2300" b="1" dirty="0">
                <a:solidFill>
                  <a:srgbClr val="7030A0"/>
                </a:solidFill>
                <a:latin typeface="+mn-lt"/>
              </a:rPr>
              <a:t> </a:t>
            </a:r>
            <a:r>
              <a:rPr lang="tr-TR" sz="2300" b="1" dirty="0" err="1">
                <a:solidFill>
                  <a:srgbClr val="7030A0"/>
                </a:solidFill>
                <a:latin typeface="+mn-lt"/>
              </a:rPr>
              <a:t>Unit</a:t>
            </a:r>
            <a:r>
              <a:rPr lang="tr-TR" sz="2300" b="1" dirty="0">
                <a:solidFill>
                  <a:srgbClr val="7030A0"/>
                </a:solidFill>
                <a:latin typeface="+mn-lt"/>
              </a:rPr>
              <a:t>)</a:t>
            </a:r>
          </a:p>
          <a:p>
            <a:pPr algn="just"/>
            <a:r>
              <a:rPr lang="tr-TR" sz="2300" b="1" dirty="0">
                <a:solidFill>
                  <a:srgbClr val="00B0F0"/>
                </a:solidFill>
                <a:latin typeface="+mn-lt"/>
              </a:rPr>
              <a:t>b. Aritmetik İşlem Devreleri</a:t>
            </a:r>
          </a:p>
          <a:p>
            <a:pPr algn="just"/>
            <a:r>
              <a:rPr lang="tr-TR" sz="2200" b="1" dirty="0">
                <a:latin typeface="+mn-lt"/>
              </a:rPr>
              <a:t>2. Çıkarıcı Devreleri (</a:t>
            </a:r>
            <a:r>
              <a:rPr lang="tr-TR" sz="2200" b="1" dirty="0" err="1">
                <a:latin typeface="+mn-lt"/>
              </a:rPr>
              <a:t>Subtractor</a:t>
            </a:r>
            <a:r>
              <a:rPr lang="tr-TR" sz="2200" b="1" dirty="0">
                <a:latin typeface="+mn-lt"/>
              </a:rPr>
              <a:t> </a:t>
            </a:r>
            <a:r>
              <a:rPr lang="tr-TR" sz="2200" b="1" dirty="0" err="1">
                <a:latin typeface="+mn-lt"/>
              </a:rPr>
              <a:t>Circuits</a:t>
            </a:r>
            <a:r>
              <a:rPr lang="tr-TR" sz="2200" b="1" dirty="0">
                <a:latin typeface="+mn-lt"/>
              </a:rPr>
              <a:t>) </a:t>
            </a:r>
          </a:p>
          <a:p>
            <a:pPr algn="just"/>
            <a:endParaRPr lang="tr-TR" sz="2200" dirty="0">
              <a:latin typeface="+mn-lt"/>
            </a:endParaRPr>
          </a:p>
          <a:p>
            <a:pPr algn="just"/>
            <a:r>
              <a:rPr lang="tr-TR" sz="2200" dirty="0">
                <a:solidFill>
                  <a:srgbClr val="00B050"/>
                </a:solidFill>
                <a:latin typeface="+mn-lt"/>
              </a:rPr>
              <a:t>i- Yarım Çıkarıcı Devresi (</a:t>
            </a:r>
            <a:r>
              <a:rPr lang="tr-TR" sz="2200" dirty="0" err="1">
                <a:solidFill>
                  <a:srgbClr val="00B050"/>
                </a:solidFill>
                <a:latin typeface="+mn-lt"/>
              </a:rPr>
              <a:t>Half</a:t>
            </a:r>
            <a:r>
              <a:rPr lang="tr-TR" sz="2200" dirty="0">
                <a:solidFill>
                  <a:srgbClr val="00B050"/>
                </a:solidFill>
                <a:latin typeface="+mn-lt"/>
              </a:rPr>
              <a:t> </a:t>
            </a:r>
            <a:r>
              <a:rPr lang="tr-TR" sz="2200" dirty="0" err="1">
                <a:solidFill>
                  <a:srgbClr val="00B050"/>
                </a:solidFill>
                <a:latin typeface="+mn-lt"/>
              </a:rPr>
              <a:t>Subtractor</a:t>
            </a:r>
            <a:r>
              <a:rPr lang="tr-TR" sz="2200" dirty="0">
                <a:solidFill>
                  <a:srgbClr val="00B050"/>
                </a:solidFill>
                <a:latin typeface="+mn-lt"/>
              </a:rPr>
              <a:t>) </a:t>
            </a:r>
          </a:p>
          <a:p>
            <a:pPr algn="just"/>
            <a:endParaRPr lang="tr-TR" sz="2200" dirty="0">
              <a:latin typeface="+mn-lt"/>
            </a:endParaRPr>
          </a:p>
          <a:p>
            <a:pPr algn="just"/>
            <a:r>
              <a:rPr lang="tr-TR" sz="2200" dirty="0">
                <a:latin typeface="+mn-lt"/>
              </a:rPr>
              <a:t>A-B işleminde A&lt;B olduğunu zaman ‘0–1’ işlemi oluşur ve bu durumda bir yüksek değerli basamaktan ‘1’ borç alınır. Borç çıkışı, doğruluk tablosunda ayrı bir sütün olarak gösterilir. </a:t>
            </a:r>
          </a:p>
          <a:p>
            <a:pPr algn="just"/>
            <a:endParaRPr lang="tr-TR" sz="2200" dirty="0">
              <a:latin typeface="+mn-lt"/>
            </a:endParaRPr>
          </a:p>
          <a:p>
            <a:pPr algn="just"/>
            <a:r>
              <a:rPr lang="tr-TR" sz="2200" dirty="0">
                <a:latin typeface="+mn-lt"/>
              </a:rPr>
              <a:t>Yarım toplayıcı devresinde oluşan işlemlerin doğruluk tablosu ve doğruluk tablosuna göre oluşan fonksiyonlar sonraki slayttaki şekilde gösterilmektedir.</a:t>
            </a:r>
          </a:p>
        </p:txBody>
      </p:sp>
      <p:grpSp>
        <p:nvGrpSpPr>
          <p:cNvPr id="17" name="Grup 16"/>
          <p:cNvGrpSpPr/>
          <p:nvPr/>
        </p:nvGrpSpPr>
        <p:grpSpPr>
          <a:xfrm>
            <a:off x="0" y="22225"/>
            <a:ext cx="9143641" cy="6744527"/>
            <a:chOff x="0" y="22225"/>
            <a:chExt cx="9143641" cy="6744527"/>
          </a:xfrm>
        </p:grpSpPr>
        <p:grpSp>
          <p:nvGrpSpPr>
            <p:cNvPr id="18" name="Grup 21"/>
            <p:cNvGrpSpPr>
              <a:grpSpLocks/>
            </p:cNvGrpSpPr>
            <p:nvPr/>
          </p:nvGrpSpPr>
          <p:grpSpPr bwMode="auto">
            <a:xfrm>
              <a:off x="0" y="22225"/>
              <a:ext cx="9143641" cy="6744527"/>
              <a:chOff x="0" y="-2240"/>
              <a:chExt cx="9144000" cy="6743608"/>
            </a:xfrm>
          </p:grpSpPr>
          <p:sp>
            <p:nvSpPr>
              <p:cNvPr id="21" name="9 Metin Yer Tutucusu"/>
              <p:cNvSpPr txBox="1">
                <a:spLocks/>
              </p:cNvSpPr>
              <p:nvPr/>
            </p:nvSpPr>
            <p:spPr bwMode="auto">
              <a:xfrm>
                <a:off x="0" y="-2240"/>
                <a:ext cx="9144000" cy="332655"/>
              </a:xfrm>
              <a:prstGeom prst="rect">
                <a:avLst/>
              </a:prstGeom>
              <a:solidFill>
                <a:schemeClr val="accent2"/>
              </a:solidFill>
              <a:ln w="9525">
                <a:solidFill>
                  <a:srgbClr val="000000"/>
                </a:solidFill>
                <a:miter lim="800000"/>
                <a:headEnd/>
                <a:tailEnd/>
              </a:ln>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ts val="1200"/>
                  </a:spcBef>
                  <a:buNone/>
                </a:pPr>
                <a:r>
                  <a:rPr lang="tr-TR" altLang="tr-TR" sz="1200" b="1" dirty="0">
                    <a:solidFill>
                      <a:schemeClr val="bg1"/>
                    </a:solidFill>
                  </a:rPr>
                  <a:t>BİRLEŞİK MANTIK DEVRELERİ (COMBINATIONAL LOGIC)</a:t>
                </a:r>
              </a:p>
            </p:txBody>
          </p:sp>
          <p:sp>
            <p:nvSpPr>
              <p:cNvPr id="23" name="Picture 4"/>
              <p:cNvSpPr>
                <a:spLocks noChangeAspect="1"/>
              </p:cNvSpPr>
              <p:nvPr/>
            </p:nvSpPr>
            <p:spPr bwMode="auto">
              <a:xfrm>
                <a:off x="226481" y="6211819"/>
                <a:ext cx="2628831" cy="5295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grpSp>
        <p:sp>
          <p:nvSpPr>
            <p:cNvPr id="20" name="Metin kutusu 19"/>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sp>
        <p:nvSpPr>
          <p:cNvPr id="24" name="6 Metin Yer Tutucusu"/>
          <p:cNvSpPr txBox="1">
            <a:spLocks/>
          </p:cNvSpPr>
          <p:nvPr/>
        </p:nvSpPr>
        <p:spPr>
          <a:xfrm>
            <a:off x="385527" y="506820"/>
            <a:ext cx="8496300" cy="477838"/>
          </a:xfrm>
          <a:prstGeom prst="rect">
            <a:avLst/>
          </a:prstGeom>
        </p:spPr>
        <p:txBody>
          <a:bodyPr vert="horz" lIns="91440" tIns="45720" rIns="91440" bIns="45720" rtlCol="0" anchor="ctr"/>
          <a:lstStyle>
            <a:defPPr>
              <a:defRPr lang="tr-TR"/>
            </a:defPPr>
            <a:lvl1pPr algn="l" rtl="0" eaLnBrk="0" fontAlgn="base" hangingPunct="0">
              <a:spcBef>
                <a:spcPct val="0"/>
              </a:spcBef>
              <a:spcAft>
                <a:spcPct val="0"/>
              </a:spcAft>
              <a:defRPr sz="900" kern="1200">
                <a:solidFill>
                  <a:schemeClr val="tx1">
                    <a:tint val="75000"/>
                  </a:schemeClr>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tr-TR" altLang="tr-TR" sz="2100" b="1" dirty="0">
                <a:solidFill>
                  <a:srgbClr val="00A5B5"/>
                </a:solidFill>
                <a:latin typeface="Verdana" panose="020B0604030504040204" pitchFamily="34" charset="0"/>
                <a:ea typeface="Verdana" panose="020B0604030504040204" pitchFamily="34" charset="0"/>
              </a:rPr>
              <a:t>3. Kodlama İle İlgili Lojik Devreler</a:t>
            </a:r>
          </a:p>
        </p:txBody>
      </p:sp>
      <p:cxnSp>
        <p:nvCxnSpPr>
          <p:cNvPr id="4" name="Düz Bağlayıcı 3"/>
          <p:cNvCxnSpPr/>
          <p:nvPr/>
        </p:nvCxnSpPr>
        <p:spPr>
          <a:xfrm>
            <a:off x="467544" y="1125538"/>
            <a:ext cx="8352606"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7418541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Picture 4"/>
          <p:cNvSpPr>
            <a:spLocks noChangeAspect="1"/>
          </p:cNvSpPr>
          <p:nvPr/>
        </p:nvSpPr>
        <p:spPr bwMode="auto">
          <a:xfrm>
            <a:off x="227013" y="6211888"/>
            <a:ext cx="2628900" cy="530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sp>
        <p:nvSpPr>
          <p:cNvPr id="55302" name="Picture 3"/>
          <p:cNvSpPr>
            <a:spLocks noChangeAspect="1"/>
          </p:cNvSpPr>
          <p:nvPr/>
        </p:nvSpPr>
        <p:spPr bwMode="auto">
          <a:xfrm>
            <a:off x="233363" y="6251575"/>
            <a:ext cx="25844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9" name="Metin kutusu 8"/>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sp>
        <p:nvSpPr>
          <p:cNvPr id="2" name="Metin kutusu 1"/>
          <p:cNvSpPr txBox="1"/>
          <p:nvPr/>
        </p:nvSpPr>
        <p:spPr>
          <a:xfrm>
            <a:off x="387863" y="1136553"/>
            <a:ext cx="8523780" cy="1138773"/>
          </a:xfrm>
          <a:prstGeom prst="rect">
            <a:avLst/>
          </a:prstGeom>
          <a:noFill/>
        </p:spPr>
        <p:txBody>
          <a:bodyPr wrap="square" rtlCol="0">
            <a:spAutoFit/>
          </a:bodyPr>
          <a:lstStyle/>
          <a:p>
            <a:pPr algn="just"/>
            <a:r>
              <a:rPr lang="tr-TR" sz="2300" b="1" dirty="0">
                <a:solidFill>
                  <a:srgbClr val="7030A0"/>
                </a:solidFill>
                <a:latin typeface="+mn-lt"/>
              </a:rPr>
              <a:t>5. Karşılaştırıcı ve Aritmetik İşlem Devreleri (</a:t>
            </a:r>
            <a:r>
              <a:rPr lang="tr-TR" sz="2300" b="1" dirty="0" err="1">
                <a:solidFill>
                  <a:srgbClr val="7030A0"/>
                </a:solidFill>
                <a:latin typeface="+mn-lt"/>
              </a:rPr>
              <a:t>Arithmetic</a:t>
            </a:r>
            <a:r>
              <a:rPr lang="tr-TR" sz="2300" b="1" dirty="0">
                <a:solidFill>
                  <a:srgbClr val="7030A0"/>
                </a:solidFill>
                <a:latin typeface="+mn-lt"/>
              </a:rPr>
              <a:t> </a:t>
            </a:r>
            <a:r>
              <a:rPr lang="tr-TR" sz="2300" b="1" dirty="0" err="1">
                <a:solidFill>
                  <a:srgbClr val="7030A0"/>
                </a:solidFill>
                <a:latin typeface="+mn-lt"/>
              </a:rPr>
              <a:t>Lojic</a:t>
            </a:r>
            <a:r>
              <a:rPr lang="tr-TR" sz="2300" b="1" dirty="0">
                <a:solidFill>
                  <a:srgbClr val="7030A0"/>
                </a:solidFill>
                <a:latin typeface="+mn-lt"/>
              </a:rPr>
              <a:t> </a:t>
            </a:r>
            <a:r>
              <a:rPr lang="tr-TR" sz="2300" b="1" dirty="0" err="1">
                <a:solidFill>
                  <a:srgbClr val="7030A0"/>
                </a:solidFill>
                <a:latin typeface="+mn-lt"/>
              </a:rPr>
              <a:t>Unit</a:t>
            </a:r>
            <a:r>
              <a:rPr lang="tr-TR" sz="2300" b="1" dirty="0">
                <a:solidFill>
                  <a:srgbClr val="7030A0"/>
                </a:solidFill>
                <a:latin typeface="+mn-lt"/>
              </a:rPr>
              <a:t>)</a:t>
            </a:r>
          </a:p>
          <a:p>
            <a:pPr algn="just"/>
            <a:r>
              <a:rPr lang="tr-TR" sz="2300" b="1" dirty="0">
                <a:solidFill>
                  <a:srgbClr val="00B0F0"/>
                </a:solidFill>
                <a:latin typeface="+mn-lt"/>
              </a:rPr>
              <a:t>b. Aritmetik İşlem Devreleri</a:t>
            </a:r>
          </a:p>
          <a:p>
            <a:pPr algn="just"/>
            <a:r>
              <a:rPr lang="tr-TR" sz="2200" b="1" dirty="0">
                <a:latin typeface="+mn-lt"/>
              </a:rPr>
              <a:t>2. Çıkarıcı Devreleri (</a:t>
            </a:r>
            <a:r>
              <a:rPr lang="tr-TR" sz="2200" b="1" dirty="0" err="1">
                <a:latin typeface="+mn-lt"/>
              </a:rPr>
              <a:t>Subtractor</a:t>
            </a:r>
            <a:r>
              <a:rPr lang="tr-TR" sz="2200" b="1" dirty="0">
                <a:latin typeface="+mn-lt"/>
              </a:rPr>
              <a:t> </a:t>
            </a:r>
            <a:r>
              <a:rPr lang="tr-TR" sz="2200" b="1" dirty="0" err="1">
                <a:latin typeface="+mn-lt"/>
              </a:rPr>
              <a:t>Circuits</a:t>
            </a:r>
            <a:r>
              <a:rPr lang="tr-TR" sz="2200" b="1" dirty="0">
                <a:latin typeface="+mn-lt"/>
              </a:rPr>
              <a:t>) </a:t>
            </a:r>
          </a:p>
        </p:txBody>
      </p:sp>
      <p:grpSp>
        <p:nvGrpSpPr>
          <p:cNvPr id="18" name="Grup 21"/>
          <p:cNvGrpSpPr>
            <a:grpSpLocks/>
          </p:cNvGrpSpPr>
          <p:nvPr/>
        </p:nvGrpSpPr>
        <p:grpSpPr bwMode="auto">
          <a:xfrm>
            <a:off x="0" y="22225"/>
            <a:ext cx="9143641" cy="6744527"/>
            <a:chOff x="0" y="-2240"/>
            <a:chExt cx="9144000" cy="6743608"/>
          </a:xfrm>
        </p:grpSpPr>
        <p:sp>
          <p:nvSpPr>
            <p:cNvPr id="21" name="9 Metin Yer Tutucusu"/>
            <p:cNvSpPr txBox="1">
              <a:spLocks/>
            </p:cNvSpPr>
            <p:nvPr/>
          </p:nvSpPr>
          <p:spPr bwMode="auto">
            <a:xfrm>
              <a:off x="0" y="-2240"/>
              <a:ext cx="9144000" cy="332655"/>
            </a:xfrm>
            <a:prstGeom prst="rect">
              <a:avLst/>
            </a:prstGeom>
            <a:solidFill>
              <a:schemeClr val="accent2"/>
            </a:solidFill>
            <a:ln w="9525">
              <a:solidFill>
                <a:srgbClr val="000000"/>
              </a:solidFill>
              <a:miter lim="800000"/>
              <a:headEnd/>
              <a:tailEnd/>
            </a:ln>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ts val="1200"/>
                </a:spcBef>
                <a:buNone/>
              </a:pPr>
              <a:r>
                <a:rPr lang="tr-TR" altLang="tr-TR" sz="1200" b="1" dirty="0">
                  <a:solidFill>
                    <a:schemeClr val="bg1"/>
                  </a:solidFill>
                </a:rPr>
                <a:t>BİRLEŞİK MANTIK DEVRELERİ (COMBINATIONAL LOGIC)</a:t>
              </a:r>
            </a:p>
          </p:txBody>
        </p:sp>
        <p:sp>
          <p:nvSpPr>
            <p:cNvPr id="23" name="Picture 4"/>
            <p:cNvSpPr>
              <a:spLocks noChangeAspect="1"/>
            </p:cNvSpPr>
            <p:nvPr/>
          </p:nvSpPr>
          <p:spPr bwMode="auto">
            <a:xfrm>
              <a:off x="226481" y="6211819"/>
              <a:ext cx="2628831" cy="5295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grpSp>
      <p:sp>
        <p:nvSpPr>
          <p:cNvPr id="24" name="6 Metin Yer Tutucusu"/>
          <p:cNvSpPr txBox="1">
            <a:spLocks/>
          </p:cNvSpPr>
          <p:nvPr/>
        </p:nvSpPr>
        <p:spPr>
          <a:xfrm>
            <a:off x="385527" y="506820"/>
            <a:ext cx="8496300" cy="477838"/>
          </a:xfrm>
          <a:prstGeom prst="rect">
            <a:avLst/>
          </a:prstGeom>
        </p:spPr>
        <p:txBody>
          <a:bodyPr vert="horz" lIns="91440" tIns="45720" rIns="91440" bIns="45720" rtlCol="0" anchor="ctr"/>
          <a:lstStyle>
            <a:defPPr>
              <a:defRPr lang="tr-TR"/>
            </a:defPPr>
            <a:lvl1pPr algn="l" rtl="0" eaLnBrk="0" fontAlgn="base" hangingPunct="0">
              <a:spcBef>
                <a:spcPct val="0"/>
              </a:spcBef>
              <a:spcAft>
                <a:spcPct val="0"/>
              </a:spcAft>
              <a:defRPr sz="900" kern="1200">
                <a:solidFill>
                  <a:schemeClr val="tx1">
                    <a:tint val="75000"/>
                  </a:schemeClr>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tr-TR" altLang="tr-TR" sz="2100" b="1" dirty="0">
                <a:solidFill>
                  <a:srgbClr val="00A5B5"/>
                </a:solidFill>
                <a:latin typeface="Verdana" panose="020B0604030504040204" pitchFamily="34" charset="0"/>
                <a:ea typeface="Verdana" panose="020B0604030504040204" pitchFamily="34" charset="0"/>
              </a:rPr>
              <a:t>3. Kodlama İle İlgili Lojik Devreler</a:t>
            </a:r>
          </a:p>
        </p:txBody>
      </p:sp>
      <p:cxnSp>
        <p:nvCxnSpPr>
          <p:cNvPr id="4" name="Düz Bağlayıcı 3"/>
          <p:cNvCxnSpPr/>
          <p:nvPr/>
        </p:nvCxnSpPr>
        <p:spPr>
          <a:xfrm>
            <a:off x="467544" y="1125538"/>
            <a:ext cx="8352606" cy="0"/>
          </a:xfrm>
          <a:prstGeom prst="line">
            <a:avLst/>
          </a:prstGeom>
          <a:ln w="28575"/>
        </p:spPr>
        <p:style>
          <a:lnRef idx="1">
            <a:schemeClr val="dk1"/>
          </a:lnRef>
          <a:fillRef idx="0">
            <a:schemeClr val="dk1"/>
          </a:fillRef>
          <a:effectRef idx="0">
            <a:schemeClr val="dk1"/>
          </a:effectRef>
          <a:fontRef idx="minor">
            <a:schemeClr val="tx1"/>
          </a:fontRef>
        </p:style>
      </p:cxnSp>
      <p:pic>
        <p:nvPicPr>
          <p:cNvPr id="3" name="Resim 2"/>
          <p:cNvPicPr>
            <a:picLocks noChangeAspect="1"/>
          </p:cNvPicPr>
          <p:nvPr/>
        </p:nvPicPr>
        <p:blipFill>
          <a:blip r:embed="rId2"/>
          <a:stretch>
            <a:fillRect/>
          </a:stretch>
        </p:blipFill>
        <p:spPr>
          <a:xfrm>
            <a:off x="329022" y="2546824"/>
            <a:ext cx="8629650" cy="3467100"/>
          </a:xfrm>
          <a:prstGeom prst="rect">
            <a:avLst/>
          </a:prstGeom>
        </p:spPr>
      </p:pic>
    </p:spTree>
    <p:extLst>
      <p:ext uri="{BB962C8B-B14F-4D97-AF65-F5344CB8AC3E}">
        <p14:creationId xmlns:p14="http://schemas.microsoft.com/office/powerpoint/2010/main" val="293558757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Picture 4"/>
          <p:cNvSpPr>
            <a:spLocks noChangeAspect="1"/>
          </p:cNvSpPr>
          <p:nvPr/>
        </p:nvSpPr>
        <p:spPr bwMode="auto">
          <a:xfrm>
            <a:off x="227013" y="6211888"/>
            <a:ext cx="2628900" cy="530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sp>
        <p:nvSpPr>
          <p:cNvPr id="55302" name="Picture 3"/>
          <p:cNvSpPr>
            <a:spLocks noChangeAspect="1"/>
          </p:cNvSpPr>
          <p:nvPr/>
        </p:nvSpPr>
        <p:spPr bwMode="auto">
          <a:xfrm>
            <a:off x="233363" y="6251575"/>
            <a:ext cx="25844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9" name="Metin kutusu 8"/>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sp>
        <p:nvSpPr>
          <p:cNvPr id="2" name="Metin kutusu 1"/>
          <p:cNvSpPr txBox="1"/>
          <p:nvPr/>
        </p:nvSpPr>
        <p:spPr>
          <a:xfrm>
            <a:off x="387863" y="1136553"/>
            <a:ext cx="8523780" cy="3847207"/>
          </a:xfrm>
          <a:prstGeom prst="rect">
            <a:avLst/>
          </a:prstGeom>
          <a:noFill/>
        </p:spPr>
        <p:txBody>
          <a:bodyPr wrap="square" rtlCol="0">
            <a:spAutoFit/>
          </a:bodyPr>
          <a:lstStyle/>
          <a:p>
            <a:pPr algn="just"/>
            <a:r>
              <a:rPr lang="tr-TR" sz="2300" b="1" dirty="0">
                <a:solidFill>
                  <a:srgbClr val="7030A0"/>
                </a:solidFill>
                <a:latin typeface="+mn-lt"/>
              </a:rPr>
              <a:t>5. Karşılaştırıcı ve Aritmetik İşlem Devreleri (</a:t>
            </a:r>
            <a:r>
              <a:rPr lang="tr-TR" sz="2300" b="1" dirty="0" err="1">
                <a:solidFill>
                  <a:srgbClr val="7030A0"/>
                </a:solidFill>
                <a:latin typeface="+mn-lt"/>
              </a:rPr>
              <a:t>Arithmetic</a:t>
            </a:r>
            <a:r>
              <a:rPr lang="tr-TR" sz="2300" b="1" dirty="0">
                <a:solidFill>
                  <a:srgbClr val="7030A0"/>
                </a:solidFill>
                <a:latin typeface="+mn-lt"/>
              </a:rPr>
              <a:t> </a:t>
            </a:r>
            <a:r>
              <a:rPr lang="tr-TR" sz="2300" b="1" dirty="0" err="1">
                <a:solidFill>
                  <a:srgbClr val="7030A0"/>
                </a:solidFill>
                <a:latin typeface="+mn-lt"/>
              </a:rPr>
              <a:t>Lojic</a:t>
            </a:r>
            <a:r>
              <a:rPr lang="tr-TR" sz="2300" b="1" dirty="0">
                <a:solidFill>
                  <a:srgbClr val="7030A0"/>
                </a:solidFill>
                <a:latin typeface="+mn-lt"/>
              </a:rPr>
              <a:t> </a:t>
            </a:r>
            <a:r>
              <a:rPr lang="tr-TR" sz="2300" b="1" dirty="0" err="1">
                <a:solidFill>
                  <a:srgbClr val="7030A0"/>
                </a:solidFill>
                <a:latin typeface="+mn-lt"/>
              </a:rPr>
              <a:t>Unit</a:t>
            </a:r>
            <a:r>
              <a:rPr lang="tr-TR" sz="2300" b="1" dirty="0">
                <a:solidFill>
                  <a:srgbClr val="7030A0"/>
                </a:solidFill>
                <a:latin typeface="+mn-lt"/>
              </a:rPr>
              <a:t>)</a:t>
            </a:r>
          </a:p>
          <a:p>
            <a:pPr algn="just"/>
            <a:r>
              <a:rPr lang="tr-TR" sz="2300" b="1" dirty="0">
                <a:solidFill>
                  <a:srgbClr val="00B0F0"/>
                </a:solidFill>
                <a:latin typeface="+mn-lt"/>
              </a:rPr>
              <a:t>b. Aritmetik İşlem Devreleri</a:t>
            </a:r>
          </a:p>
          <a:p>
            <a:pPr algn="just"/>
            <a:r>
              <a:rPr lang="tr-TR" sz="2200" b="1" dirty="0">
                <a:latin typeface="+mn-lt"/>
              </a:rPr>
              <a:t>2. Çıkarıcı Devreleri (</a:t>
            </a:r>
            <a:r>
              <a:rPr lang="tr-TR" sz="2200" b="1" dirty="0" err="1">
                <a:latin typeface="+mn-lt"/>
              </a:rPr>
              <a:t>Subtractor</a:t>
            </a:r>
            <a:r>
              <a:rPr lang="tr-TR" sz="2200" b="1" dirty="0">
                <a:latin typeface="+mn-lt"/>
              </a:rPr>
              <a:t> </a:t>
            </a:r>
            <a:r>
              <a:rPr lang="tr-TR" sz="2200" b="1" dirty="0" err="1">
                <a:latin typeface="+mn-lt"/>
              </a:rPr>
              <a:t>Circuits</a:t>
            </a:r>
            <a:r>
              <a:rPr lang="tr-TR" sz="2200" b="1" dirty="0">
                <a:latin typeface="+mn-lt"/>
              </a:rPr>
              <a:t>) </a:t>
            </a:r>
          </a:p>
          <a:p>
            <a:pPr algn="just"/>
            <a:endParaRPr lang="tr-TR" sz="2200" dirty="0">
              <a:latin typeface="+mn-lt"/>
            </a:endParaRPr>
          </a:p>
          <a:p>
            <a:pPr algn="just"/>
            <a:r>
              <a:rPr lang="tr-TR" sz="2200" dirty="0">
                <a:solidFill>
                  <a:srgbClr val="00B050"/>
                </a:solidFill>
                <a:latin typeface="+mn-lt"/>
              </a:rPr>
              <a:t>ii- Tam Çıkarıcı Devresi (Full </a:t>
            </a:r>
            <a:r>
              <a:rPr lang="tr-TR" sz="2200" dirty="0" err="1">
                <a:solidFill>
                  <a:srgbClr val="00B050"/>
                </a:solidFill>
                <a:latin typeface="+mn-lt"/>
              </a:rPr>
              <a:t>Subtractor</a:t>
            </a:r>
            <a:r>
              <a:rPr lang="tr-TR" sz="2200" dirty="0">
                <a:solidFill>
                  <a:srgbClr val="00B050"/>
                </a:solidFill>
                <a:latin typeface="+mn-lt"/>
              </a:rPr>
              <a:t>) </a:t>
            </a:r>
          </a:p>
          <a:p>
            <a:pPr algn="just"/>
            <a:endParaRPr lang="tr-TR" sz="2200" dirty="0">
              <a:latin typeface="+mn-lt"/>
            </a:endParaRPr>
          </a:p>
          <a:p>
            <a:pPr algn="just"/>
            <a:r>
              <a:rPr lang="tr-TR" sz="2200" dirty="0">
                <a:latin typeface="+mn-lt"/>
              </a:rPr>
              <a:t>Daha düşük değerli basamak tarafından ‘1’ borç alınmış olabileceğini dikkate alarak iki biti birbirinden çıkaran bileşik devre, ‘tam çıkarıcı’ olarak isimlendirilir. Üç giriş ve iki çıkışa sahip tam çıkarıcı devresinde girişler; çıkarılan, çıkan ve borcu gösterirken, çıkışlardan biri farkı diğeri borcu gösterir. </a:t>
            </a:r>
          </a:p>
        </p:txBody>
      </p:sp>
      <p:grpSp>
        <p:nvGrpSpPr>
          <p:cNvPr id="17" name="Grup 16"/>
          <p:cNvGrpSpPr/>
          <p:nvPr/>
        </p:nvGrpSpPr>
        <p:grpSpPr>
          <a:xfrm>
            <a:off x="0" y="22225"/>
            <a:ext cx="9143641" cy="6744527"/>
            <a:chOff x="0" y="22225"/>
            <a:chExt cx="9143641" cy="6744527"/>
          </a:xfrm>
        </p:grpSpPr>
        <p:grpSp>
          <p:nvGrpSpPr>
            <p:cNvPr id="18" name="Grup 21"/>
            <p:cNvGrpSpPr>
              <a:grpSpLocks/>
            </p:cNvGrpSpPr>
            <p:nvPr/>
          </p:nvGrpSpPr>
          <p:grpSpPr bwMode="auto">
            <a:xfrm>
              <a:off x="0" y="22225"/>
              <a:ext cx="9143641" cy="6744527"/>
              <a:chOff x="0" y="-2240"/>
              <a:chExt cx="9144000" cy="6743608"/>
            </a:xfrm>
          </p:grpSpPr>
          <p:sp>
            <p:nvSpPr>
              <p:cNvPr id="21" name="9 Metin Yer Tutucusu"/>
              <p:cNvSpPr txBox="1">
                <a:spLocks/>
              </p:cNvSpPr>
              <p:nvPr/>
            </p:nvSpPr>
            <p:spPr bwMode="auto">
              <a:xfrm>
                <a:off x="0" y="-2240"/>
                <a:ext cx="9144000" cy="332655"/>
              </a:xfrm>
              <a:prstGeom prst="rect">
                <a:avLst/>
              </a:prstGeom>
              <a:solidFill>
                <a:schemeClr val="accent2"/>
              </a:solidFill>
              <a:ln w="9525">
                <a:solidFill>
                  <a:srgbClr val="000000"/>
                </a:solidFill>
                <a:miter lim="800000"/>
                <a:headEnd/>
                <a:tailEnd/>
              </a:ln>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ts val="1200"/>
                  </a:spcBef>
                  <a:buNone/>
                </a:pPr>
                <a:r>
                  <a:rPr lang="tr-TR" altLang="tr-TR" sz="1200" b="1" dirty="0">
                    <a:solidFill>
                      <a:schemeClr val="bg1"/>
                    </a:solidFill>
                  </a:rPr>
                  <a:t> BİRLEŞİK MANTIK DEVRELERİ (COMBINATIONAL LOGIC)</a:t>
                </a:r>
              </a:p>
            </p:txBody>
          </p:sp>
          <p:sp>
            <p:nvSpPr>
              <p:cNvPr id="23" name="Picture 4"/>
              <p:cNvSpPr>
                <a:spLocks noChangeAspect="1"/>
              </p:cNvSpPr>
              <p:nvPr/>
            </p:nvSpPr>
            <p:spPr bwMode="auto">
              <a:xfrm>
                <a:off x="226481" y="6211819"/>
                <a:ext cx="2628831" cy="5295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grpSp>
        <p:sp>
          <p:nvSpPr>
            <p:cNvPr id="20" name="Metin kutusu 19"/>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sp>
        <p:nvSpPr>
          <p:cNvPr id="24" name="6 Metin Yer Tutucusu"/>
          <p:cNvSpPr txBox="1">
            <a:spLocks/>
          </p:cNvSpPr>
          <p:nvPr/>
        </p:nvSpPr>
        <p:spPr>
          <a:xfrm>
            <a:off x="385527" y="506820"/>
            <a:ext cx="8496300" cy="477838"/>
          </a:xfrm>
          <a:prstGeom prst="rect">
            <a:avLst/>
          </a:prstGeom>
        </p:spPr>
        <p:txBody>
          <a:bodyPr vert="horz" lIns="91440" tIns="45720" rIns="91440" bIns="45720" rtlCol="0" anchor="ctr"/>
          <a:lstStyle>
            <a:defPPr>
              <a:defRPr lang="tr-TR"/>
            </a:defPPr>
            <a:lvl1pPr algn="l" rtl="0" eaLnBrk="0" fontAlgn="base" hangingPunct="0">
              <a:spcBef>
                <a:spcPct val="0"/>
              </a:spcBef>
              <a:spcAft>
                <a:spcPct val="0"/>
              </a:spcAft>
              <a:defRPr sz="900" kern="1200">
                <a:solidFill>
                  <a:schemeClr val="tx1">
                    <a:tint val="75000"/>
                  </a:schemeClr>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tr-TR" altLang="tr-TR" sz="2100" b="1" dirty="0">
                <a:solidFill>
                  <a:srgbClr val="00A5B5"/>
                </a:solidFill>
                <a:latin typeface="Verdana" panose="020B0604030504040204" pitchFamily="34" charset="0"/>
                <a:ea typeface="Verdana" panose="020B0604030504040204" pitchFamily="34" charset="0"/>
              </a:rPr>
              <a:t>3. Kodlama İle İlgili Lojik Devreler</a:t>
            </a:r>
          </a:p>
        </p:txBody>
      </p:sp>
      <p:cxnSp>
        <p:nvCxnSpPr>
          <p:cNvPr id="4" name="Düz Bağlayıcı 3"/>
          <p:cNvCxnSpPr/>
          <p:nvPr/>
        </p:nvCxnSpPr>
        <p:spPr>
          <a:xfrm>
            <a:off x="467544" y="1125538"/>
            <a:ext cx="8352606"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3464941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Picture 4"/>
          <p:cNvSpPr>
            <a:spLocks noChangeAspect="1"/>
          </p:cNvSpPr>
          <p:nvPr/>
        </p:nvSpPr>
        <p:spPr bwMode="auto">
          <a:xfrm>
            <a:off x="227013" y="6211888"/>
            <a:ext cx="2628900" cy="530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sp>
        <p:nvSpPr>
          <p:cNvPr id="55302" name="Picture 3"/>
          <p:cNvSpPr>
            <a:spLocks noChangeAspect="1"/>
          </p:cNvSpPr>
          <p:nvPr/>
        </p:nvSpPr>
        <p:spPr bwMode="auto">
          <a:xfrm>
            <a:off x="233363" y="6251575"/>
            <a:ext cx="25844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9" name="Metin kutusu 8"/>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nvGrpSpPr>
          <p:cNvPr id="17" name="Grup 16"/>
          <p:cNvGrpSpPr/>
          <p:nvPr/>
        </p:nvGrpSpPr>
        <p:grpSpPr>
          <a:xfrm>
            <a:off x="0" y="37821"/>
            <a:ext cx="9143641" cy="6744527"/>
            <a:chOff x="0" y="22225"/>
            <a:chExt cx="9143641" cy="6744527"/>
          </a:xfrm>
        </p:grpSpPr>
        <p:grpSp>
          <p:nvGrpSpPr>
            <p:cNvPr id="18" name="Grup 21"/>
            <p:cNvGrpSpPr>
              <a:grpSpLocks/>
            </p:cNvGrpSpPr>
            <p:nvPr/>
          </p:nvGrpSpPr>
          <p:grpSpPr bwMode="auto">
            <a:xfrm>
              <a:off x="0" y="22225"/>
              <a:ext cx="9143641" cy="6744527"/>
              <a:chOff x="0" y="-2240"/>
              <a:chExt cx="9144000" cy="6743608"/>
            </a:xfrm>
          </p:grpSpPr>
          <p:sp>
            <p:nvSpPr>
              <p:cNvPr id="21" name="9 Metin Yer Tutucusu"/>
              <p:cNvSpPr txBox="1">
                <a:spLocks/>
              </p:cNvSpPr>
              <p:nvPr/>
            </p:nvSpPr>
            <p:spPr bwMode="auto">
              <a:xfrm>
                <a:off x="0" y="-2240"/>
                <a:ext cx="9144000" cy="332655"/>
              </a:xfrm>
              <a:prstGeom prst="rect">
                <a:avLst/>
              </a:prstGeom>
              <a:solidFill>
                <a:schemeClr val="accent2"/>
              </a:solidFill>
              <a:ln w="9525">
                <a:solidFill>
                  <a:srgbClr val="000000"/>
                </a:solidFill>
                <a:miter lim="800000"/>
                <a:headEnd/>
                <a:tailEnd/>
              </a:ln>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ts val="1200"/>
                  </a:spcBef>
                  <a:buNone/>
                </a:pPr>
                <a:r>
                  <a:rPr lang="tr-TR" altLang="tr-TR" sz="1200" b="1" dirty="0">
                    <a:solidFill>
                      <a:schemeClr val="bg1"/>
                    </a:solidFill>
                  </a:rPr>
                  <a:t> BİRLEŞİK MANTIK DEVRELERİ (COMBINATIONAL LOGIC)</a:t>
                </a:r>
              </a:p>
            </p:txBody>
          </p:sp>
          <p:sp>
            <p:nvSpPr>
              <p:cNvPr id="23" name="Picture 4"/>
              <p:cNvSpPr>
                <a:spLocks noChangeAspect="1"/>
              </p:cNvSpPr>
              <p:nvPr/>
            </p:nvSpPr>
            <p:spPr bwMode="auto">
              <a:xfrm>
                <a:off x="226481" y="6211819"/>
                <a:ext cx="2628831" cy="5295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grpSp>
        <p:sp>
          <p:nvSpPr>
            <p:cNvPr id="20" name="Metin kutusu 19"/>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sp>
        <p:nvSpPr>
          <p:cNvPr id="24" name="6 Metin Yer Tutucusu"/>
          <p:cNvSpPr txBox="1">
            <a:spLocks/>
          </p:cNvSpPr>
          <p:nvPr/>
        </p:nvSpPr>
        <p:spPr>
          <a:xfrm>
            <a:off x="385527" y="506820"/>
            <a:ext cx="8496300" cy="477838"/>
          </a:xfrm>
          <a:prstGeom prst="rect">
            <a:avLst/>
          </a:prstGeom>
        </p:spPr>
        <p:txBody>
          <a:bodyPr vert="horz" lIns="91440" tIns="45720" rIns="91440" bIns="45720" rtlCol="0" anchor="ctr"/>
          <a:lstStyle>
            <a:defPPr>
              <a:defRPr lang="tr-TR"/>
            </a:defPPr>
            <a:lvl1pPr algn="l" rtl="0" eaLnBrk="0" fontAlgn="base" hangingPunct="0">
              <a:spcBef>
                <a:spcPct val="0"/>
              </a:spcBef>
              <a:spcAft>
                <a:spcPct val="0"/>
              </a:spcAft>
              <a:defRPr sz="900" kern="1200">
                <a:solidFill>
                  <a:schemeClr val="tx1">
                    <a:tint val="75000"/>
                  </a:schemeClr>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tr-TR" altLang="tr-TR" sz="2100" b="1" dirty="0">
                <a:solidFill>
                  <a:srgbClr val="00A5B5"/>
                </a:solidFill>
                <a:latin typeface="Verdana" panose="020B0604030504040204" pitchFamily="34" charset="0"/>
                <a:ea typeface="Verdana" panose="020B0604030504040204" pitchFamily="34" charset="0"/>
              </a:rPr>
              <a:t>3. Kodlama İle İlgili Lojik Devreler</a:t>
            </a:r>
          </a:p>
        </p:txBody>
      </p:sp>
      <p:cxnSp>
        <p:nvCxnSpPr>
          <p:cNvPr id="4" name="Düz Bağlayıcı 3"/>
          <p:cNvCxnSpPr/>
          <p:nvPr/>
        </p:nvCxnSpPr>
        <p:spPr>
          <a:xfrm>
            <a:off x="467544" y="1125538"/>
            <a:ext cx="8352606" cy="0"/>
          </a:xfrm>
          <a:prstGeom prst="line">
            <a:avLst/>
          </a:prstGeom>
          <a:ln w="28575"/>
        </p:spPr>
        <p:style>
          <a:lnRef idx="1">
            <a:schemeClr val="dk1"/>
          </a:lnRef>
          <a:fillRef idx="0">
            <a:schemeClr val="dk1"/>
          </a:fillRef>
          <a:effectRef idx="0">
            <a:schemeClr val="dk1"/>
          </a:effectRef>
          <a:fontRef idx="minor">
            <a:schemeClr val="tx1"/>
          </a:fontRef>
        </p:style>
      </p:cxnSp>
      <p:pic>
        <p:nvPicPr>
          <p:cNvPr id="3" name="Resim 2"/>
          <p:cNvPicPr>
            <a:picLocks noChangeAspect="1"/>
          </p:cNvPicPr>
          <p:nvPr/>
        </p:nvPicPr>
        <p:blipFill>
          <a:blip r:embed="rId2"/>
          <a:stretch>
            <a:fillRect/>
          </a:stretch>
        </p:blipFill>
        <p:spPr>
          <a:xfrm>
            <a:off x="243297" y="1774048"/>
            <a:ext cx="8801100" cy="3867150"/>
          </a:xfrm>
          <a:prstGeom prst="rect">
            <a:avLst/>
          </a:prstGeom>
        </p:spPr>
      </p:pic>
    </p:spTree>
    <p:extLst>
      <p:ext uri="{BB962C8B-B14F-4D97-AF65-F5344CB8AC3E}">
        <p14:creationId xmlns:p14="http://schemas.microsoft.com/office/powerpoint/2010/main" val="96376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Picture 4"/>
          <p:cNvSpPr>
            <a:spLocks noChangeAspect="1"/>
          </p:cNvSpPr>
          <p:nvPr/>
        </p:nvSpPr>
        <p:spPr bwMode="auto">
          <a:xfrm>
            <a:off x="227013" y="6211888"/>
            <a:ext cx="2628900" cy="530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sp>
        <p:nvSpPr>
          <p:cNvPr id="55302" name="Picture 3"/>
          <p:cNvSpPr>
            <a:spLocks noChangeAspect="1"/>
          </p:cNvSpPr>
          <p:nvPr/>
        </p:nvSpPr>
        <p:spPr bwMode="auto">
          <a:xfrm>
            <a:off x="233363" y="6251575"/>
            <a:ext cx="25844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9" name="Metin kutusu 8"/>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nvGrpSpPr>
          <p:cNvPr id="17" name="Grup 16"/>
          <p:cNvGrpSpPr/>
          <p:nvPr/>
        </p:nvGrpSpPr>
        <p:grpSpPr>
          <a:xfrm>
            <a:off x="0" y="22225"/>
            <a:ext cx="9143641" cy="6744527"/>
            <a:chOff x="0" y="22225"/>
            <a:chExt cx="9143641" cy="6744527"/>
          </a:xfrm>
        </p:grpSpPr>
        <p:grpSp>
          <p:nvGrpSpPr>
            <p:cNvPr id="18" name="Grup 21"/>
            <p:cNvGrpSpPr>
              <a:grpSpLocks/>
            </p:cNvGrpSpPr>
            <p:nvPr/>
          </p:nvGrpSpPr>
          <p:grpSpPr bwMode="auto">
            <a:xfrm>
              <a:off x="0" y="22225"/>
              <a:ext cx="9143641" cy="6744527"/>
              <a:chOff x="0" y="-2240"/>
              <a:chExt cx="9144000" cy="6743608"/>
            </a:xfrm>
          </p:grpSpPr>
          <p:sp>
            <p:nvSpPr>
              <p:cNvPr id="21" name="9 Metin Yer Tutucusu"/>
              <p:cNvSpPr txBox="1">
                <a:spLocks/>
              </p:cNvSpPr>
              <p:nvPr/>
            </p:nvSpPr>
            <p:spPr bwMode="auto">
              <a:xfrm>
                <a:off x="0" y="-2240"/>
                <a:ext cx="9144000" cy="332655"/>
              </a:xfrm>
              <a:prstGeom prst="rect">
                <a:avLst/>
              </a:prstGeom>
              <a:solidFill>
                <a:schemeClr val="accent2"/>
              </a:solidFill>
              <a:ln w="9525">
                <a:solidFill>
                  <a:srgbClr val="000000"/>
                </a:solidFill>
                <a:miter lim="800000"/>
                <a:headEnd/>
                <a:tailEnd/>
              </a:ln>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ts val="1200"/>
                  </a:spcBef>
                  <a:buNone/>
                </a:pPr>
                <a:r>
                  <a:rPr lang="tr-TR" altLang="tr-TR" sz="1200" b="1" dirty="0">
                    <a:solidFill>
                      <a:schemeClr val="bg1"/>
                    </a:solidFill>
                  </a:rPr>
                  <a:t>BİRLEŞİK MANTIK DEVRELERİ (COMBINATIONAL LOGIC)</a:t>
                </a:r>
              </a:p>
            </p:txBody>
          </p:sp>
          <p:sp>
            <p:nvSpPr>
              <p:cNvPr id="23" name="Picture 4"/>
              <p:cNvSpPr>
                <a:spLocks noChangeAspect="1"/>
              </p:cNvSpPr>
              <p:nvPr/>
            </p:nvSpPr>
            <p:spPr bwMode="auto">
              <a:xfrm>
                <a:off x="226481" y="6211819"/>
                <a:ext cx="2628831" cy="5295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grpSp>
        <p:sp>
          <p:nvSpPr>
            <p:cNvPr id="20" name="Metin kutusu 19"/>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sp>
        <p:nvSpPr>
          <p:cNvPr id="2" name="Metin kutusu 1"/>
          <p:cNvSpPr txBox="1"/>
          <p:nvPr/>
        </p:nvSpPr>
        <p:spPr>
          <a:xfrm>
            <a:off x="358048" y="1118349"/>
            <a:ext cx="8523780" cy="4339650"/>
          </a:xfrm>
          <a:prstGeom prst="rect">
            <a:avLst/>
          </a:prstGeom>
          <a:noFill/>
        </p:spPr>
        <p:txBody>
          <a:bodyPr wrap="square" rtlCol="0">
            <a:spAutoFit/>
          </a:bodyPr>
          <a:lstStyle/>
          <a:p>
            <a:pPr algn="just"/>
            <a:r>
              <a:rPr lang="tr-TR" sz="2300" b="1" dirty="0">
                <a:solidFill>
                  <a:srgbClr val="7030A0"/>
                </a:solidFill>
                <a:latin typeface="+mn-lt"/>
              </a:rPr>
              <a:t>1. Kodlayıcı Devreler (</a:t>
            </a:r>
            <a:r>
              <a:rPr lang="tr-TR" sz="2300" b="1" dirty="0" err="1">
                <a:solidFill>
                  <a:srgbClr val="7030A0"/>
                </a:solidFill>
                <a:latin typeface="+mn-lt"/>
              </a:rPr>
              <a:t>Encoders</a:t>
            </a:r>
            <a:r>
              <a:rPr lang="tr-TR" sz="2300" b="1" dirty="0">
                <a:solidFill>
                  <a:srgbClr val="7030A0"/>
                </a:solidFill>
                <a:latin typeface="+mn-lt"/>
              </a:rPr>
              <a:t>) </a:t>
            </a:r>
          </a:p>
          <a:p>
            <a:pPr algn="just"/>
            <a:endParaRPr lang="tr-TR" sz="2300" dirty="0">
              <a:latin typeface="+mn-lt"/>
            </a:endParaRPr>
          </a:p>
          <a:p>
            <a:pPr algn="just"/>
            <a:r>
              <a:rPr lang="tr-TR" sz="2300" dirty="0">
                <a:latin typeface="+mn-lt"/>
              </a:rPr>
              <a:t>‘n’ bit girişli bir sistemde, girişindeki bilgiyi ikili sayı sisteminde kodlanmış olarak çıkışında veren bileşik devreye, ‘kodlayıcı devre’ (</a:t>
            </a:r>
            <a:r>
              <a:rPr lang="tr-TR" sz="2300" dirty="0" err="1">
                <a:latin typeface="+mn-lt"/>
              </a:rPr>
              <a:t>encoder</a:t>
            </a:r>
            <a:r>
              <a:rPr lang="tr-TR" sz="2300" dirty="0">
                <a:latin typeface="+mn-lt"/>
              </a:rPr>
              <a:t>) denir. </a:t>
            </a:r>
          </a:p>
          <a:p>
            <a:pPr algn="just"/>
            <a:endParaRPr lang="tr-TR" sz="2300" dirty="0">
              <a:latin typeface="+mn-lt"/>
            </a:endParaRPr>
          </a:p>
          <a:p>
            <a:pPr algn="just"/>
            <a:r>
              <a:rPr lang="tr-TR" sz="2300" dirty="0">
                <a:latin typeface="+mn-lt"/>
              </a:rPr>
              <a:t>Farklı bir bakış açısı ile, insanlar tarafından kolayca anlaşılabilen rakam ve karakterlerin farklı bilgiler şekline dönüştürülmesini sağlayan devreler, ‘kodlayıcı devreler’ olarak isimlendirilir. </a:t>
            </a:r>
          </a:p>
          <a:p>
            <a:pPr algn="just"/>
            <a:endParaRPr lang="tr-TR" sz="2300" dirty="0">
              <a:latin typeface="+mn-lt"/>
            </a:endParaRPr>
          </a:p>
          <a:p>
            <a:pPr algn="just"/>
            <a:r>
              <a:rPr lang="tr-TR" sz="2300" dirty="0">
                <a:latin typeface="+mn-lt"/>
              </a:rPr>
              <a:t>Kodlayıcı devrelerde, herhangi bir anda girişlerden sadece bir tanesi aktif olabilir ve aktif olan girişe göre ‘m’ bitli çıkış kodu üretilir.</a:t>
            </a:r>
            <a:endParaRPr lang="tr-TR" sz="2800" dirty="0">
              <a:latin typeface="+mn-lt"/>
            </a:endParaRPr>
          </a:p>
        </p:txBody>
      </p:sp>
      <p:sp>
        <p:nvSpPr>
          <p:cNvPr id="24" name="6 Metin Yer Tutucusu"/>
          <p:cNvSpPr txBox="1">
            <a:spLocks/>
          </p:cNvSpPr>
          <p:nvPr/>
        </p:nvSpPr>
        <p:spPr>
          <a:xfrm>
            <a:off x="385527" y="506820"/>
            <a:ext cx="8496300" cy="477838"/>
          </a:xfrm>
          <a:prstGeom prst="rect">
            <a:avLst/>
          </a:prstGeom>
        </p:spPr>
        <p:txBody>
          <a:bodyPr vert="horz" lIns="91440" tIns="45720" rIns="91440" bIns="45720" rtlCol="0" anchor="ctr"/>
          <a:lstStyle>
            <a:defPPr>
              <a:defRPr lang="tr-TR"/>
            </a:defPPr>
            <a:lvl1pPr algn="l" rtl="0" eaLnBrk="0" fontAlgn="base" hangingPunct="0">
              <a:spcBef>
                <a:spcPct val="0"/>
              </a:spcBef>
              <a:spcAft>
                <a:spcPct val="0"/>
              </a:spcAft>
              <a:defRPr sz="900" kern="1200">
                <a:solidFill>
                  <a:schemeClr val="tx1">
                    <a:tint val="75000"/>
                  </a:schemeClr>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tr-TR" altLang="tr-TR" sz="2100" b="1" dirty="0">
                <a:solidFill>
                  <a:srgbClr val="00A5B5"/>
                </a:solidFill>
                <a:latin typeface="Verdana" panose="020B0604030504040204" pitchFamily="34" charset="0"/>
                <a:ea typeface="Verdana" panose="020B0604030504040204" pitchFamily="34" charset="0"/>
              </a:rPr>
              <a:t>3. Kodlama İle İlgili Lojik Devreler</a:t>
            </a:r>
          </a:p>
        </p:txBody>
      </p:sp>
      <p:cxnSp>
        <p:nvCxnSpPr>
          <p:cNvPr id="4" name="Düz Bağlayıcı 3"/>
          <p:cNvCxnSpPr/>
          <p:nvPr/>
        </p:nvCxnSpPr>
        <p:spPr>
          <a:xfrm>
            <a:off x="467544" y="1125538"/>
            <a:ext cx="8352606"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9158940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Picture 4"/>
          <p:cNvSpPr>
            <a:spLocks noChangeAspect="1"/>
          </p:cNvSpPr>
          <p:nvPr/>
        </p:nvSpPr>
        <p:spPr bwMode="auto">
          <a:xfrm>
            <a:off x="227013" y="6211888"/>
            <a:ext cx="2628900" cy="530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sp>
        <p:nvSpPr>
          <p:cNvPr id="55302" name="Picture 3"/>
          <p:cNvSpPr>
            <a:spLocks noChangeAspect="1"/>
          </p:cNvSpPr>
          <p:nvPr/>
        </p:nvSpPr>
        <p:spPr bwMode="auto">
          <a:xfrm>
            <a:off x="233363" y="6251575"/>
            <a:ext cx="25844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9" name="Metin kutusu 8"/>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sp>
        <p:nvSpPr>
          <p:cNvPr id="2" name="Metin kutusu 1"/>
          <p:cNvSpPr txBox="1"/>
          <p:nvPr/>
        </p:nvSpPr>
        <p:spPr>
          <a:xfrm>
            <a:off x="387863" y="1136553"/>
            <a:ext cx="8523780" cy="3847207"/>
          </a:xfrm>
          <a:prstGeom prst="rect">
            <a:avLst/>
          </a:prstGeom>
          <a:noFill/>
        </p:spPr>
        <p:txBody>
          <a:bodyPr wrap="square" rtlCol="0">
            <a:spAutoFit/>
          </a:bodyPr>
          <a:lstStyle/>
          <a:p>
            <a:pPr algn="just"/>
            <a:r>
              <a:rPr lang="tr-TR" sz="2300" b="1" dirty="0">
                <a:solidFill>
                  <a:srgbClr val="7030A0"/>
                </a:solidFill>
                <a:latin typeface="+mn-lt"/>
              </a:rPr>
              <a:t>5. Karşılaştırıcı ve Aritmetik İşlem Devreleri (</a:t>
            </a:r>
            <a:r>
              <a:rPr lang="tr-TR" sz="2300" b="1" dirty="0" err="1">
                <a:solidFill>
                  <a:srgbClr val="7030A0"/>
                </a:solidFill>
                <a:latin typeface="+mn-lt"/>
              </a:rPr>
              <a:t>Arithmetic</a:t>
            </a:r>
            <a:r>
              <a:rPr lang="tr-TR" sz="2300" b="1" dirty="0">
                <a:solidFill>
                  <a:srgbClr val="7030A0"/>
                </a:solidFill>
                <a:latin typeface="+mn-lt"/>
              </a:rPr>
              <a:t> </a:t>
            </a:r>
            <a:r>
              <a:rPr lang="tr-TR" sz="2300" b="1" dirty="0" err="1">
                <a:solidFill>
                  <a:srgbClr val="7030A0"/>
                </a:solidFill>
                <a:latin typeface="+mn-lt"/>
              </a:rPr>
              <a:t>Lojic</a:t>
            </a:r>
            <a:r>
              <a:rPr lang="tr-TR" sz="2300" b="1" dirty="0">
                <a:solidFill>
                  <a:srgbClr val="7030A0"/>
                </a:solidFill>
                <a:latin typeface="+mn-lt"/>
              </a:rPr>
              <a:t> </a:t>
            </a:r>
            <a:r>
              <a:rPr lang="tr-TR" sz="2300" b="1" dirty="0" err="1">
                <a:solidFill>
                  <a:srgbClr val="7030A0"/>
                </a:solidFill>
                <a:latin typeface="+mn-lt"/>
              </a:rPr>
              <a:t>Unit</a:t>
            </a:r>
            <a:r>
              <a:rPr lang="tr-TR" sz="2300" b="1" dirty="0">
                <a:solidFill>
                  <a:srgbClr val="7030A0"/>
                </a:solidFill>
                <a:latin typeface="+mn-lt"/>
              </a:rPr>
              <a:t>)</a:t>
            </a:r>
          </a:p>
          <a:p>
            <a:pPr algn="just"/>
            <a:r>
              <a:rPr lang="tr-TR" sz="2300" b="1" dirty="0">
                <a:solidFill>
                  <a:srgbClr val="00B0F0"/>
                </a:solidFill>
                <a:latin typeface="+mn-lt"/>
              </a:rPr>
              <a:t>b. Aritmetik İşlem Devreleri</a:t>
            </a:r>
          </a:p>
          <a:p>
            <a:pPr algn="just"/>
            <a:r>
              <a:rPr lang="tr-TR" sz="2200" b="1" dirty="0">
                <a:latin typeface="+mn-lt"/>
              </a:rPr>
              <a:t>2. Çıkarıcı Devreleri (</a:t>
            </a:r>
            <a:r>
              <a:rPr lang="tr-TR" sz="2200" b="1" dirty="0" err="1">
                <a:latin typeface="+mn-lt"/>
              </a:rPr>
              <a:t>Subtractor</a:t>
            </a:r>
            <a:r>
              <a:rPr lang="tr-TR" sz="2200" b="1" dirty="0">
                <a:latin typeface="+mn-lt"/>
              </a:rPr>
              <a:t> </a:t>
            </a:r>
            <a:r>
              <a:rPr lang="tr-TR" sz="2200" b="1" dirty="0" err="1">
                <a:latin typeface="+mn-lt"/>
              </a:rPr>
              <a:t>Circuits</a:t>
            </a:r>
            <a:r>
              <a:rPr lang="tr-TR" sz="2200" b="1" dirty="0">
                <a:latin typeface="+mn-lt"/>
              </a:rPr>
              <a:t>) </a:t>
            </a:r>
          </a:p>
          <a:p>
            <a:pPr algn="just"/>
            <a:endParaRPr lang="tr-TR" sz="2200" dirty="0">
              <a:latin typeface="+mn-lt"/>
            </a:endParaRPr>
          </a:p>
          <a:p>
            <a:pPr algn="just"/>
            <a:r>
              <a:rPr lang="tr-TR" sz="2200" dirty="0">
                <a:solidFill>
                  <a:srgbClr val="00B050"/>
                </a:solidFill>
                <a:latin typeface="+mn-lt"/>
              </a:rPr>
              <a:t>ii- Tam Çıkarıcı Devresi (Full </a:t>
            </a:r>
            <a:r>
              <a:rPr lang="tr-TR" sz="2200" dirty="0" err="1">
                <a:solidFill>
                  <a:srgbClr val="00B050"/>
                </a:solidFill>
                <a:latin typeface="+mn-lt"/>
              </a:rPr>
              <a:t>Subtractor</a:t>
            </a:r>
            <a:r>
              <a:rPr lang="tr-TR" sz="2200" dirty="0">
                <a:solidFill>
                  <a:srgbClr val="00B050"/>
                </a:solidFill>
                <a:latin typeface="+mn-lt"/>
              </a:rPr>
              <a:t>) </a:t>
            </a:r>
          </a:p>
          <a:p>
            <a:pPr algn="just"/>
            <a:endParaRPr lang="tr-TR" sz="2200" dirty="0">
              <a:latin typeface="+mn-lt"/>
            </a:endParaRPr>
          </a:p>
          <a:p>
            <a:pPr algn="just"/>
            <a:r>
              <a:rPr lang="tr-TR" sz="2200" dirty="0">
                <a:latin typeface="+mn-lt"/>
              </a:rPr>
              <a:t>Girişin üç adet olması nedeniyle, doğruluk tablosunda 8 farklı durum bulunur. Doğruluk tablosundaki A=B=0, C=1 durumu, C bitinin daha önce düşük basamak değerli kademeden ‘1’ borç alındığını gösterir. Doğruluk tablosu çıkış sütunlarındaki değerlerin Elde edilen eşitliklerden, ‘Fark’ sadeleştirilemese de, ‘Borç’ ifadesi sadeleştirilebilir.</a:t>
            </a:r>
          </a:p>
        </p:txBody>
      </p:sp>
      <p:grpSp>
        <p:nvGrpSpPr>
          <p:cNvPr id="17" name="Grup 16"/>
          <p:cNvGrpSpPr/>
          <p:nvPr/>
        </p:nvGrpSpPr>
        <p:grpSpPr>
          <a:xfrm>
            <a:off x="0" y="22225"/>
            <a:ext cx="9143641" cy="6744527"/>
            <a:chOff x="0" y="22225"/>
            <a:chExt cx="9143641" cy="6744527"/>
          </a:xfrm>
        </p:grpSpPr>
        <p:grpSp>
          <p:nvGrpSpPr>
            <p:cNvPr id="18" name="Grup 21"/>
            <p:cNvGrpSpPr>
              <a:grpSpLocks/>
            </p:cNvGrpSpPr>
            <p:nvPr/>
          </p:nvGrpSpPr>
          <p:grpSpPr bwMode="auto">
            <a:xfrm>
              <a:off x="0" y="22225"/>
              <a:ext cx="9143641" cy="6744527"/>
              <a:chOff x="0" y="-2240"/>
              <a:chExt cx="9144000" cy="6743608"/>
            </a:xfrm>
          </p:grpSpPr>
          <p:sp>
            <p:nvSpPr>
              <p:cNvPr id="21" name="9 Metin Yer Tutucusu"/>
              <p:cNvSpPr txBox="1">
                <a:spLocks/>
              </p:cNvSpPr>
              <p:nvPr/>
            </p:nvSpPr>
            <p:spPr bwMode="auto">
              <a:xfrm>
                <a:off x="0" y="-2240"/>
                <a:ext cx="9144000" cy="332655"/>
              </a:xfrm>
              <a:prstGeom prst="rect">
                <a:avLst/>
              </a:prstGeom>
              <a:solidFill>
                <a:schemeClr val="accent2"/>
              </a:solidFill>
              <a:ln w="9525">
                <a:solidFill>
                  <a:srgbClr val="000000"/>
                </a:solidFill>
                <a:miter lim="800000"/>
                <a:headEnd/>
                <a:tailEnd/>
              </a:ln>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ts val="1200"/>
                  </a:spcBef>
                  <a:buNone/>
                </a:pPr>
                <a:r>
                  <a:rPr lang="tr-TR" altLang="tr-TR" sz="1200" b="1" dirty="0">
                    <a:solidFill>
                      <a:schemeClr val="bg1"/>
                    </a:solidFill>
                  </a:rPr>
                  <a:t>BİRLEŞİK MANTIK DEVRELERİ (COMBINATIONAL LOGIC)</a:t>
                </a:r>
              </a:p>
            </p:txBody>
          </p:sp>
          <p:sp>
            <p:nvSpPr>
              <p:cNvPr id="23" name="Picture 4"/>
              <p:cNvSpPr>
                <a:spLocks noChangeAspect="1"/>
              </p:cNvSpPr>
              <p:nvPr/>
            </p:nvSpPr>
            <p:spPr bwMode="auto">
              <a:xfrm>
                <a:off x="226481" y="6211819"/>
                <a:ext cx="2628831" cy="5295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grpSp>
        <p:sp>
          <p:nvSpPr>
            <p:cNvPr id="20" name="Metin kutusu 19"/>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sp>
        <p:nvSpPr>
          <p:cNvPr id="24" name="6 Metin Yer Tutucusu"/>
          <p:cNvSpPr txBox="1">
            <a:spLocks/>
          </p:cNvSpPr>
          <p:nvPr/>
        </p:nvSpPr>
        <p:spPr>
          <a:xfrm>
            <a:off x="385527" y="506820"/>
            <a:ext cx="8496300" cy="477838"/>
          </a:xfrm>
          <a:prstGeom prst="rect">
            <a:avLst/>
          </a:prstGeom>
        </p:spPr>
        <p:txBody>
          <a:bodyPr vert="horz" lIns="91440" tIns="45720" rIns="91440" bIns="45720" rtlCol="0" anchor="ctr"/>
          <a:lstStyle>
            <a:defPPr>
              <a:defRPr lang="tr-TR"/>
            </a:defPPr>
            <a:lvl1pPr algn="l" rtl="0" eaLnBrk="0" fontAlgn="base" hangingPunct="0">
              <a:spcBef>
                <a:spcPct val="0"/>
              </a:spcBef>
              <a:spcAft>
                <a:spcPct val="0"/>
              </a:spcAft>
              <a:defRPr sz="900" kern="1200">
                <a:solidFill>
                  <a:schemeClr val="tx1">
                    <a:tint val="75000"/>
                  </a:schemeClr>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tr-TR" altLang="tr-TR" sz="2100" b="1" dirty="0">
                <a:solidFill>
                  <a:srgbClr val="00A5B5"/>
                </a:solidFill>
                <a:latin typeface="Verdana" panose="020B0604030504040204" pitchFamily="34" charset="0"/>
                <a:ea typeface="Verdana" panose="020B0604030504040204" pitchFamily="34" charset="0"/>
              </a:rPr>
              <a:t>3. Kodlama İle İlgili Lojik Devreler</a:t>
            </a:r>
          </a:p>
        </p:txBody>
      </p:sp>
      <p:cxnSp>
        <p:nvCxnSpPr>
          <p:cNvPr id="4" name="Düz Bağlayıcı 3"/>
          <p:cNvCxnSpPr/>
          <p:nvPr/>
        </p:nvCxnSpPr>
        <p:spPr>
          <a:xfrm>
            <a:off x="467544" y="1125538"/>
            <a:ext cx="8352606"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2336916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Picture 4"/>
          <p:cNvSpPr>
            <a:spLocks noChangeAspect="1"/>
          </p:cNvSpPr>
          <p:nvPr/>
        </p:nvSpPr>
        <p:spPr bwMode="auto">
          <a:xfrm>
            <a:off x="227013" y="6211888"/>
            <a:ext cx="2628900" cy="530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sp>
        <p:nvSpPr>
          <p:cNvPr id="55302" name="Picture 3"/>
          <p:cNvSpPr>
            <a:spLocks noChangeAspect="1"/>
          </p:cNvSpPr>
          <p:nvPr/>
        </p:nvSpPr>
        <p:spPr bwMode="auto">
          <a:xfrm>
            <a:off x="233363" y="6251575"/>
            <a:ext cx="25844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9" name="Metin kutusu 8"/>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sp>
        <p:nvSpPr>
          <p:cNvPr id="2" name="Metin kutusu 1"/>
          <p:cNvSpPr txBox="1"/>
          <p:nvPr/>
        </p:nvSpPr>
        <p:spPr>
          <a:xfrm>
            <a:off x="387863" y="1136553"/>
            <a:ext cx="8523780" cy="1815882"/>
          </a:xfrm>
          <a:prstGeom prst="rect">
            <a:avLst/>
          </a:prstGeom>
          <a:noFill/>
        </p:spPr>
        <p:txBody>
          <a:bodyPr wrap="square" rtlCol="0">
            <a:spAutoFit/>
          </a:bodyPr>
          <a:lstStyle/>
          <a:p>
            <a:pPr algn="just"/>
            <a:r>
              <a:rPr lang="tr-TR" sz="2300" b="1" dirty="0">
                <a:solidFill>
                  <a:srgbClr val="7030A0"/>
                </a:solidFill>
                <a:latin typeface="+mn-lt"/>
              </a:rPr>
              <a:t>5. Karşılaştırıcı ve Aritmetik İşlem Devreleri (</a:t>
            </a:r>
            <a:r>
              <a:rPr lang="tr-TR" sz="2300" b="1" dirty="0" err="1">
                <a:solidFill>
                  <a:srgbClr val="7030A0"/>
                </a:solidFill>
                <a:latin typeface="+mn-lt"/>
              </a:rPr>
              <a:t>Arithmetic</a:t>
            </a:r>
            <a:r>
              <a:rPr lang="tr-TR" sz="2300" b="1" dirty="0">
                <a:solidFill>
                  <a:srgbClr val="7030A0"/>
                </a:solidFill>
                <a:latin typeface="+mn-lt"/>
              </a:rPr>
              <a:t> </a:t>
            </a:r>
            <a:r>
              <a:rPr lang="tr-TR" sz="2300" b="1" dirty="0" err="1">
                <a:solidFill>
                  <a:srgbClr val="7030A0"/>
                </a:solidFill>
                <a:latin typeface="+mn-lt"/>
              </a:rPr>
              <a:t>Lojic</a:t>
            </a:r>
            <a:r>
              <a:rPr lang="tr-TR" sz="2300" b="1" dirty="0">
                <a:solidFill>
                  <a:srgbClr val="7030A0"/>
                </a:solidFill>
                <a:latin typeface="+mn-lt"/>
              </a:rPr>
              <a:t> </a:t>
            </a:r>
            <a:r>
              <a:rPr lang="tr-TR" sz="2300" b="1" dirty="0" err="1">
                <a:solidFill>
                  <a:srgbClr val="7030A0"/>
                </a:solidFill>
                <a:latin typeface="+mn-lt"/>
              </a:rPr>
              <a:t>Unit</a:t>
            </a:r>
            <a:r>
              <a:rPr lang="tr-TR" sz="2300" b="1" dirty="0">
                <a:solidFill>
                  <a:srgbClr val="7030A0"/>
                </a:solidFill>
                <a:latin typeface="+mn-lt"/>
              </a:rPr>
              <a:t>)</a:t>
            </a:r>
          </a:p>
          <a:p>
            <a:pPr algn="just"/>
            <a:r>
              <a:rPr lang="tr-TR" sz="2300" b="1" dirty="0">
                <a:solidFill>
                  <a:srgbClr val="00B0F0"/>
                </a:solidFill>
                <a:latin typeface="+mn-lt"/>
              </a:rPr>
              <a:t>b. Aritmetik İşlem Devreleri</a:t>
            </a:r>
          </a:p>
          <a:p>
            <a:pPr algn="just"/>
            <a:r>
              <a:rPr lang="tr-TR" sz="2200" b="1" dirty="0">
                <a:latin typeface="+mn-lt"/>
              </a:rPr>
              <a:t>2. Çıkarıcı Devreleri (</a:t>
            </a:r>
            <a:r>
              <a:rPr lang="tr-TR" sz="2200" b="1" dirty="0" err="1">
                <a:latin typeface="+mn-lt"/>
              </a:rPr>
              <a:t>Subtractor</a:t>
            </a:r>
            <a:r>
              <a:rPr lang="tr-TR" sz="2200" b="1" dirty="0">
                <a:latin typeface="+mn-lt"/>
              </a:rPr>
              <a:t> </a:t>
            </a:r>
            <a:r>
              <a:rPr lang="tr-TR" sz="2200" b="1" dirty="0" err="1">
                <a:latin typeface="+mn-lt"/>
              </a:rPr>
              <a:t>Circuits</a:t>
            </a:r>
            <a:r>
              <a:rPr lang="tr-TR" sz="2200" b="1" dirty="0">
                <a:latin typeface="+mn-lt"/>
              </a:rPr>
              <a:t>) </a:t>
            </a:r>
          </a:p>
          <a:p>
            <a:pPr algn="just"/>
            <a:endParaRPr lang="tr-TR" sz="2200" dirty="0">
              <a:latin typeface="+mn-lt"/>
            </a:endParaRPr>
          </a:p>
          <a:p>
            <a:pPr algn="just"/>
            <a:r>
              <a:rPr lang="tr-TR" sz="2200" dirty="0">
                <a:solidFill>
                  <a:srgbClr val="00B050"/>
                </a:solidFill>
                <a:latin typeface="+mn-lt"/>
              </a:rPr>
              <a:t>ii- Tam Çıkarıcı Devresi (Full </a:t>
            </a:r>
            <a:r>
              <a:rPr lang="tr-TR" sz="2200" dirty="0" err="1">
                <a:solidFill>
                  <a:srgbClr val="00B050"/>
                </a:solidFill>
                <a:latin typeface="+mn-lt"/>
              </a:rPr>
              <a:t>Subtractor</a:t>
            </a:r>
            <a:r>
              <a:rPr lang="tr-TR" sz="2200" dirty="0">
                <a:solidFill>
                  <a:srgbClr val="00B050"/>
                </a:solidFill>
                <a:latin typeface="+mn-lt"/>
              </a:rPr>
              <a:t>) </a:t>
            </a:r>
          </a:p>
        </p:txBody>
      </p:sp>
      <p:grpSp>
        <p:nvGrpSpPr>
          <p:cNvPr id="17" name="Grup 16"/>
          <p:cNvGrpSpPr/>
          <p:nvPr/>
        </p:nvGrpSpPr>
        <p:grpSpPr>
          <a:xfrm>
            <a:off x="0" y="22225"/>
            <a:ext cx="9143641" cy="6744527"/>
            <a:chOff x="0" y="22225"/>
            <a:chExt cx="9143641" cy="6744527"/>
          </a:xfrm>
        </p:grpSpPr>
        <p:grpSp>
          <p:nvGrpSpPr>
            <p:cNvPr id="18" name="Grup 21"/>
            <p:cNvGrpSpPr>
              <a:grpSpLocks/>
            </p:cNvGrpSpPr>
            <p:nvPr/>
          </p:nvGrpSpPr>
          <p:grpSpPr bwMode="auto">
            <a:xfrm>
              <a:off x="0" y="22225"/>
              <a:ext cx="9143641" cy="6744527"/>
              <a:chOff x="0" y="-2240"/>
              <a:chExt cx="9144000" cy="6743608"/>
            </a:xfrm>
          </p:grpSpPr>
          <p:sp>
            <p:nvSpPr>
              <p:cNvPr id="21" name="9 Metin Yer Tutucusu"/>
              <p:cNvSpPr txBox="1">
                <a:spLocks/>
              </p:cNvSpPr>
              <p:nvPr/>
            </p:nvSpPr>
            <p:spPr bwMode="auto">
              <a:xfrm>
                <a:off x="0" y="-2240"/>
                <a:ext cx="9144000" cy="332655"/>
              </a:xfrm>
              <a:prstGeom prst="rect">
                <a:avLst/>
              </a:prstGeom>
              <a:solidFill>
                <a:schemeClr val="accent2"/>
              </a:solidFill>
              <a:ln w="9525">
                <a:solidFill>
                  <a:srgbClr val="000000"/>
                </a:solidFill>
                <a:miter lim="800000"/>
                <a:headEnd/>
                <a:tailEnd/>
              </a:ln>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ts val="1200"/>
                  </a:spcBef>
                  <a:buNone/>
                </a:pPr>
                <a:r>
                  <a:rPr lang="tr-TR" altLang="tr-TR" sz="1200" b="1" dirty="0">
                    <a:solidFill>
                      <a:schemeClr val="bg1"/>
                    </a:solidFill>
                  </a:rPr>
                  <a:t>BİRLEŞİK MANTIK DEVRELERİ (COMBINATIONAL LOGIC)</a:t>
                </a:r>
              </a:p>
            </p:txBody>
          </p:sp>
          <p:sp>
            <p:nvSpPr>
              <p:cNvPr id="23" name="Picture 4"/>
              <p:cNvSpPr>
                <a:spLocks noChangeAspect="1"/>
              </p:cNvSpPr>
              <p:nvPr/>
            </p:nvSpPr>
            <p:spPr bwMode="auto">
              <a:xfrm>
                <a:off x="226481" y="6211819"/>
                <a:ext cx="2628831" cy="5295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grpSp>
        <p:sp>
          <p:nvSpPr>
            <p:cNvPr id="20" name="Metin kutusu 19"/>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sp>
        <p:nvSpPr>
          <p:cNvPr id="24" name="6 Metin Yer Tutucusu"/>
          <p:cNvSpPr txBox="1">
            <a:spLocks/>
          </p:cNvSpPr>
          <p:nvPr/>
        </p:nvSpPr>
        <p:spPr>
          <a:xfrm>
            <a:off x="385527" y="506820"/>
            <a:ext cx="8496300" cy="477838"/>
          </a:xfrm>
          <a:prstGeom prst="rect">
            <a:avLst/>
          </a:prstGeom>
        </p:spPr>
        <p:txBody>
          <a:bodyPr vert="horz" lIns="91440" tIns="45720" rIns="91440" bIns="45720" rtlCol="0" anchor="ctr"/>
          <a:lstStyle>
            <a:defPPr>
              <a:defRPr lang="tr-TR"/>
            </a:defPPr>
            <a:lvl1pPr algn="l" rtl="0" eaLnBrk="0" fontAlgn="base" hangingPunct="0">
              <a:spcBef>
                <a:spcPct val="0"/>
              </a:spcBef>
              <a:spcAft>
                <a:spcPct val="0"/>
              </a:spcAft>
              <a:defRPr sz="900" kern="1200">
                <a:solidFill>
                  <a:schemeClr val="tx1">
                    <a:tint val="75000"/>
                  </a:schemeClr>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tr-TR" altLang="tr-TR" sz="2100" b="1" dirty="0">
                <a:solidFill>
                  <a:srgbClr val="00A5B5"/>
                </a:solidFill>
                <a:latin typeface="Verdana" panose="020B0604030504040204" pitchFamily="34" charset="0"/>
                <a:ea typeface="Verdana" panose="020B0604030504040204" pitchFamily="34" charset="0"/>
              </a:rPr>
              <a:t>3. Kodlama İle İlgili Lojik Devreler</a:t>
            </a:r>
          </a:p>
        </p:txBody>
      </p:sp>
      <p:cxnSp>
        <p:nvCxnSpPr>
          <p:cNvPr id="4" name="Düz Bağlayıcı 3"/>
          <p:cNvCxnSpPr/>
          <p:nvPr/>
        </p:nvCxnSpPr>
        <p:spPr>
          <a:xfrm>
            <a:off x="467544" y="1125538"/>
            <a:ext cx="8352606" cy="0"/>
          </a:xfrm>
          <a:prstGeom prst="line">
            <a:avLst/>
          </a:prstGeom>
          <a:ln w="28575"/>
        </p:spPr>
        <p:style>
          <a:lnRef idx="1">
            <a:schemeClr val="dk1"/>
          </a:lnRef>
          <a:fillRef idx="0">
            <a:schemeClr val="dk1"/>
          </a:fillRef>
          <a:effectRef idx="0">
            <a:schemeClr val="dk1"/>
          </a:effectRef>
          <a:fontRef idx="minor">
            <a:schemeClr val="tx1"/>
          </a:fontRef>
        </p:style>
      </p:cxnSp>
      <p:pic>
        <p:nvPicPr>
          <p:cNvPr id="3" name="Resim 2"/>
          <p:cNvPicPr>
            <a:picLocks noChangeAspect="1"/>
          </p:cNvPicPr>
          <p:nvPr/>
        </p:nvPicPr>
        <p:blipFill>
          <a:blip r:embed="rId2"/>
          <a:stretch>
            <a:fillRect/>
          </a:stretch>
        </p:blipFill>
        <p:spPr>
          <a:xfrm>
            <a:off x="642757" y="3221395"/>
            <a:ext cx="7858125" cy="2524125"/>
          </a:xfrm>
          <a:prstGeom prst="rect">
            <a:avLst/>
          </a:prstGeom>
        </p:spPr>
      </p:pic>
    </p:spTree>
    <p:extLst>
      <p:ext uri="{BB962C8B-B14F-4D97-AF65-F5344CB8AC3E}">
        <p14:creationId xmlns:p14="http://schemas.microsoft.com/office/powerpoint/2010/main" val="412092365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Picture 4"/>
          <p:cNvSpPr>
            <a:spLocks noChangeAspect="1"/>
          </p:cNvSpPr>
          <p:nvPr/>
        </p:nvSpPr>
        <p:spPr bwMode="auto">
          <a:xfrm>
            <a:off x="227013" y="6211888"/>
            <a:ext cx="2628900" cy="530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sp>
        <p:nvSpPr>
          <p:cNvPr id="55302" name="Picture 3"/>
          <p:cNvSpPr>
            <a:spLocks noChangeAspect="1"/>
          </p:cNvSpPr>
          <p:nvPr/>
        </p:nvSpPr>
        <p:spPr bwMode="auto">
          <a:xfrm>
            <a:off x="233363" y="6251575"/>
            <a:ext cx="25844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9" name="Metin kutusu 8"/>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sp>
        <p:nvSpPr>
          <p:cNvPr id="2" name="Metin kutusu 1"/>
          <p:cNvSpPr txBox="1"/>
          <p:nvPr/>
        </p:nvSpPr>
        <p:spPr>
          <a:xfrm>
            <a:off x="387863" y="1136553"/>
            <a:ext cx="8523780" cy="3847207"/>
          </a:xfrm>
          <a:prstGeom prst="rect">
            <a:avLst/>
          </a:prstGeom>
          <a:noFill/>
        </p:spPr>
        <p:txBody>
          <a:bodyPr wrap="square" rtlCol="0">
            <a:spAutoFit/>
          </a:bodyPr>
          <a:lstStyle/>
          <a:p>
            <a:pPr algn="just"/>
            <a:r>
              <a:rPr lang="tr-TR" sz="2300" b="1" dirty="0">
                <a:solidFill>
                  <a:srgbClr val="7030A0"/>
                </a:solidFill>
                <a:latin typeface="+mn-lt"/>
              </a:rPr>
              <a:t>5. Karşılaştırıcı ve Aritmetik İşlem Devreleri (</a:t>
            </a:r>
            <a:r>
              <a:rPr lang="tr-TR" sz="2300" b="1" dirty="0" err="1">
                <a:solidFill>
                  <a:srgbClr val="7030A0"/>
                </a:solidFill>
                <a:latin typeface="+mn-lt"/>
              </a:rPr>
              <a:t>Arithmetic</a:t>
            </a:r>
            <a:r>
              <a:rPr lang="tr-TR" sz="2300" b="1" dirty="0">
                <a:solidFill>
                  <a:srgbClr val="7030A0"/>
                </a:solidFill>
                <a:latin typeface="+mn-lt"/>
              </a:rPr>
              <a:t> </a:t>
            </a:r>
            <a:r>
              <a:rPr lang="tr-TR" sz="2300" b="1" dirty="0" err="1">
                <a:solidFill>
                  <a:srgbClr val="7030A0"/>
                </a:solidFill>
                <a:latin typeface="+mn-lt"/>
              </a:rPr>
              <a:t>Lojic</a:t>
            </a:r>
            <a:r>
              <a:rPr lang="tr-TR" sz="2300" b="1" dirty="0">
                <a:solidFill>
                  <a:srgbClr val="7030A0"/>
                </a:solidFill>
                <a:latin typeface="+mn-lt"/>
              </a:rPr>
              <a:t> </a:t>
            </a:r>
            <a:r>
              <a:rPr lang="tr-TR" sz="2300" b="1" dirty="0" err="1">
                <a:solidFill>
                  <a:srgbClr val="7030A0"/>
                </a:solidFill>
                <a:latin typeface="+mn-lt"/>
              </a:rPr>
              <a:t>Unit</a:t>
            </a:r>
            <a:r>
              <a:rPr lang="tr-TR" sz="2300" b="1" dirty="0">
                <a:solidFill>
                  <a:srgbClr val="7030A0"/>
                </a:solidFill>
                <a:latin typeface="+mn-lt"/>
              </a:rPr>
              <a:t>)</a:t>
            </a:r>
          </a:p>
          <a:p>
            <a:pPr algn="just"/>
            <a:r>
              <a:rPr lang="tr-TR" sz="2300" b="1" dirty="0">
                <a:solidFill>
                  <a:srgbClr val="00B0F0"/>
                </a:solidFill>
                <a:latin typeface="+mn-lt"/>
              </a:rPr>
              <a:t>b. Aritmetik İşlem Devreleri</a:t>
            </a:r>
          </a:p>
          <a:p>
            <a:pPr algn="just"/>
            <a:r>
              <a:rPr lang="tr-TR" sz="2200" b="1" dirty="0">
                <a:latin typeface="+mn-lt"/>
              </a:rPr>
              <a:t>2. Çıkarıcı Devreleri (</a:t>
            </a:r>
            <a:r>
              <a:rPr lang="tr-TR" sz="2200" b="1" dirty="0" err="1">
                <a:latin typeface="+mn-lt"/>
              </a:rPr>
              <a:t>Subtractor</a:t>
            </a:r>
            <a:r>
              <a:rPr lang="tr-TR" sz="2200" b="1" dirty="0">
                <a:latin typeface="+mn-lt"/>
              </a:rPr>
              <a:t> </a:t>
            </a:r>
            <a:r>
              <a:rPr lang="tr-TR" sz="2200" b="1" dirty="0" err="1">
                <a:latin typeface="+mn-lt"/>
              </a:rPr>
              <a:t>Circuits</a:t>
            </a:r>
            <a:r>
              <a:rPr lang="tr-TR" sz="2200" b="1" dirty="0">
                <a:latin typeface="+mn-lt"/>
              </a:rPr>
              <a:t>) </a:t>
            </a:r>
          </a:p>
          <a:p>
            <a:pPr algn="just"/>
            <a:r>
              <a:rPr lang="tr-TR" sz="2200" dirty="0">
                <a:solidFill>
                  <a:srgbClr val="00B050"/>
                </a:solidFill>
                <a:latin typeface="+mn-lt"/>
              </a:rPr>
              <a:t>iii- İki Yarım Çıkarıcı Kullanılarak Tam Çıkarıcı Elde Edilmesi : </a:t>
            </a:r>
          </a:p>
          <a:p>
            <a:pPr algn="just"/>
            <a:r>
              <a:rPr lang="tr-TR" sz="2200" dirty="0">
                <a:latin typeface="+mn-lt"/>
              </a:rPr>
              <a:t>İki yarım toplayıcı kullanılarak tam toplayıcı yapıldığı gibi, iki yarım çıkarıcı (H.S.) kullanılarak tam çıkarıcı oluşturulabilir. İki yarım çıkarıcı ile oluşturulan tam çıkarıcı devresinde, I. Yarım çıkarıcının ‘Fark’ çıkışı II. yarım çıkarıcının girişlerinden birisi olarak uygulanırken, C girişi ikinci yarım çıkarıcının diğer girişine uygulanır. İki yarım çıkarıcının ‘Borç’ çıkışları bir ‘VEYA’ kapısı ile birleştirilerek, tam çıkarıcı devresi ‘Borç’ çıkışı elde edilir. </a:t>
            </a:r>
          </a:p>
        </p:txBody>
      </p:sp>
      <p:grpSp>
        <p:nvGrpSpPr>
          <p:cNvPr id="17" name="Grup 16"/>
          <p:cNvGrpSpPr/>
          <p:nvPr/>
        </p:nvGrpSpPr>
        <p:grpSpPr>
          <a:xfrm>
            <a:off x="0" y="22225"/>
            <a:ext cx="9143641" cy="6744527"/>
            <a:chOff x="0" y="22225"/>
            <a:chExt cx="9143641" cy="6744527"/>
          </a:xfrm>
        </p:grpSpPr>
        <p:grpSp>
          <p:nvGrpSpPr>
            <p:cNvPr id="18" name="Grup 21"/>
            <p:cNvGrpSpPr>
              <a:grpSpLocks/>
            </p:cNvGrpSpPr>
            <p:nvPr/>
          </p:nvGrpSpPr>
          <p:grpSpPr bwMode="auto">
            <a:xfrm>
              <a:off x="0" y="22225"/>
              <a:ext cx="9143641" cy="6744527"/>
              <a:chOff x="0" y="-2240"/>
              <a:chExt cx="9144000" cy="6743608"/>
            </a:xfrm>
          </p:grpSpPr>
          <p:sp>
            <p:nvSpPr>
              <p:cNvPr id="21" name="9 Metin Yer Tutucusu"/>
              <p:cNvSpPr txBox="1">
                <a:spLocks/>
              </p:cNvSpPr>
              <p:nvPr/>
            </p:nvSpPr>
            <p:spPr bwMode="auto">
              <a:xfrm>
                <a:off x="0" y="-2240"/>
                <a:ext cx="9144000" cy="332655"/>
              </a:xfrm>
              <a:prstGeom prst="rect">
                <a:avLst/>
              </a:prstGeom>
              <a:solidFill>
                <a:schemeClr val="accent2"/>
              </a:solidFill>
              <a:ln w="9525">
                <a:solidFill>
                  <a:srgbClr val="000000"/>
                </a:solidFill>
                <a:miter lim="800000"/>
                <a:headEnd/>
                <a:tailEnd/>
              </a:ln>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ts val="1200"/>
                  </a:spcBef>
                  <a:buNone/>
                </a:pPr>
                <a:r>
                  <a:rPr lang="tr-TR" altLang="tr-TR" sz="1200" b="1" dirty="0">
                    <a:solidFill>
                      <a:schemeClr val="bg1"/>
                    </a:solidFill>
                  </a:rPr>
                  <a:t> BİRLEŞİK MANTIK DEVRELERİ (COMBINATIONAL LOGIC)</a:t>
                </a:r>
              </a:p>
            </p:txBody>
          </p:sp>
          <p:sp>
            <p:nvSpPr>
              <p:cNvPr id="23" name="Picture 4"/>
              <p:cNvSpPr>
                <a:spLocks noChangeAspect="1"/>
              </p:cNvSpPr>
              <p:nvPr/>
            </p:nvSpPr>
            <p:spPr bwMode="auto">
              <a:xfrm>
                <a:off x="226481" y="6211819"/>
                <a:ext cx="2628831" cy="5295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grpSp>
        <p:sp>
          <p:nvSpPr>
            <p:cNvPr id="20" name="Metin kutusu 19"/>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sp>
        <p:nvSpPr>
          <p:cNvPr id="24" name="6 Metin Yer Tutucusu"/>
          <p:cNvSpPr txBox="1">
            <a:spLocks/>
          </p:cNvSpPr>
          <p:nvPr/>
        </p:nvSpPr>
        <p:spPr>
          <a:xfrm>
            <a:off x="385527" y="506820"/>
            <a:ext cx="8496300" cy="477838"/>
          </a:xfrm>
          <a:prstGeom prst="rect">
            <a:avLst/>
          </a:prstGeom>
        </p:spPr>
        <p:txBody>
          <a:bodyPr vert="horz" lIns="91440" tIns="45720" rIns="91440" bIns="45720" rtlCol="0" anchor="ctr"/>
          <a:lstStyle>
            <a:defPPr>
              <a:defRPr lang="tr-TR"/>
            </a:defPPr>
            <a:lvl1pPr algn="l" rtl="0" eaLnBrk="0" fontAlgn="base" hangingPunct="0">
              <a:spcBef>
                <a:spcPct val="0"/>
              </a:spcBef>
              <a:spcAft>
                <a:spcPct val="0"/>
              </a:spcAft>
              <a:defRPr sz="900" kern="1200">
                <a:solidFill>
                  <a:schemeClr val="tx1">
                    <a:tint val="75000"/>
                  </a:schemeClr>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tr-TR" altLang="tr-TR" sz="2100" b="1" dirty="0">
                <a:solidFill>
                  <a:srgbClr val="00A5B5"/>
                </a:solidFill>
                <a:latin typeface="Verdana" panose="020B0604030504040204" pitchFamily="34" charset="0"/>
                <a:ea typeface="Verdana" panose="020B0604030504040204" pitchFamily="34" charset="0"/>
              </a:rPr>
              <a:t>3. Kodlama İle İlgili Lojik Devreler</a:t>
            </a:r>
          </a:p>
        </p:txBody>
      </p:sp>
      <p:cxnSp>
        <p:nvCxnSpPr>
          <p:cNvPr id="4" name="Düz Bağlayıcı 3"/>
          <p:cNvCxnSpPr/>
          <p:nvPr/>
        </p:nvCxnSpPr>
        <p:spPr>
          <a:xfrm>
            <a:off x="467544" y="1125538"/>
            <a:ext cx="8352606"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5660695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Picture 4"/>
          <p:cNvSpPr>
            <a:spLocks noChangeAspect="1"/>
          </p:cNvSpPr>
          <p:nvPr/>
        </p:nvSpPr>
        <p:spPr bwMode="auto">
          <a:xfrm>
            <a:off x="227013" y="6211888"/>
            <a:ext cx="2628900" cy="530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sp>
        <p:nvSpPr>
          <p:cNvPr id="55302" name="Picture 3"/>
          <p:cNvSpPr>
            <a:spLocks noChangeAspect="1"/>
          </p:cNvSpPr>
          <p:nvPr/>
        </p:nvSpPr>
        <p:spPr bwMode="auto">
          <a:xfrm>
            <a:off x="233363" y="6251575"/>
            <a:ext cx="25844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9" name="Metin kutusu 8"/>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nvGrpSpPr>
          <p:cNvPr id="17" name="Grup 16"/>
          <p:cNvGrpSpPr/>
          <p:nvPr/>
        </p:nvGrpSpPr>
        <p:grpSpPr>
          <a:xfrm>
            <a:off x="0" y="22225"/>
            <a:ext cx="9143641" cy="6744527"/>
            <a:chOff x="0" y="22225"/>
            <a:chExt cx="9143641" cy="6744527"/>
          </a:xfrm>
        </p:grpSpPr>
        <p:grpSp>
          <p:nvGrpSpPr>
            <p:cNvPr id="18" name="Grup 21"/>
            <p:cNvGrpSpPr>
              <a:grpSpLocks/>
            </p:cNvGrpSpPr>
            <p:nvPr/>
          </p:nvGrpSpPr>
          <p:grpSpPr bwMode="auto">
            <a:xfrm>
              <a:off x="0" y="22225"/>
              <a:ext cx="9143641" cy="6744527"/>
              <a:chOff x="0" y="-2240"/>
              <a:chExt cx="9144000" cy="6743608"/>
            </a:xfrm>
          </p:grpSpPr>
          <p:sp>
            <p:nvSpPr>
              <p:cNvPr id="21" name="9 Metin Yer Tutucusu"/>
              <p:cNvSpPr txBox="1">
                <a:spLocks/>
              </p:cNvSpPr>
              <p:nvPr/>
            </p:nvSpPr>
            <p:spPr bwMode="auto">
              <a:xfrm>
                <a:off x="0" y="-2240"/>
                <a:ext cx="9144000" cy="332655"/>
              </a:xfrm>
              <a:prstGeom prst="rect">
                <a:avLst/>
              </a:prstGeom>
              <a:solidFill>
                <a:schemeClr val="accent2"/>
              </a:solidFill>
              <a:ln w="9525">
                <a:solidFill>
                  <a:srgbClr val="000000"/>
                </a:solidFill>
                <a:miter lim="800000"/>
                <a:headEnd/>
                <a:tailEnd/>
              </a:ln>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ts val="1200"/>
                  </a:spcBef>
                  <a:buNone/>
                </a:pPr>
                <a:r>
                  <a:rPr lang="tr-TR" altLang="tr-TR" sz="1200" b="1" dirty="0">
                    <a:solidFill>
                      <a:schemeClr val="bg1"/>
                    </a:solidFill>
                  </a:rPr>
                  <a:t>BİRLEŞİK MANTIK DEVRELERİ (COMBINATIONAL LOGIC)</a:t>
                </a:r>
              </a:p>
            </p:txBody>
          </p:sp>
          <p:sp>
            <p:nvSpPr>
              <p:cNvPr id="23" name="Picture 4"/>
              <p:cNvSpPr>
                <a:spLocks noChangeAspect="1"/>
              </p:cNvSpPr>
              <p:nvPr/>
            </p:nvSpPr>
            <p:spPr bwMode="auto">
              <a:xfrm>
                <a:off x="226481" y="6211819"/>
                <a:ext cx="2628831" cy="5295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grpSp>
        <p:sp>
          <p:nvSpPr>
            <p:cNvPr id="20" name="Metin kutusu 19"/>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sp>
        <p:nvSpPr>
          <p:cNvPr id="24" name="6 Metin Yer Tutucusu"/>
          <p:cNvSpPr txBox="1">
            <a:spLocks/>
          </p:cNvSpPr>
          <p:nvPr/>
        </p:nvSpPr>
        <p:spPr>
          <a:xfrm>
            <a:off x="385527" y="506820"/>
            <a:ext cx="8496300" cy="477838"/>
          </a:xfrm>
          <a:prstGeom prst="rect">
            <a:avLst/>
          </a:prstGeom>
        </p:spPr>
        <p:txBody>
          <a:bodyPr vert="horz" lIns="91440" tIns="45720" rIns="91440" bIns="45720" rtlCol="0" anchor="ctr"/>
          <a:lstStyle>
            <a:defPPr>
              <a:defRPr lang="tr-TR"/>
            </a:defPPr>
            <a:lvl1pPr algn="l" rtl="0" eaLnBrk="0" fontAlgn="base" hangingPunct="0">
              <a:spcBef>
                <a:spcPct val="0"/>
              </a:spcBef>
              <a:spcAft>
                <a:spcPct val="0"/>
              </a:spcAft>
              <a:defRPr sz="900" kern="1200">
                <a:solidFill>
                  <a:schemeClr val="tx1">
                    <a:tint val="75000"/>
                  </a:schemeClr>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tr-TR" altLang="tr-TR" sz="2100" b="1" dirty="0">
                <a:solidFill>
                  <a:srgbClr val="00A5B5"/>
                </a:solidFill>
                <a:latin typeface="Verdana" panose="020B0604030504040204" pitchFamily="34" charset="0"/>
                <a:ea typeface="Verdana" panose="020B0604030504040204" pitchFamily="34" charset="0"/>
              </a:rPr>
              <a:t>3. Kodlama İle İlgili Lojik Devreler</a:t>
            </a:r>
          </a:p>
        </p:txBody>
      </p:sp>
      <p:cxnSp>
        <p:nvCxnSpPr>
          <p:cNvPr id="4" name="Düz Bağlayıcı 3"/>
          <p:cNvCxnSpPr/>
          <p:nvPr/>
        </p:nvCxnSpPr>
        <p:spPr>
          <a:xfrm>
            <a:off x="467544" y="1125538"/>
            <a:ext cx="8352606" cy="0"/>
          </a:xfrm>
          <a:prstGeom prst="line">
            <a:avLst/>
          </a:prstGeom>
          <a:ln w="28575"/>
        </p:spPr>
        <p:style>
          <a:lnRef idx="1">
            <a:schemeClr val="dk1"/>
          </a:lnRef>
          <a:fillRef idx="0">
            <a:schemeClr val="dk1"/>
          </a:fillRef>
          <a:effectRef idx="0">
            <a:schemeClr val="dk1"/>
          </a:effectRef>
          <a:fontRef idx="minor">
            <a:schemeClr val="tx1"/>
          </a:fontRef>
        </p:style>
      </p:cxnSp>
      <p:pic>
        <p:nvPicPr>
          <p:cNvPr id="3" name="Resim 2"/>
          <p:cNvPicPr>
            <a:picLocks noChangeAspect="1"/>
          </p:cNvPicPr>
          <p:nvPr/>
        </p:nvPicPr>
        <p:blipFill>
          <a:blip r:embed="rId2"/>
          <a:stretch>
            <a:fillRect/>
          </a:stretch>
        </p:blipFill>
        <p:spPr>
          <a:xfrm>
            <a:off x="1454799" y="1205092"/>
            <a:ext cx="5973155" cy="5027463"/>
          </a:xfrm>
          <a:prstGeom prst="rect">
            <a:avLst/>
          </a:prstGeom>
        </p:spPr>
      </p:pic>
    </p:spTree>
    <p:extLst>
      <p:ext uri="{BB962C8B-B14F-4D97-AF65-F5344CB8AC3E}">
        <p14:creationId xmlns:p14="http://schemas.microsoft.com/office/powerpoint/2010/main" val="12018528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Picture 4"/>
          <p:cNvSpPr>
            <a:spLocks noChangeAspect="1"/>
          </p:cNvSpPr>
          <p:nvPr/>
        </p:nvSpPr>
        <p:spPr bwMode="auto">
          <a:xfrm>
            <a:off x="227013" y="6211888"/>
            <a:ext cx="2628900" cy="530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sp>
        <p:nvSpPr>
          <p:cNvPr id="55302" name="Picture 3"/>
          <p:cNvSpPr>
            <a:spLocks noChangeAspect="1"/>
          </p:cNvSpPr>
          <p:nvPr/>
        </p:nvSpPr>
        <p:spPr bwMode="auto">
          <a:xfrm>
            <a:off x="233363" y="6251575"/>
            <a:ext cx="25844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9" name="Metin kutusu 8"/>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sp>
        <p:nvSpPr>
          <p:cNvPr id="2" name="Metin kutusu 1"/>
          <p:cNvSpPr txBox="1"/>
          <p:nvPr/>
        </p:nvSpPr>
        <p:spPr>
          <a:xfrm>
            <a:off x="387863" y="1136553"/>
            <a:ext cx="8523780" cy="3170099"/>
          </a:xfrm>
          <a:prstGeom prst="rect">
            <a:avLst/>
          </a:prstGeom>
          <a:noFill/>
        </p:spPr>
        <p:txBody>
          <a:bodyPr wrap="square" rtlCol="0">
            <a:spAutoFit/>
          </a:bodyPr>
          <a:lstStyle/>
          <a:p>
            <a:pPr algn="just"/>
            <a:r>
              <a:rPr lang="tr-TR" sz="2300" b="1" dirty="0">
                <a:solidFill>
                  <a:srgbClr val="7030A0"/>
                </a:solidFill>
                <a:latin typeface="+mn-lt"/>
              </a:rPr>
              <a:t>5. Karşılaştırıcı ve Aritmetik İşlem Devreleri (</a:t>
            </a:r>
            <a:r>
              <a:rPr lang="tr-TR" sz="2300" b="1" dirty="0" err="1">
                <a:solidFill>
                  <a:srgbClr val="7030A0"/>
                </a:solidFill>
                <a:latin typeface="+mn-lt"/>
              </a:rPr>
              <a:t>Arithmetic</a:t>
            </a:r>
            <a:r>
              <a:rPr lang="tr-TR" sz="2300" b="1" dirty="0">
                <a:solidFill>
                  <a:srgbClr val="7030A0"/>
                </a:solidFill>
                <a:latin typeface="+mn-lt"/>
              </a:rPr>
              <a:t> </a:t>
            </a:r>
            <a:r>
              <a:rPr lang="tr-TR" sz="2300" b="1" dirty="0" err="1">
                <a:solidFill>
                  <a:srgbClr val="7030A0"/>
                </a:solidFill>
                <a:latin typeface="+mn-lt"/>
              </a:rPr>
              <a:t>Lojic</a:t>
            </a:r>
            <a:r>
              <a:rPr lang="tr-TR" sz="2300" b="1" dirty="0">
                <a:solidFill>
                  <a:srgbClr val="7030A0"/>
                </a:solidFill>
                <a:latin typeface="+mn-lt"/>
              </a:rPr>
              <a:t> </a:t>
            </a:r>
            <a:r>
              <a:rPr lang="tr-TR" sz="2300" b="1" dirty="0" err="1">
                <a:solidFill>
                  <a:srgbClr val="7030A0"/>
                </a:solidFill>
                <a:latin typeface="+mn-lt"/>
              </a:rPr>
              <a:t>Unit</a:t>
            </a:r>
            <a:r>
              <a:rPr lang="tr-TR" sz="2300" b="1" dirty="0">
                <a:solidFill>
                  <a:srgbClr val="7030A0"/>
                </a:solidFill>
                <a:latin typeface="+mn-lt"/>
              </a:rPr>
              <a:t>)</a:t>
            </a:r>
          </a:p>
          <a:p>
            <a:pPr algn="just"/>
            <a:r>
              <a:rPr lang="tr-TR" sz="2300" b="1" dirty="0">
                <a:solidFill>
                  <a:srgbClr val="00B0F0"/>
                </a:solidFill>
                <a:latin typeface="+mn-lt"/>
              </a:rPr>
              <a:t>b. Aritmetik İşlem Devreleri</a:t>
            </a:r>
          </a:p>
          <a:p>
            <a:pPr algn="just"/>
            <a:r>
              <a:rPr lang="tr-TR" sz="2200" b="1" dirty="0">
                <a:latin typeface="+mn-lt"/>
              </a:rPr>
              <a:t>2. Çıkarıcı Devreleri (</a:t>
            </a:r>
            <a:r>
              <a:rPr lang="tr-TR" sz="2200" b="1" dirty="0" err="1">
                <a:latin typeface="+mn-lt"/>
              </a:rPr>
              <a:t>Subtractor</a:t>
            </a:r>
            <a:r>
              <a:rPr lang="tr-TR" sz="2200" b="1" dirty="0">
                <a:latin typeface="+mn-lt"/>
              </a:rPr>
              <a:t> </a:t>
            </a:r>
            <a:r>
              <a:rPr lang="tr-TR" sz="2200" b="1" dirty="0" err="1">
                <a:latin typeface="+mn-lt"/>
              </a:rPr>
              <a:t>Circuits</a:t>
            </a:r>
            <a:r>
              <a:rPr lang="tr-TR" sz="2200" b="1" dirty="0">
                <a:latin typeface="+mn-lt"/>
              </a:rPr>
              <a:t>) </a:t>
            </a:r>
          </a:p>
          <a:p>
            <a:pPr algn="just"/>
            <a:r>
              <a:rPr lang="tr-TR" sz="2200" dirty="0">
                <a:solidFill>
                  <a:srgbClr val="00B050"/>
                </a:solidFill>
                <a:latin typeface="+mn-lt"/>
              </a:rPr>
              <a:t>iv – Paralel Çıkarıcı devresi: </a:t>
            </a:r>
          </a:p>
          <a:p>
            <a:pPr algn="just"/>
            <a:r>
              <a:rPr lang="tr-TR" sz="2200" dirty="0">
                <a:latin typeface="+mn-lt"/>
              </a:rPr>
              <a:t>‘n’ bitlik iki adet ikili sayıyı çıkaran paralel çıkarıcı devresinde, paralel toplayıcılarda olduğu gibi ‘n’ sayıda tam çıkarıcı (F.S.) devresi kullanılır. Blok şema olarak gösterilen paralel çıkarıcılarda en sondaki borç çıkışı ‘1’ ise; çıkarmanın sunucunun pozitif, ‘0’ ise sonucun negatif olduğunu gösterir. </a:t>
            </a:r>
          </a:p>
        </p:txBody>
      </p:sp>
      <p:grpSp>
        <p:nvGrpSpPr>
          <p:cNvPr id="17" name="Grup 16"/>
          <p:cNvGrpSpPr/>
          <p:nvPr/>
        </p:nvGrpSpPr>
        <p:grpSpPr>
          <a:xfrm>
            <a:off x="0" y="22225"/>
            <a:ext cx="9143641" cy="6744527"/>
            <a:chOff x="0" y="22225"/>
            <a:chExt cx="9143641" cy="6744527"/>
          </a:xfrm>
        </p:grpSpPr>
        <p:grpSp>
          <p:nvGrpSpPr>
            <p:cNvPr id="18" name="Grup 21"/>
            <p:cNvGrpSpPr>
              <a:grpSpLocks/>
            </p:cNvGrpSpPr>
            <p:nvPr/>
          </p:nvGrpSpPr>
          <p:grpSpPr bwMode="auto">
            <a:xfrm>
              <a:off x="0" y="22225"/>
              <a:ext cx="9143641" cy="6744527"/>
              <a:chOff x="0" y="-2240"/>
              <a:chExt cx="9144000" cy="6743608"/>
            </a:xfrm>
          </p:grpSpPr>
          <p:sp>
            <p:nvSpPr>
              <p:cNvPr id="21" name="9 Metin Yer Tutucusu"/>
              <p:cNvSpPr txBox="1">
                <a:spLocks/>
              </p:cNvSpPr>
              <p:nvPr/>
            </p:nvSpPr>
            <p:spPr bwMode="auto">
              <a:xfrm>
                <a:off x="0" y="-2240"/>
                <a:ext cx="9144000" cy="332655"/>
              </a:xfrm>
              <a:prstGeom prst="rect">
                <a:avLst/>
              </a:prstGeom>
              <a:solidFill>
                <a:schemeClr val="accent2"/>
              </a:solidFill>
              <a:ln w="9525">
                <a:solidFill>
                  <a:srgbClr val="000000"/>
                </a:solidFill>
                <a:miter lim="800000"/>
                <a:headEnd/>
                <a:tailEnd/>
              </a:ln>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ts val="1200"/>
                  </a:spcBef>
                  <a:buNone/>
                </a:pPr>
                <a:r>
                  <a:rPr lang="tr-TR" altLang="tr-TR" sz="1200" b="1" dirty="0">
                    <a:solidFill>
                      <a:schemeClr val="bg1"/>
                    </a:solidFill>
                  </a:rPr>
                  <a:t> BİRLEŞİK MANTIK DEVRELERİ (COMBINATIONAL LOGIC)</a:t>
                </a:r>
              </a:p>
            </p:txBody>
          </p:sp>
          <p:sp>
            <p:nvSpPr>
              <p:cNvPr id="23" name="Picture 4"/>
              <p:cNvSpPr>
                <a:spLocks noChangeAspect="1"/>
              </p:cNvSpPr>
              <p:nvPr/>
            </p:nvSpPr>
            <p:spPr bwMode="auto">
              <a:xfrm>
                <a:off x="226481" y="6211819"/>
                <a:ext cx="2628831" cy="5295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grpSp>
        <p:sp>
          <p:nvSpPr>
            <p:cNvPr id="20" name="Metin kutusu 19"/>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sp>
        <p:nvSpPr>
          <p:cNvPr id="24" name="6 Metin Yer Tutucusu"/>
          <p:cNvSpPr txBox="1">
            <a:spLocks/>
          </p:cNvSpPr>
          <p:nvPr/>
        </p:nvSpPr>
        <p:spPr>
          <a:xfrm>
            <a:off x="385527" y="506820"/>
            <a:ext cx="8496300" cy="477838"/>
          </a:xfrm>
          <a:prstGeom prst="rect">
            <a:avLst/>
          </a:prstGeom>
        </p:spPr>
        <p:txBody>
          <a:bodyPr vert="horz" lIns="91440" tIns="45720" rIns="91440" bIns="45720" rtlCol="0" anchor="ctr"/>
          <a:lstStyle>
            <a:defPPr>
              <a:defRPr lang="tr-TR"/>
            </a:defPPr>
            <a:lvl1pPr algn="l" rtl="0" eaLnBrk="0" fontAlgn="base" hangingPunct="0">
              <a:spcBef>
                <a:spcPct val="0"/>
              </a:spcBef>
              <a:spcAft>
                <a:spcPct val="0"/>
              </a:spcAft>
              <a:defRPr sz="900" kern="1200">
                <a:solidFill>
                  <a:schemeClr val="tx1">
                    <a:tint val="75000"/>
                  </a:schemeClr>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tr-TR" altLang="tr-TR" sz="2100" b="1" dirty="0">
                <a:solidFill>
                  <a:srgbClr val="00A5B5"/>
                </a:solidFill>
                <a:latin typeface="Verdana" panose="020B0604030504040204" pitchFamily="34" charset="0"/>
                <a:ea typeface="Verdana" panose="020B0604030504040204" pitchFamily="34" charset="0"/>
              </a:rPr>
              <a:t>3. Kodlama İle İlgili Lojik Devreler</a:t>
            </a:r>
          </a:p>
        </p:txBody>
      </p:sp>
      <p:cxnSp>
        <p:nvCxnSpPr>
          <p:cNvPr id="4" name="Düz Bağlayıcı 3"/>
          <p:cNvCxnSpPr/>
          <p:nvPr/>
        </p:nvCxnSpPr>
        <p:spPr>
          <a:xfrm>
            <a:off x="467544" y="1125538"/>
            <a:ext cx="8352606" cy="0"/>
          </a:xfrm>
          <a:prstGeom prst="line">
            <a:avLst/>
          </a:prstGeom>
          <a:ln w="28575"/>
        </p:spPr>
        <p:style>
          <a:lnRef idx="1">
            <a:schemeClr val="dk1"/>
          </a:lnRef>
          <a:fillRef idx="0">
            <a:schemeClr val="dk1"/>
          </a:fillRef>
          <a:effectRef idx="0">
            <a:schemeClr val="dk1"/>
          </a:effectRef>
          <a:fontRef idx="minor">
            <a:schemeClr val="tx1"/>
          </a:fontRef>
        </p:style>
      </p:cxnSp>
      <p:pic>
        <p:nvPicPr>
          <p:cNvPr id="3" name="Resim 2"/>
          <p:cNvPicPr>
            <a:picLocks noChangeAspect="1"/>
          </p:cNvPicPr>
          <p:nvPr/>
        </p:nvPicPr>
        <p:blipFill>
          <a:blip r:embed="rId2"/>
          <a:stretch>
            <a:fillRect/>
          </a:stretch>
        </p:blipFill>
        <p:spPr>
          <a:xfrm>
            <a:off x="1339850" y="4490277"/>
            <a:ext cx="7696200" cy="2276475"/>
          </a:xfrm>
          <a:prstGeom prst="rect">
            <a:avLst/>
          </a:prstGeom>
        </p:spPr>
      </p:pic>
    </p:spTree>
    <p:extLst>
      <p:ext uri="{BB962C8B-B14F-4D97-AF65-F5344CB8AC3E}">
        <p14:creationId xmlns:p14="http://schemas.microsoft.com/office/powerpoint/2010/main" val="332098116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Picture 4"/>
          <p:cNvSpPr>
            <a:spLocks noChangeAspect="1"/>
          </p:cNvSpPr>
          <p:nvPr/>
        </p:nvSpPr>
        <p:spPr bwMode="auto">
          <a:xfrm>
            <a:off x="227013" y="6211888"/>
            <a:ext cx="2628900" cy="530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sp>
        <p:nvSpPr>
          <p:cNvPr id="55302" name="Picture 3"/>
          <p:cNvSpPr>
            <a:spLocks noChangeAspect="1"/>
          </p:cNvSpPr>
          <p:nvPr/>
        </p:nvSpPr>
        <p:spPr bwMode="auto">
          <a:xfrm>
            <a:off x="233363" y="6251575"/>
            <a:ext cx="25844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9" name="Metin kutusu 8"/>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sp>
        <p:nvSpPr>
          <p:cNvPr id="2" name="Metin kutusu 1"/>
          <p:cNvSpPr txBox="1"/>
          <p:nvPr/>
        </p:nvSpPr>
        <p:spPr>
          <a:xfrm>
            <a:off x="387863" y="1136553"/>
            <a:ext cx="8523780" cy="3508653"/>
          </a:xfrm>
          <a:prstGeom prst="rect">
            <a:avLst/>
          </a:prstGeom>
          <a:noFill/>
        </p:spPr>
        <p:txBody>
          <a:bodyPr wrap="square" rtlCol="0">
            <a:spAutoFit/>
          </a:bodyPr>
          <a:lstStyle/>
          <a:p>
            <a:pPr algn="just"/>
            <a:r>
              <a:rPr lang="tr-TR" sz="2300" b="1" dirty="0">
                <a:solidFill>
                  <a:srgbClr val="7030A0"/>
                </a:solidFill>
                <a:latin typeface="+mn-lt"/>
              </a:rPr>
              <a:t>5. Karşılaştırıcı ve Aritmetik İşlem Devreleri (</a:t>
            </a:r>
            <a:r>
              <a:rPr lang="tr-TR" sz="2300" b="1" dirty="0" err="1">
                <a:solidFill>
                  <a:srgbClr val="7030A0"/>
                </a:solidFill>
                <a:latin typeface="+mn-lt"/>
              </a:rPr>
              <a:t>Arithmetic</a:t>
            </a:r>
            <a:r>
              <a:rPr lang="tr-TR" sz="2300" b="1" dirty="0">
                <a:solidFill>
                  <a:srgbClr val="7030A0"/>
                </a:solidFill>
                <a:latin typeface="+mn-lt"/>
              </a:rPr>
              <a:t> </a:t>
            </a:r>
            <a:r>
              <a:rPr lang="tr-TR" sz="2300" b="1" dirty="0" err="1">
                <a:solidFill>
                  <a:srgbClr val="7030A0"/>
                </a:solidFill>
                <a:latin typeface="+mn-lt"/>
              </a:rPr>
              <a:t>Lojic</a:t>
            </a:r>
            <a:r>
              <a:rPr lang="tr-TR" sz="2300" b="1" dirty="0">
                <a:solidFill>
                  <a:srgbClr val="7030A0"/>
                </a:solidFill>
                <a:latin typeface="+mn-lt"/>
              </a:rPr>
              <a:t> </a:t>
            </a:r>
            <a:r>
              <a:rPr lang="tr-TR" sz="2300" b="1" dirty="0" err="1">
                <a:solidFill>
                  <a:srgbClr val="7030A0"/>
                </a:solidFill>
                <a:latin typeface="+mn-lt"/>
              </a:rPr>
              <a:t>Unit</a:t>
            </a:r>
            <a:r>
              <a:rPr lang="tr-TR" sz="2300" b="1" dirty="0">
                <a:solidFill>
                  <a:srgbClr val="7030A0"/>
                </a:solidFill>
                <a:latin typeface="+mn-lt"/>
              </a:rPr>
              <a:t>)</a:t>
            </a:r>
          </a:p>
          <a:p>
            <a:pPr algn="just"/>
            <a:r>
              <a:rPr lang="tr-TR" sz="2300" b="1" dirty="0">
                <a:solidFill>
                  <a:srgbClr val="00B0F0"/>
                </a:solidFill>
                <a:latin typeface="+mn-lt"/>
              </a:rPr>
              <a:t>b. Aritmetik İşlem Devreleri</a:t>
            </a:r>
          </a:p>
          <a:p>
            <a:pPr algn="just"/>
            <a:r>
              <a:rPr lang="tr-TR" sz="2200" b="1" dirty="0">
                <a:latin typeface="+mn-lt"/>
              </a:rPr>
              <a:t>2. Çıkarıcı Devreleri (</a:t>
            </a:r>
            <a:r>
              <a:rPr lang="tr-TR" sz="2200" b="1" dirty="0" err="1">
                <a:latin typeface="+mn-lt"/>
              </a:rPr>
              <a:t>Subtractor</a:t>
            </a:r>
            <a:r>
              <a:rPr lang="tr-TR" sz="2200" b="1" dirty="0">
                <a:latin typeface="+mn-lt"/>
              </a:rPr>
              <a:t> </a:t>
            </a:r>
            <a:r>
              <a:rPr lang="tr-TR" sz="2200" b="1" dirty="0" err="1">
                <a:latin typeface="+mn-lt"/>
              </a:rPr>
              <a:t>Circuits</a:t>
            </a:r>
            <a:r>
              <a:rPr lang="tr-TR" sz="2200" b="1" dirty="0">
                <a:latin typeface="+mn-lt"/>
              </a:rPr>
              <a:t>) </a:t>
            </a:r>
          </a:p>
          <a:p>
            <a:pPr algn="just"/>
            <a:endParaRPr lang="tr-TR" sz="2200" dirty="0">
              <a:solidFill>
                <a:srgbClr val="00B050"/>
              </a:solidFill>
              <a:latin typeface="+mn-lt"/>
            </a:endParaRPr>
          </a:p>
          <a:p>
            <a:pPr algn="just"/>
            <a:r>
              <a:rPr lang="tr-TR" sz="2200" dirty="0">
                <a:solidFill>
                  <a:srgbClr val="00B050"/>
                </a:solidFill>
                <a:latin typeface="+mn-lt"/>
              </a:rPr>
              <a:t>v- İki </a:t>
            </a:r>
            <a:r>
              <a:rPr lang="tr-TR" sz="2200" dirty="0" err="1">
                <a:solidFill>
                  <a:srgbClr val="00B050"/>
                </a:solidFill>
                <a:latin typeface="+mn-lt"/>
              </a:rPr>
              <a:t>tümleyeni</a:t>
            </a:r>
            <a:r>
              <a:rPr lang="tr-TR" sz="2200" dirty="0">
                <a:solidFill>
                  <a:srgbClr val="00B050"/>
                </a:solidFill>
                <a:latin typeface="+mn-lt"/>
              </a:rPr>
              <a:t> ile toplama ve çıkarma işlemi: </a:t>
            </a:r>
          </a:p>
          <a:p>
            <a:pPr algn="just"/>
            <a:r>
              <a:rPr lang="tr-TR" sz="2200" dirty="0">
                <a:latin typeface="+mn-lt"/>
              </a:rPr>
              <a:t>Birçok bilgisayar sistemi, negatif sayıları ifade etmek veya çıkarma işlemini gerçekleştirmek için ‘2 </a:t>
            </a:r>
            <a:r>
              <a:rPr lang="tr-TR" sz="2200" dirty="0" err="1">
                <a:latin typeface="+mn-lt"/>
              </a:rPr>
              <a:t>tümleyeni</a:t>
            </a:r>
            <a:r>
              <a:rPr lang="tr-TR" sz="2200" dirty="0">
                <a:latin typeface="+mn-lt"/>
              </a:rPr>
              <a:t>’ aritmetiğini kullanır. Negatif sayıları ifade etmek için 2 </a:t>
            </a:r>
            <a:r>
              <a:rPr lang="tr-TR" sz="2200" dirty="0" err="1">
                <a:latin typeface="+mn-lt"/>
              </a:rPr>
              <a:t>tümleyeni</a:t>
            </a:r>
            <a:r>
              <a:rPr lang="tr-TR" sz="2200" dirty="0">
                <a:latin typeface="+mn-lt"/>
              </a:rPr>
              <a:t> aritmetiği kullanılıyorsa, işaretli (- veya +) sayıların toplanması ve çıkarması işlemleri yalnızca toplama yolu ile gerçekleştirilir. </a:t>
            </a:r>
          </a:p>
        </p:txBody>
      </p:sp>
      <p:grpSp>
        <p:nvGrpSpPr>
          <p:cNvPr id="17" name="Grup 16"/>
          <p:cNvGrpSpPr/>
          <p:nvPr/>
        </p:nvGrpSpPr>
        <p:grpSpPr>
          <a:xfrm>
            <a:off x="-17012" y="0"/>
            <a:ext cx="9143641" cy="6744527"/>
            <a:chOff x="0" y="22225"/>
            <a:chExt cx="9143641" cy="6744527"/>
          </a:xfrm>
        </p:grpSpPr>
        <p:grpSp>
          <p:nvGrpSpPr>
            <p:cNvPr id="18" name="Grup 21"/>
            <p:cNvGrpSpPr>
              <a:grpSpLocks/>
            </p:cNvGrpSpPr>
            <p:nvPr/>
          </p:nvGrpSpPr>
          <p:grpSpPr bwMode="auto">
            <a:xfrm>
              <a:off x="0" y="22225"/>
              <a:ext cx="9143641" cy="6744527"/>
              <a:chOff x="0" y="-2240"/>
              <a:chExt cx="9144000" cy="6743608"/>
            </a:xfrm>
          </p:grpSpPr>
          <p:sp>
            <p:nvSpPr>
              <p:cNvPr id="21" name="9 Metin Yer Tutucusu"/>
              <p:cNvSpPr txBox="1">
                <a:spLocks/>
              </p:cNvSpPr>
              <p:nvPr/>
            </p:nvSpPr>
            <p:spPr bwMode="auto">
              <a:xfrm>
                <a:off x="0" y="-2240"/>
                <a:ext cx="9144000" cy="332655"/>
              </a:xfrm>
              <a:prstGeom prst="rect">
                <a:avLst/>
              </a:prstGeom>
              <a:solidFill>
                <a:schemeClr val="accent2"/>
              </a:solidFill>
              <a:ln w="9525">
                <a:solidFill>
                  <a:srgbClr val="000000"/>
                </a:solidFill>
                <a:miter lim="800000"/>
                <a:headEnd/>
                <a:tailEnd/>
              </a:ln>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ts val="1200"/>
                  </a:spcBef>
                  <a:buNone/>
                </a:pPr>
                <a:r>
                  <a:rPr lang="tr-TR" altLang="tr-TR" sz="1200" b="1" dirty="0">
                    <a:solidFill>
                      <a:schemeClr val="bg1"/>
                    </a:solidFill>
                  </a:rPr>
                  <a:t> BİRLEŞİK MANTIK DEVRELERİ (COMBINATIONAL LOGIC)</a:t>
                </a:r>
              </a:p>
            </p:txBody>
          </p:sp>
          <p:sp>
            <p:nvSpPr>
              <p:cNvPr id="23" name="Picture 4"/>
              <p:cNvSpPr>
                <a:spLocks noChangeAspect="1"/>
              </p:cNvSpPr>
              <p:nvPr/>
            </p:nvSpPr>
            <p:spPr bwMode="auto">
              <a:xfrm>
                <a:off x="226481" y="6211819"/>
                <a:ext cx="2628831" cy="5295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grpSp>
        <p:sp>
          <p:nvSpPr>
            <p:cNvPr id="20" name="Metin kutusu 19"/>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sp>
        <p:nvSpPr>
          <p:cNvPr id="24" name="6 Metin Yer Tutucusu"/>
          <p:cNvSpPr txBox="1">
            <a:spLocks/>
          </p:cNvSpPr>
          <p:nvPr/>
        </p:nvSpPr>
        <p:spPr>
          <a:xfrm>
            <a:off x="385527" y="506820"/>
            <a:ext cx="8496300" cy="477838"/>
          </a:xfrm>
          <a:prstGeom prst="rect">
            <a:avLst/>
          </a:prstGeom>
        </p:spPr>
        <p:txBody>
          <a:bodyPr vert="horz" lIns="91440" tIns="45720" rIns="91440" bIns="45720" rtlCol="0" anchor="ctr"/>
          <a:lstStyle>
            <a:defPPr>
              <a:defRPr lang="tr-TR"/>
            </a:defPPr>
            <a:lvl1pPr algn="l" rtl="0" eaLnBrk="0" fontAlgn="base" hangingPunct="0">
              <a:spcBef>
                <a:spcPct val="0"/>
              </a:spcBef>
              <a:spcAft>
                <a:spcPct val="0"/>
              </a:spcAft>
              <a:defRPr sz="900" kern="1200">
                <a:solidFill>
                  <a:schemeClr val="tx1">
                    <a:tint val="75000"/>
                  </a:schemeClr>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tr-TR" altLang="tr-TR" sz="2100" b="1" dirty="0">
                <a:solidFill>
                  <a:srgbClr val="00A5B5"/>
                </a:solidFill>
                <a:latin typeface="Verdana" panose="020B0604030504040204" pitchFamily="34" charset="0"/>
                <a:ea typeface="Verdana" panose="020B0604030504040204" pitchFamily="34" charset="0"/>
              </a:rPr>
              <a:t>3. Kodlama İle İlgili Lojik Devreler</a:t>
            </a:r>
          </a:p>
        </p:txBody>
      </p:sp>
      <p:cxnSp>
        <p:nvCxnSpPr>
          <p:cNvPr id="4" name="Düz Bağlayıcı 3"/>
          <p:cNvCxnSpPr/>
          <p:nvPr/>
        </p:nvCxnSpPr>
        <p:spPr>
          <a:xfrm>
            <a:off x="467544" y="1125538"/>
            <a:ext cx="8352606"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5197498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Picture 4"/>
          <p:cNvSpPr>
            <a:spLocks noChangeAspect="1"/>
          </p:cNvSpPr>
          <p:nvPr/>
        </p:nvSpPr>
        <p:spPr bwMode="auto">
          <a:xfrm>
            <a:off x="227013" y="6211888"/>
            <a:ext cx="2628900" cy="530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sp>
        <p:nvSpPr>
          <p:cNvPr id="55302" name="Picture 3"/>
          <p:cNvSpPr>
            <a:spLocks noChangeAspect="1"/>
          </p:cNvSpPr>
          <p:nvPr/>
        </p:nvSpPr>
        <p:spPr bwMode="auto">
          <a:xfrm>
            <a:off x="233363" y="6251575"/>
            <a:ext cx="25844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9" name="Metin kutusu 8"/>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sp>
        <p:nvSpPr>
          <p:cNvPr id="2" name="Metin kutusu 1"/>
          <p:cNvSpPr txBox="1"/>
          <p:nvPr/>
        </p:nvSpPr>
        <p:spPr>
          <a:xfrm>
            <a:off x="387863" y="1136553"/>
            <a:ext cx="8523780" cy="5201424"/>
          </a:xfrm>
          <a:prstGeom prst="rect">
            <a:avLst/>
          </a:prstGeom>
          <a:noFill/>
        </p:spPr>
        <p:txBody>
          <a:bodyPr wrap="square" rtlCol="0">
            <a:spAutoFit/>
          </a:bodyPr>
          <a:lstStyle/>
          <a:p>
            <a:pPr algn="just"/>
            <a:r>
              <a:rPr lang="tr-TR" sz="2300" b="1" dirty="0">
                <a:solidFill>
                  <a:srgbClr val="7030A0"/>
                </a:solidFill>
                <a:latin typeface="+mn-lt"/>
              </a:rPr>
              <a:t>5. Karşılaştırıcı ve Aritmetik İşlem Devreleri (</a:t>
            </a:r>
            <a:r>
              <a:rPr lang="tr-TR" sz="2300" b="1" dirty="0" err="1">
                <a:solidFill>
                  <a:srgbClr val="7030A0"/>
                </a:solidFill>
                <a:latin typeface="+mn-lt"/>
              </a:rPr>
              <a:t>Arithmetic</a:t>
            </a:r>
            <a:r>
              <a:rPr lang="tr-TR" sz="2300" b="1" dirty="0">
                <a:solidFill>
                  <a:srgbClr val="7030A0"/>
                </a:solidFill>
                <a:latin typeface="+mn-lt"/>
              </a:rPr>
              <a:t> </a:t>
            </a:r>
            <a:r>
              <a:rPr lang="tr-TR" sz="2300" b="1" dirty="0" err="1">
                <a:solidFill>
                  <a:srgbClr val="7030A0"/>
                </a:solidFill>
                <a:latin typeface="+mn-lt"/>
              </a:rPr>
              <a:t>Lojic</a:t>
            </a:r>
            <a:r>
              <a:rPr lang="tr-TR" sz="2300" b="1" dirty="0">
                <a:solidFill>
                  <a:srgbClr val="7030A0"/>
                </a:solidFill>
                <a:latin typeface="+mn-lt"/>
              </a:rPr>
              <a:t> </a:t>
            </a:r>
            <a:r>
              <a:rPr lang="tr-TR" sz="2300" b="1" dirty="0" err="1">
                <a:solidFill>
                  <a:srgbClr val="7030A0"/>
                </a:solidFill>
                <a:latin typeface="+mn-lt"/>
              </a:rPr>
              <a:t>Unit</a:t>
            </a:r>
            <a:r>
              <a:rPr lang="tr-TR" sz="2300" b="1" dirty="0">
                <a:solidFill>
                  <a:srgbClr val="7030A0"/>
                </a:solidFill>
                <a:latin typeface="+mn-lt"/>
              </a:rPr>
              <a:t>)</a:t>
            </a:r>
          </a:p>
          <a:p>
            <a:pPr algn="just"/>
            <a:r>
              <a:rPr lang="tr-TR" sz="2300" b="1" dirty="0">
                <a:solidFill>
                  <a:srgbClr val="00B0F0"/>
                </a:solidFill>
                <a:latin typeface="+mn-lt"/>
              </a:rPr>
              <a:t>b. Aritmetik İşlem Devreleri</a:t>
            </a:r>
          </a:p>
          <a:p>
            <a:pPr algn="just"/>
            <a:r>
              <a:rPr lang="tr-TR" sz="2200" b="1" dirty="0">
                <a:latin typeface="+mn-lt"/>
              </a:rPr>
              <a:t>2. Çıkarıcı Devreleri (</a:t>
            </a:r>
            <a:r>
              <a:rPr lang="tr-TR" sz="2200" b="1" dirty="0" err="1">
                <a:latin typeface="+mn-lt"/>
              </a:rPr>
              <a:t>Subtractor</a:t>
            </a:r>
            <a:r>
              <a:rPr lang="tr-TR" sz="2200" b="1" dirty="0">
                <a:latin typeface="+mn-lt"/>
              </a:rPr>
              <a:t> </a:t>
            </a:r>
            <a:r>
              <a:rPr lang="tr-TR" sz="2200" b="1" dirty="0" err="1">
                <a:latin typeface="+mn-lt"/>
              </a:rPr>
              <a:t>Circuits</a:t>
            </a:r>
            <a:r>
              <a:rPr lang="tr-TR" sz="2200" b="1" dirty="0">
                <a:latin typeface="+mn-lt"/>
              </a:rPr>
              <a:t>) </a:t>
            </a:r>
          </a:p>
          <a:p>
            <a:pPr algn="just"/>
            <a:r>
              <a:rPr lang="tr-TR" sz="2200" dirty="0">
                <a:solidFill>
                  <a:srgbClr val="00B050"/>
                </a:solidFill>
                <a:latin typeface="+mn-lt"/>
              </a:rPr>
              <a:t>v- İki </a:t>
            </a:r>
            <a:r>
              <a:rPr lang="tr-TR" sz="2200" dirty="0" err="1">
                <a:solidFill>
                  <a:srgbClr val="00B050"/>
                </a:solidFill>
                <a:latin typeface="+mn-lt"/>
              </a:rPr>
              <a:t>tümleyeni</a:t>
            </a:r>
            <a:r>
              <a:rPr lang="tr-TR" sz="2200" dirty="0">
                <a:solidFill>
                  <a:srgbClr val="00B050"/>
                </a:solidFill>
                <a:latin typeface="+mn-lt"/>
              </a:rPr>
              <a:t> ile toplama ve çıkarma işlemi: </a:t>
            </a:r>
          </a:p>
          <a:p>
            <a:pPr algn="just"/>
            <a:r>
              <a:rPr lang="tr-TR" sz="2200" dirty="0">
                <a:latin typeface="+mn-lt"/>
              </a:rPr>
              <a:t>Birçok bilgisayar sistemi, negatif sayıları ifade etmek veya çıkarma işlemini gerçekleştirmek için ‘2 </a:t>
            </a:r>
            <a:r>
              <a:rPr lang="tr-TR" sz="2200" dirty="0" err="1">
                <a:latin typeface="+mn-lt"/>
              </a:rPr>
              <a:t>tümleyeni</a:t>
            </a:r>
            <a:r>
              <a:rPr lang="tr-TR" sz="2200" dirty="0">
                <a:latin typeface="+mn-lt"/>
              </a:rPr>
              <a:t>’ aritmetiğini kullanır. Negatif sayıları ifade etmek için 2 </a:t>
            </a:r>
            <a:r>
              <a:rPr lang="tr-TR" sz="2200" dirty="0" err="1">
                <a:latin typeface="+mn-lt"/>
              </a:rPr>
              <a:t>tümleyeni</a:t>
            </a:r>
            <a:r>
              <a:rPr lang="tr-TR" sz="2200" dirty="0">
                <a:latin typeface="+mn-lt"/>
              </a:rPr>
              <a:t> aritmetiği kullanılıyorsa, işaretli (- veya +) sayıların toplanması ve çıkarması işlemleri yalnızca toplama yolu ile gerçekleştirilir. </a:t>
            </a:r>
          </a:p>
          <a:p>
            <a:pPr algn="just"/>
            <a:endParaRPr lang="tr-TR" dirty="0">
              <a:latin typeface="+mn-lt"/>
            </a:endParaRPr>
          </a:p>
          <a:p>
            <a:pPr algn="just"/>
            <a:r>
              <a:rPr lang="tr-TR" sz="2200" dirty="0">
                <a:latin typeface="+mn-lt"/>
              </a:rPr>
              <a:t>Çıkarma işlemi için 2 </a:t>
            </a:r>
            <a:r>
              <a:rPr lang="tr-TR" sz="2200" dirty="0" err="1">
                <a:latin typeface="+mn-lt"/>
              </a:rPr>
              <a:t>tümleyen</a:t>
            </a:r>
            <a:r>
              <a:rPr lang="tr-TR" sz="2200" dirty="0">
                <a:latin typeface="+mn-lt"/>
              </a:rPr>
              <a:t> aritmetiği yöntemi kullanılması durumlarında, çıkan sayının 2 </a:t>
            </a:r>
            <a:r>
              <a:rPr lang="tr-TR" sz="2200" dirty="0" err="1">
                <a:latin typeface="+mn-lt"/>
              </a:rPr>
              <a:t>tümleyeni</a:t>
            </a:r>
            <a:r>
              <a:rPr lang="tr-TR" sz="2200" dirty="0">
                <a:latin typeface="+mn-lt"/>
              </a:rPr>
              <a:t> alınarak toplama işlemi yapılır. Örneğin, A-B işlemi yapılıyorsa, A sayısı olduğu gibi bırakılıp, B sayısının 2 </a:t>
            </a:r>
            <a:r>
              <a:rPr lang="tr-TR" sz="2200" dirty="0" err="1">
                <a:latin typeface="+mn-lt"/>
              </a:rPr>
              <a:t>tümleyeni</a:t>
            </a:r>
            <a:r>
              <a:rPr lang="tr-TR" sz="2200" dirty="0">
                <a:latin typeface="+mn-lt"/>
              </a:rPr>
              <a:t> alınır. Daha sonra, A sayısı ile </a:t>
            </a:r>
            <a:r>
              <a:rPr lang="tr-TR" sz="2200" dirty="0" err="1">
                <a:latin typeface="+mn-lt"/>
              </a:rPr>
              <a:t>tümleyeni</a:t>
            </a:r>
            <a:r>
              <a:rPr lang="tr-TR" sz="2200" dirty="0">
                <a:latin typeface="+mn-lt"/>
              </a:rPr>
              <a:t> alınan B sayısı toplanır ve iki sayı arasındaki fark toplayıcı çıkışından okunur. </a:t>
            </a:r>
          </a:p>
        </p:txBody>
      </p:sp>
      <p:grpSp>
        <p:nvGrpSpPr>
          <p:cNvPr id="17" name="Grup 16"/>
          <p:cNvGrpSpPr/>
          <p:nvPr/>
        </p:nvGrpSpPr>
        <p:grpSpPr>
          <a:xfrm>
            <a:off x="0" y="22225"/>
            <a:ext cx="9143641" cy="6744527"/>
            <a:chOff x="0" y="22225"/>
            <a:chExt cx="9143641" cy="6744527"/>
          </a:xfrm>
        </p:grpSpPr>
        <p:grpSp>
          <p:nvGrpSpPr>
            <p:cNvPr id="18" name="Grup 21"/>
            <p:cNvGrpSpPr>
              <a:grpSpLocks/>
            </p:cNvGrpSpPr>
            <p:nvPr/>
          </p:nvGrpSpPr>
          <p:grpSpPr bwMode="auto">
            <a:xfrm>
              <a:off x="0" y="22225"/>
              <a:ext cx="9143641" cy="6744527"/>
              <a:chOff x="0" y="-2240"/>
              <a:chExt cx="9144000" cy="6743608"/>
            </a:xfrm>
          </p:grpSpPr>
          <p:sp>
            <p:nvSpPr>
              <p:cNvPr id="21" name="9 Metin Yer Tutucusu"/>
              <p:cNvSpPr txBox="1">
                <a:spLocks/>
              </p:cNvSpPr>
              <p:nvPr/>
            </p:nvSpPr>
            <p:spPr bwMode="auto">
              <a:xfrm>
                <a:off x="0" y="-2240"/>
                <a:ext cx="9144000" cy="332655"/>
              </a:xfrm>
              <a:prstGeom prst="rect">
                <a:avLst/>
              </a:prstGeom>
              <a:solidFill>
                <a:schemeClr val="accent2"/>
              </a:solidFill>
              <a:ln w="9525">
                <a:solidFill>
                  <a:srgbClr val="000000"/>
                </a:solidFill>
                <a:miter lim="800000"/>
                <a:headEnd/>
                <a:tailEnd/>
              </a:ln>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ts val="1200"/>
                  </a:spcBef>
                  <a:buNone/>
                </a:pPr>
                <a:r>
                  <a:rPr lang="tr-TR" altLang="tr-TR" sz="1200" b="1" dirty="0">
                    <a:solidFill>
                      <a:schemeClr val="bg1"/>
                    </a:solidFill>
                  </a:rPr>
                  <a:t> BİRLEŞİK MANTIK DEVRELERİ (COMBINATIONAL LOGIC)</a:t>
                </a:r>
              </a:p>
            </p:txBody>
          </p:sp>
          <p:sp>
            <p:nvSpPr>
              <p:cNvPr id="23" name="Picture 4"/>
              <p:cNvSpPr>
                <a:spLocks noChangeAspect="1"/>
              </p:cNvSpPr>
              <p:nvPr/>
            </p:nvSpPr>
            <p:spPr bwMode="auto">
              <a:xfrm>
                <a:off x="226481" y="6211819"/>
                <a:ext cx="2628831" cy="5295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grpSp>
        <p:sp>
          <p:nvSpPr>
            <p:cNvPr id="20" name="Metin kutusu 19"/>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sp>
        <p:nvSpPr>
          <p:cNvPr id="24" name="6 Metin Yer Tutucusu"/>
          <p:cNvSpPr txBox="1">
            <a:spLocks/>
          </p:cNvSpPr>
          <p:nvPr/>
        </p:nvSpPr>
        <p:spPr>
          <a:xfrm>
            <a:off x="385527" y="506820"/>
            <a:ext cx="8496300" cy="477838"/>
          </a:xfrm>
          <a:prstGeom prst="rect">
            <a:avLst/>
          </a:prstGeom>
        </p:spPr>
        <p:txBody>
          <a:bodyPr vert="horz" lIns="91440" tIns="45720" rIns="91440" bIns="45720" rtlCol="0" anchor="ctr"/>
          <a:lstStyle>
            <a:defPPr>
              <a:defRPr lang="tr-TR"/>
            </a:defPPr>
            <a:lvl1pPr algn="l" rtl="0" eaLnBrk="0" fontAlgn="base" hangingPunct="0">
              <a:spcBef>
                <a:spcPct val="0"/>
              </a:spcBef>
              <a:spcAft>
                <a:spcPct val="0"/>
              </a:spcAft>
              <a:defRPr sz="900" kern="1200">
                <a:solidFill>
                  <a:schemeClr val="tx1">
                    <a:tint val="75000"/>
                  </a:schemeClr>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tr-TR" altLang="tr-TR" sz="2100" b="1" dirty="0">
                <a:solidFill>
                  <a:srgbClr val="00A5B5"/>
                </a:solidFill>
                <a:latin typeface="Verdana" panose="020B0604030504040204" pitchFamily="34" charset="0"/>
                <a:ea typeface="Verdana" panose="020B0604030504040204" pitchFamily="34" charset="0"/>
              </a:rPr>
              <a:t>3. Kodlama İle İlgili Lojik Devreler</a:t>
            </a:r>
          </a:p>
        </p:txBody>
      </p:sp>
      <p:cxnSp>
        <p:nvCxnSpPr>
          <p:cNvPr id="4" name="Düz Bağlayıcı 3"/>
          <p:cNvCxnSpPr/>
          <p:nvPr/>
        </p:nvCxnSpPr>
        <p:spPr>
          <a:xfrm>
            <a:off x="467544" y="1125538"/>
            <a:ext cx="8352606"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3845327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Picture 4"/>
          <p:cNvSpPr>
            <a:spLocks noChangeAspect="1"/>
          </p:cNvSpPr>
          <p:nvPr/>
        </p:nvSpPr>
        <p:spPr bwMode="auto">
          <a:xfrm>
            <a:off x="227013" y="6211888"/>
            <a:ext cx="2628900" cy="530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sp>
        <p:nvSpPr>
          <p:cNvPr id="55302" name="Picture 3"/>
          <p:cNvSpPr>
            <a:spLocks noChangeAspect="1"/>
          </p:cNvSpPr>
          <p:nvPr/>
        </p:nvSpPr>
        <p:spPr bwMode="auto">
          <a:xfrm>
            <a:off x="233363" y="6251575"/>
            <a:ext cx="25844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9" name="Metin kutusu 8"/>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sp>
        <p:nvSpPr>
          <p:cNvPr id="2" name="Metin kutusu 1"/>
          <p:cNvSpPr txBox="1"/>
          <p:nvPr/>
        </p:nvSpPr>
        <p:spPr>
          <a:xfrm>
            <a:off x="387863" y="1136553"/>
            <a:ext cx="8523780" cy="3847207"/>
          </a:xfrm>
          <a:prstGeom prst="rect">
            <a:avLst/>
          </a:prstGeom>
          <a:noFill/>
        </p:spPr>
        <p:txBody>
          <a:bodyPr wrap="square" rtlCol="0">
            <a:spAutoFit/>
          </a:bodyPr>
          <a:lstStyle/>
          <a:p>
            <a:pPr algn="just"/>
            <a:r>
              <a:rPr lang="tr-TR" sz="2300" b="1" dirty="0">
                <a:solidFill>
                  <a:srgbClr val="7030A0"/>
                </a:solidFill>
                <a:latin typeface="+mn-lt"/>
              </a:rPr>
              <a:t>5. Karşılaştırıcı ve Aritmetik İşlem Devreleri (</a:t>
            </a:r>
            <a:r>
              <a:rPr lang="tr-TR" sz="2300" b="1" dirty="0" err="1">
                <a:solidFill>
                  <a:srgbClr val="7030A0"/>
                </a:solidFill>
                <a:latin typeface="+mn-lt"/>
              </a:rPr>
              <a:t>Arithmetic</a:t>
            </a:r>
            <a:r>
              <a:rPr lang="tr-TR" sz="2300" b="1" dirty="0">
                <a:solidFill>
                  <a:srgbClr val="7030A0"/>
                </a:solidFill>
                <a:latin typeface="+mn-lt"/>
              </a:rPr>
              <a:t> </a:t>
            </a:r>
            <a:r>
              <a:rPr lang="tr-TR" sz="2300" b="1" dirty="0" err="1">
                <a:solidFill>
                  <a:srgbClr val="7030A0"/>
                </a:solidFill>
                <a:latin typeface="+mn-lt"/>
              </a:rPr>
              <a:t>Lojic</a:t>
            </a:r>
            <a:r>
              <a:rPr lang="tr-TR" sz="2300" b="1" dirty="0">
                <a:solidFill>
                  <a:srgbClr val="7030A0"/>
                </a:solidFill>
                <a:latin typeface="+mn-lt"/>
              </a:rPr>
              <a:t> </a:t>
            </a:r>
            <a:r>
              <a:rPr lang="tr-TR" sz="2300" b="1" dirty="0" err="1">
                <a:solidFill>
                  <a:srgbClr val="7030A0"/>
                </a:solidFill>
                <a:latin typeface="+mn-lt"/>
              </a:rPr>
              <a:t>Unit</a:t>
            </a:r>
            <a:r>
              <a:rPr lang="tr-TR" sz="2300" b="1" dirty="0">
                <a:solidFill>
                  <a:srgbClr val="7030A0"/>
                </a:solidFill>
                <a:latin typeface="+mn-lt"/>
              </a:rPr>
              <a:t>)</a:t>
            </a:r>
          </a:p>
          <a:p>
            <a:pPr algn="just"/>
            <a:r>
              <a:rPr lang="tr-TR" sz="2300" b="1" dirty="0">
                <a:solidFill>
                  <a:srgbClr val="00B0F0"/>
                </a:solidFill>
                <a:latin typeface="+mn-lt"/>
              </a:rPr>
              <a:t>b. Aritmetik İşlem Devreleri</a:t>
            </a:r>
          </a:p>
          <a:p>
            <a:pPr algn="just"/>
            <a:r>
              <a:rPr lang="tr-TR" sz="2200" b="1" dirty="0">
                <a:latin typeface="+mn-lt"/>
              </a:rPr>
              <a:t>2. Çıkarıcı Devreleri (</a:t>
            </a:r>
            <a:r>
              <a:rPr lang="tr-TR" sz="2200" b="1" dirty="0" err="1">
                <a:latin typeface="+mn-lt"/>
              </a:rPr>
              <a:t>Subtractor</a:t>
            </a:r>
            <a:r>
              <a:rPr lang="tr-TR" sz="2200" b="1" dirty="0">
                <a:latin typeface="+mn-lt"/>
              </a:rPr>
              <a:t> </a:t>
            </a:r>
            <a:r>
              <a:rPr lang="tr-TR" sz="2200" b="1" dirty="0" err="1">
                <a:latin typeface="+mn-lt"/>
              </a:rPr>
              <a:t>Circuits</a:t>
            </a:r>
            <a:r>
              <a:rPr lang="tr-TR" sz="2200" b="1" dirty="0">
                <a:latin typeface="+mn-lt"/>
              </a:rPr>
              <a:t>) </a:t>
            </a:r>
          </a:p>
          <a:p>
            <a:pPr algn="just"/>
            <a:endParaRPr lang="tr-TR" sz="2200" dirty="0">
              <a:solidFill>
                <a:srgbClr val="00B050"/>
              </a:solidFill>
              <a:latin typeface="+mn-lt"/>
            </a:endParaRPr>
          </a:p>
          <a:p>
            <a:pPr algn="just"/>
            <a:r>
              <a:rPr lang="tr-TR" sz="2200" dirty="0">
                <a:solidFill>
                  <a:srgbClr val="00B050"/>
                </a:solidFill>
                <a:latin typeface="+mn-lt"/>
              </a:rPr>
              <a:t>vi- Çarpma İşlemi: </a:t>
            </a:r>
          </a:p>
          <a:p>
            <a:pPr algn="just"/>
            <a:r>
              <a:rPr lang="tr-TR" sz="2200" dirty="0">
                <a:latin typeface="+mn-lt"/>
              </a:rPr>
              <a:t>İkili sayılarda çarpma işlemi, onlu sayılardaki çarpma işlemi gibi yapılır. Bunun yanında, çarpma işleminin tekrarlanan toplama işlemleri ile yapılması mümkündür. </a:t>
            </a:r>
          </a:p>
          <a:p>
            <a:pPr algn="just"/>
            <a:endParaRPr lang="tr-TR" sz="2200" dirty="0">
              <a:latin typeface="+mn-lt"/>
            </a:endParaRPr>
          </a:p>
          <a:p>
            <a:pPr algn="just"/>
            <a:r>
              <a:rPr lang="tr-TR" sz="2200" dirty="0">
                <a:latin typeface="+mn-lt"/>
              </a:rPr>
              <a:t>Çarpma işleminin tekrarlanan toplama işlemleri yöntemi ile yapılması 7485 ve benzeri entegrelerle gerçekleştirilebilir. </a:t>
            </a:r>
          </a:p>
        </p:txBody>
      </p:sp>
      <p:grpSp>
        <p:nvGrpSpPr>
          <p:cNvPr id="17" name="Grup 16"/>
          <p:cNvGrpSpPr/>
          <p:nvPr/>
        </p:nvGrpSpPr>
        <p:grpSpPr>
          <a:xfrm>
            <a:off x="0" y="22225"/>
            <a:ext cx="9143641" cy="6744527"/>
            <a:chOff x="0" y="22225"/>
            <a:chExt cx="9143641" cy="6744527"/>
          </a:xfrm>
        </p:grpSpPr>
        <p:grpSp>
          <p:nvGrpSpPr>
            <p:cNvPr id="18" name="Grup 21"/>
            <p:cNvGrpSpPr>
              <a:grpSpLocks/>
            </p:cNvGrpSpPr>
            <p:nvPr/>
          </p:nvGrpSpPr>
          <p:grpSpPr bwMode="auto">
            <a:xfrm>
              <a:off x="0" y="22225"/>
              <a:ext cx="9143641" cy="6744527"/>
              <a:chOff x="0" y="-2240"/>
              <a:chExt cx="9144000" cy="6743608"/>
            </a:xfrm>
          </p:grpSpPr>
          <p:sp>
            <p:nvSpPr>
              <p:cNvPr id="21" name="9 Metin Yer Tutucusu"/>
              <p:cNvSpPr txBox="1">
                <a:spLocks/>
              </p:cNvSpPr>
              <p:nvPr/>
            </p:nvSpPr>
            <p:spPr bwMode="auto">
              <a:xfrm>
                <a:off x="0" y="-2240"/>
                <a:ext cx="9144000" cy="332655"/>
              </a:xfrm>
              <a:prstGeom prst="rect">
                <a:avLst/>
              </a:prstGeom>
              <a:solidFill>
                <a:schemeClr val="accent2"/>
              </a:solidFill>
              <a:ln w="9525">
                <a:solidFill>
                  <a:srgbClr val="000000"/>
                </a:solidFill>
                <a:miter lim="800000"/>
                <a:headEnd/>
                <a:tailEnd/>
              </a:ln>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ts val="1200"/>
                  </a:spcBef>
                  <a:buNone/>
                </a:pPr>
                <a:r>
                  <a:rPr lang="tr-TR" altLang="tr-TR" sz="1200" b="1" dirty="0">
                    <a:solidFill>
                      <a:schemeClr val="bg1"/>
                    </a:solidFill>
                  </a:rPr>
                  <a:t> BİRLEŞİK MANTIK DEVRELERİ (COMBINATIONAL LOGIC)</a:t>
                </a:r>
              </a:p>
            </p:txBody>
          </p:sp>
          <p:sp>
            <p:nvSpPr>
              <p:cNvPr id="23" name="Picture 4"/>
              <p:cNvSpPr>
                <a:spLocks noChangeAspect="1"/>
              </p:cNvSpPr>
              <p:nvPr/>
            </p:nvSpPr>
            <p:spPr bwMode="auto">
              <a:xfrm>
                <a:off x="226481" y="6211819"/>
                <a:ext cx="2628831" cy="5295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grpSp>
        <p:sp>
          <p:nvSpPr>
            <p:cNvPr id="20" name="Metin kutusu 19"/>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sp>
        <p:nvSpPr>
          <p:cNvPr id="24" name="6 Metin Yer Tutucusu"/>
          <p:cNvSpPr txBox="1">
            <a:spLocks/>
          </p:cNvSpPr>
          <p:nvPr/>
        </p:nvSpPr>
        <p:spPr>
          <a:xfrm>
            <a:off x="385527" y="506820"/>
            <a:ext cx="8496300" cy="477838"/>
          </a:xfrm>
          <a:prstGeom prst="rect">
            <a:avLst/>
          </a:prstGeom>
        </p:spPr>
        <p:txBody>
          <a:bodyPr vert="horz" lIns="91440" tIns="45720" rIns="91440" bIns="45720" rtlCol="0" anchor="ctr"/>
          <a:lstStyle>
            <a:defPPr>
              <a:defRPr lang="tr-TR"/>
            </a:defPPr>
            <a:lvl1pPr algn="l" rtl="0" eaLnBrk="0" fontAlgn="base" hangingPunct="0">
              <a:spcBef>
                <a:spcPct val="0"/>
              </a:spcBef>
              <a:spcAft>
                <a:spcPct val="0"/>
              </a:spcAft>
              <a:defRPr sz="900" kern="1200">
                <a:solidFill>
                  <a:schemeClr val="tx1">
                    <a:tint val="75000"/>
                  </a:schemeClr>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tr-TR" altLang="tr-TR" sz="2100" b="1" dirty="0">
                <a:solidFill>
                  <a:srgbClr val="00A5B5"/>
                </a:solidFill>
                <a:latin typeface="Verdana" panose="020B0604030504040204" pitchFamily="34" charset="0"/>
                <a:ea typeface="Verdana" panose="020B0604030504040204" pitchFamily="34" charset="0"/>
              </a:rPr>
              <a:t>3. Kodlama İle İlgili Lojik Devreler</a:t>
            </a:r>
          </a:p>
        </p:txBody>
      </p:sp>
      <p:cxnSp>
        <p:nvCxnSpPr>
          <p:cNvPr id="4" name="Düz Bağlayıcı 3"/>
          <p:cNvCxnSpPr/>
          <p:nvPr/>
        </p:nvCxnSpPr>
        <p:spPr>
          <a:xfrm>
            <a:off x="467544" y="1125538"/>
            <a:ext cx="8352606"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7170132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Picture 4"/>
          <p:cNvSpPr>
            <a:spLocks noChangeAspect="1"/>
          </p:cNvSpPr>
          <p:nvPr/>
        </p:nvSpPr>
        <p:spPr bwMode="auto">
          <a:xfrm>
            <a:off x="227013" y="6211888"/>
            <a:ext cx="2628900" cy="530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sp>
        <p:nvSpPr>
          <p:cNvPr id="55302" name="Picture 3"/>
          <p:cNvSpPr>
            <a:spLocks noChangeAspect="1"/>
          </p:cNvSpPr>
          <p:nvPr/>
        </p:nvSpPr>
        <p:spPr bwMode="auto">
          <a:xfrm>
            <a:off x="233363" y="6251575"/>
            <a:ext cx="25844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9" name="Metin kutusu 8"/>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nvGrpSpPr>
          <p:cNvPr id="17" name="Grup 16"/>
          <p:cNvGrpSpPr/>
          <p:nvPr/>
        </p:nvGrpSpPr>
        <p:grpSpPr>
          <a:xfrm>
            <a:off x="0" y="22225"/>
            <a:ext cx="9143641" cy="6744527"/>
            <a:chOff x="0" y="22225"/>
            <a:chExt cx="9143641" cy="6744527"/>
          </a:xfrm>
        </p:grpSpPr>
        <p:grpSp>
          <p:nvGrpSpPr>
            <p:cNvPr id="18" name="Grup 21"/>
            <p:cNvGrpSpPr>
              <a:grpSpLocks/>
            </p:cNvGrpSpPr>
            <p:nvPr/>
          </p:nvGrpSpPr>
          <p:grpSpPr bwMode="auto">
            <a:xfrm>
              <a:off x="0" y="22225"/>
              <a:ext cx="9143641" cy="6744527"/>
              <a:chOff x="0" y="-2240"/>
              <a:chExt cx="9144000" cy="6743608"/>
            </a:xfrm>
          </p:grpSpPr>
          <p:sp>
            <p:nvSpPr>
              <p:cNvPr id="21" name="9 Metin Yer Tutucusu"/>
              <p:cNvSpPr txBox="1">
                <a:spLocks/>
              </p:cNvSpPr>
              <p:nvPr/>
            </p:nvSpPr>
            <p:spPr bwMode="auto">
              <a:xfrm>
                <a:off x="0" y="-2240"/>
                <a:ext cx="9144000" cy="332655"/>
              </a:xfrm>
              <a:prstGeom prst="rect">
                <a:avLst/>
              </a:prstGeom>
              <a:solidFill>
                <a:schemeClr val="accent2"/>
              </a:solidFill>
              <a:ln w="9525">
                <a:solidFill>
                  <a:srgbClr val="000000"/>
                </a:solidFill>
                <a:miter lim="800000"/>
                <a:headEnd/>
                <a:tailEnd/>
              </a:ln>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ts val="1200"/>
                  </a:spcBef>
                  <a:buNone/>
                </a:pPr>
                <a:r>
                  <a:rPr lang="tr-TR" altLang="tr-TR" sz="1200" b="1" dirty="0">
                    <a:solidFill>
                      <a:schemeClr val="bg1"/>
                    </a:solidFill>
                  </a:rPr>
                  <a:t>BİRLEŞİK MANTIK DEVRELERİ (COMBINATIONAL LOGIC)</a:t>
                </a:r>
              </a:p>
            </p:txBody>
          </p:sp>
          <p:sp>
            <p:nvSpPr>
              <p:cNvPr id="23" name="Picture 4"/>
              <p:cNvSpPr>
                <a:spLocks noChangeAspect="1"/>
              </p:cNvSpPr>
              <p:nvPr/>
            </p:nvSpPr>
            <p:spPr bwMode="auto">
              <a:xfrm>
                <a:off x="226481" y="6211819"/>
                <a:ext cx="2628831" cy="5295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grpSp>
        <p:sp>
          <p:nvSpPr>
            <p:cNvPr id="20" name="Metin kutusu 19"/>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sp>
        <p:nvSpPr>
          <p:cNvPr id="24" name="6 Metin Yer Tutucusu"/>
          <p:cNvSpPr txBox="1">
            <a:spLocks/>
          </p:cNvSpPr>
          <p:nvPr/>
        </p:nvSpPr>
        <p:spPr>
          <a:xfrm>
            <a:off x="385527" y="506820"/>
            <a:ext cx="8496300" cy="477838"/>
          </a:xfrm>
          <a:prstGeom prst="rect">
            <a:avLst/>
          </a:prstGeom>
        </p:spPr>
        <p:txBody>
          <a:bodyPr vert="horz" lIns="91440" tIns="45720" rIns="91440" bIns="45720" rtlCol="0" anchor="ctr"/>
          <a:lstStyle>
            <a:defPPr>
              <a:defRPr lang="tr-TR"/>
            </a:defPPr>
            <a:lvl1pPr algn="l" rtl="0" eaLnBrk="0" fontAlgn="base" hangingPunct="0">
              <a:spcBef>
                <a:spcPct val="0"/>
              </a:spcBef>
              <a:spcAft>
                <a:spcPct val="0"/>
              </a:spcAft>
              <a:defRPr sz="900" kern="1200">
                <a:solidFill>
                  <a:schemeClr val="tx1">
                    <a:tint val="75000"/>
                  </a:schemeClr>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tr-TR" altLang="tr-TR" sz="2100" b="1" dirty="0">
                <a:solidFill>
                  <a:srgbClr val="00A5B5"/>
                </a:solidFill>
                <a:latin typeface="Verdana" panose="020B0604030504040204" pitchFamily="34" charset="0"/>
                <a:ea typeface="Verdana" panose="020B0604030504040204" pitchFamily="34" charset="0"/>
              </a:rPr>
              <a:t>3. Kodlama İle İlgili Lojik Devreler</a:t>
            </a:r>
          </a:p>
        </p:txBody>
      </p:sp>
      <p:cxnSp>
        <p:nvCxnSpPr>
          <p:cNvPr id="4" name="Düz Bağlayıcı 3"/>
          <p:cNvCxnSpPr/>
          <p:nvPr/>
        </p:nvCxnSpPr>
        <p:spPr>
          <a:xfrm>
            <a:off x="467544" y="1125538"/>
            <a:ext cx="8352606" cy="0"/>
          </a:xfrm>
          <a:prstGeom prst="line">
            <a:avLst/>
          </a:prstGeom>
          <a:ln w="28575"/>
        </p:spPr>
        <p:style>
          <a:lnRef idx="1">
            <a:schemeClr val="dk1"/>
          </a:lnRef>
          <a:fillRef idx="0">
            <a:schemeClr val="dk1"/>
          </a:fillRef>
          <a:effectRef idx="0">
            <a:schemeClr val="dk1"/>
          </a:effectRef>
          <a:fontRef idx="minor">
            <a:schemeClr val="tx1"/>
          </a:fontRef>
        </p:style>
      </p:cxnSp>
      <p:pic>
        <p:nvPicPr>
          <p:cNvPr id="3" name="Resim 2"/>
          <p:cNvPicPr>
            <a:picLocks noChangeAspect="1"/>
          </p:cNvPicPr>
          <p:nvPr/>
        </p:nvPicPr>
        <p:blipFill>
          <a:blip r:embed="rId2"/>
          <a:stretch>
            <a:fillRect/>
          </a:stretch>
        </p:blipFill>
        <p:spPr>
          <a:xfrm>
            <a:off x="245569" y="1260459"/>
            <a:ext cx="8796555" cy="5276850"/>
          </a:xfrm>
          <a:prstGeom prst="rect">
            <a:avLst/>
          </a:prstGeom>
        </p:spPr>
      </p:pic>
    </p:spTree>
    <p:extLst>
      <p:ext uri="{BB962C8B-B14F-4D97-AF65-F5344CB8AC3E}">
        <p14:creationId xmlns:p14="http://schemas.microsoft.com/office/powerpoint/2010/main" val="25213313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Picture 4"/>
          <p:cNvSpPr>
            <a:spLocks noChangeAspect="1"/>
          </p:cNvSpPr>
          <p:nvPr/>
        </p:nvSpPr>
        <p:spPr bwMode="auto">
          <a:xfrm>
            <a:off x="227013" y="6211888"/>
            <a:ext cx="2628900" cy="530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sp>
        <p:nvSpPr>
          <p:cNvPr id="55302" name="Picture 3"/>
          <p:cNvSpPr>
            <a:spLocks noChangeAspect="1"/>
          </p:cNvSpPr>
          <p:nvPr/>
        </p:nvSpPr>
        <p:spPr bwMode="auto">
          <a:xfrm>
            <a:off x="233363" y="6251575"/>
            <a:ext cx="25844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9" name="Metin kutusu 8"/>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sp>
        <p:nvSpPr>
          <p:cNvPr id="2" name="Metin kutusu 1"/>
          <p:cNvSpPr txBox="1"/>
          <p:nvPr/>
        </p:nvSpPr>
        <p:spPr>
          <a:xfrm>
            <a:off x="387863" y="1136553"/>
            <a:ext cx="8523780" cy="2816156"/>
          </a:xfrm>
          <a:prstGeom prst="rect">
            <a:avLst/>
          </a:prstGeom>
          <a:noFill/>
        </p:spPr>
        <p:txBody>
          <a:bodyPr wrap="square" rtlCol="0">
            <a:spAutoFit/>
          </a:bodyPr>
          <a:lstStyle/>
          <a:p>
            <a:pPr algn="just"/>
            <a:r>
              <a:rPr lang="tr-TR" sz="2300" b="1" dirty="0">
                <a:solidFill>
                  <a:srgbClr val="7030A0"/>
                </a:solidFill>
                <a:latin typeface="+mn-lt"/>
              </a:rPr>
              <a:t>6. Aritmetik İşlemler ile İlgili Uygulamalar</a:t>
            </a:r>
          </a:p>
          <a:p>
            <a:pPr algn="just"/>
            <a:r>
              <a:rPr lang="tr-TR" sz="2200" dirty="0">
                <a:latin typeface="+mn-lt"/>
              </a:rPr>
              <a:t>Aritmetik işlemleri gerçekleştiren ve mikroişlemcilerin Aritmetik-Mantık Birimlerini (ALU) oluşturan devreler, farklı elemanlar kullanılarak değişik şekillerde gerçekleştirilebilir. </a:t>
            </a:r>
          </a:p>
          <a:p>
            <a:pPr algn="just"/>
            <a:endParaRPr lang="tr-TR" sz="2200" dirty="0">
              <a:latin typeface="+mn-lt"/>
            </a:endParaRPr>
          </a:p>
          <a:p>
            <a:pPr marL="457200" indent="-457200" algn="just">
              <a:buAutoNum type="arabicPeriod"/>
            </a:pPr>
            <a:r>
              <a:rPr lang="tr-TR" sz="2200" dirty="0">
                <a:latin typeface="+mn-lt"/>
              </a:rPr>
              <a:t>Paralel Toplayıcı (8 bit) Devresi (İki adet 7483 entegresi )</a:t>
            </a:r>
          </a:p>
          <a:p>
            <a:pPr marL="457200" indent="-457200" algn="just">
              <a:buAutoNum type="arabicPeriod"/>
            </a:pPr>
            <a:r>
              <a:rPr lang="tr-TR" sz="2200" dirty="0">
                <a:latin typeface="+mn-lt"/>
              </a:rPr>
              <a:t>Dört Bitlik Sayıların Çarpılması (74LS284 entegresi)</a:t>
            </a:r>
          </a:p>
          <a:p>
            <a:pPr marL="457200" indent="-457200" algn="just">
              <a:buAutoNum type="arabicPeriod"/>
            </a:pPr>
            <a:r>
              <a:rPr lang="tr-TR" sz="2200" dirty="0">
                <a:latin typeface="+mn-lt"/>
              </a:rPr>
              <a:t>Aritmetik Mantık Birimi Devreleri (74181 entegresi)</a:t>
            </a:r>
          </a:p>
        </p:txBody>
      </p:sp>
      <p:grpSp>
        <p:nvGrpSpPr>
          <p:cNvPr id="17" name="Grup 16"/>
          <p:cNvGrpSpPr/>
          <p:nvPr/>
        </p:nvGrpSpPr>
        <p:grpSpPr>
          <a:xfrm>
            <a:off x="0" y="22225"/>
            <a:ext cx="9143641" cy="6744526"/>
            <a:chOff x="0" y="22225"/>
            <a:chExt cx="9143641" cy="6744526"/>
          </a:xfrm>
        </p:grpSpPr>
        <p:grpSp>
          <p:nvGrpSpPr>
            <p:cNvPr id="18" name="Grup 21"/>
            <p:cNvGrpSpPr>
              <a:grpSpLocks/>
            </p:cNvGrpSpPr>
            <p:nvPr/>
          </p:nvGrpSpPr>
          <p:grpSpPr bwMode="auto">
            <a:xfrm>
              <a:off x="0" y="22225"/>
              <a:ext cx="9143641" cy="6744526"/>
              <a:chOff x="0" y="-2240"/>
              <a:chExt cx="9144000" cy="6743614"/>
            </a:xfrm>
          </p:grpSpPr>
          <p:sp>
            <p:nvSpPr>
              <p:cNvPr id="21" name="9 Metin Yer Tutucusu"/>
              <p:cNvSpPr txBox="1">
                <a:spLocks/>
              </p:cNvSpPr>
              <p:nvPr/>
            </p:nvSpPr>
            <p:spPr bwMode="auto">
              <a:xfrm>
                <a:off x="0" y="-2240"/>
                <a:ext cx="9144000" cy="332655"/>
              </a:xfrm>
              <a:prstGeom prst="rect">
                <a:avLst/>
              </a:prstGeom>
              <a:solidFill>
                <a:schemeClr val="accent2"/>
              </a:solidFill>
              <a:ln w="9525">
                <a:solidFill>
                  <a:srgbClr val="000000"/>
                </a:solidFill>
                <a:miter lim="800000"/>
                <a:headEnd/>
                <a:tailEnd/>
              </a:ln>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ts val="1200"/>
                  </a:spcBef>
                  <a:buNone/>
                </a:pPr>
                <a:r>
                  <a:rPr lang="tr-TR" altLang="tr-TR" sz="1200" b="1" dirty="0">
                    <a:solidFill>
                      <a:schemeClr val="bg1"/>
                    </a:solidFill>
                  </a:rPr>
                  <a:t> BİRLEŞİK MANTIK DEVRELERİ (COMBINATIONAL LOGIC)</a:t>
                </a:r>
              </a:p>
            </p:txBody>
          </p:sp>
          <p:sp>
            <p:nvSpPr>
              <p:cNvPr id="23" name="Picture 4"/>
              <p:cNvSpPr>
                <a:spLocks noChangeAspect="1"/>
              </p:cNvSpPr>
              <p:nvPr/>
            </p:nvSpPr>
            <p:spPr bwMode="auto">
              <a:xfrm>
                <a:off x="226481" y="6211819"/>
                <a:ext cx="2628831" cy="5295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grpSp>
        <p:sp>
          <p:nvSpPr>
            <p:cNvPr id="20" name="Metin kutusu 19"/>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sp>
        <p:nvSpPr>
          <p:cNvPr id="24" name="6 Metin Yer Tutucusu"/>
          <p:cNvSpPr txBox="1">
            <a:spLocks/>
          </p:cNvSpPr>
          <p:nvPr/>
        </p:nvSpPr>
        <p:spPr>
          <a:xfrm>
            <a:off x="385527" y="506820"/>
            <a:ext cx="8496300" cy="477838"/>
          </a:xfrm>
          <a:prstGeom prst="rect">
            <a:avLst/>
          </a:prstGeom>
        </p:spPr>
        <p:txBody>
          <a:bodyPr vert="horz" lIns="91440" tIns="45720" rIns="91440" bIns="45720" rtlCol="0" anchor="ctr"/>
          <a:lstStyle>
            <a:defPPr>
              <a:defRPr lang="tr-TR"/>
            </a:defPPr>
            <a:lvl1pPr algn="l" rtl="0" eaLnBrk="0" fontAlgn="base" hangingPunct="0">
              <a:spcBef>
                <a:spcPct val="0"/>
              </a:spcBef>
              <a:spcAft>
                <a:spcPct val="0"/>
              </a:spcAft>
              <a:defRPr sz="900" kern="1200">
                <a:solidFill>
                  <a:schemeClr val="tx1">
                    <a:tint val="75000"/>
                  </a:schemeClr>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tr-TR" altLang="tr-TR" sz="2100" b="1" dirty="0">
                <a:solidFill>
                  <a:srgbClr val="00A5B5"/>
                </a:solidFill>
                <a:latin typeface="Verdana" panose="020B0604030504040204" pitchFamily="34" charset="0"/>
                <a:ea typeface="Verdana" panose="020B0604030504040204" pitchFamily="34" charset="0"/>
              </a:rPr>
              <a:t>3. Kodlama İle İlgili Lojik Devreler</a:t>
            </a:r>
          </a:p>
        </p:txBody>
      </p:sp>
      <p:cxnSp>
        <p:nvCxnSpPr>
          <p:cNvPr id="4" name="Düz Bağlayıcı 3"/>
          <p:cNvCxnSpPr/>
          <p:nvPr/>
        </p:nvCxnSpPr>
        <p:spPr>
          <a:xfrm>
            <a:off x="467544" y="1125538"/>
            <a:ext cx="8352606"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60921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Picture 4"/>
          <p:cNvSpPr>
            <a:spLocks noChangeAspect="1"/>
          </p:cNvSpPr>
          <p:nvPr/>
        </p:nvSpPr>
        <p:spPr bwMode="auto">
          <a:xfrm>
            <a:off x="227013" y="6211888"/>
            <a:ext cx="2628900" cy="530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sp>
        <p:nvSpPr>
          <p:cNvPr id="55302" name="Picture 3"/>
          <p:cNvSpPr>
            <a:spLocks noChangeAspect="1"/>
          </p:cNvSpPr>
          <p:nvPr/>
        </p:nvSpPr>
        <p:spPr bwMode="auto">
          <a:xfrm>
            <a:off x="233363" y="6251575"/>
            <a:ext cx="25844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9" name="Metin kutusu 8"/>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nvGrpSpPr>
          <p:cNvPr id="17" name="Grup 16"/>
          <p:cNvGrpSpPr/>
          <p:nvPr/>
        </p:nvGrpSpPr>
        <p:grpSpPr>
          <a:xfrm>
            <a:off x="0" y="22225"/>
            <a:ext cx="9143641" cy="6744527"/>
            <a:chOff x="0" y="22225"/>
            <a:chExt cx="9143641" cy="6744527"/>
          </a:xfrm>
        </p:grpSpPr>
        <p:grpSp>
          <p:nvGrpSpPr>
            <p:cNvPr id="18" name="Grup 21"/>
            <p:cNvGrpSpPr>
              <a:grpSpLocks/>
            </p:cNvGrpSpPr>
            <p:nvPr/>
          </p:nvGrpSpPr>
          <p:grpSpPr bwMode="auto">
            <a:xfrm>
              <a:off x="0" y="22225"/>
              <a:ext cx="9143641" cy="6744527"/>
              <a:chOff x="0" y="-2240"/>
              <a:chExt cx="9144000" cy="6743608"/>
            </a:xfrm>
          </p:grpSpPr>
          <p:sp>
            <p:nvSpPr>
              <p:cNvPr id="21" name="9 Metin Yer Tutucusu"/>
              <p:cNvSpPr txBox="1">
                <a:spLocks/>
              </p:cNvSpPr>
              <p:nvPr/>
            </p:nvSpPr>
            <p:spPr bwMode="auto">
              <a:xfrm>
                <a:off x="0" y="-2240"/>
                <a:ext cx="9144000" cy="332655"/>
              </a:xfrm>
              <a:prstGeom prst="rect">
                <a:avLst/>
              </a:prstGeom>
              <a:solidFill>
                <a:schemeClr val="accent2"/>
              </a:solidFill>
              <a:ln w="9525">
                <a:solidFill>
                  <a:srgbClr val="000000"/>
                </a:solidFill>
                <a:miter lim="800000"/>
                <a:headEnd/>
                <a:tailEnd/>
              </a:ln>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ts val="1200"/>
                  </a:spcBef>
                  <a:buNone/>
                </a:pPr>
                <a:r>
                  <a:rPr lang="tr-TR" altLang="tr-TR" sz="1200" b="1" dirty="0">
                    <a:solidFill>
                      <a:schemeClr val="bg1"/>
                    </a:solidFill>
                  </a:rPr>
                  <a:t>BİRLEŞİK MANTIK DEVRELERİ (COMBINATIONAL LOGIC)</a:t>
                </a:r>
              </a:p>
            </p:txBody>
          </p:sp>
          <p:sp>
            <p:nvSpPr>
              <p:cNvPr id="23" name="Picture 4"/>
              <p:cNvSpPr>
                <a:spLocks noChangeAspect="1"/>
              </p:cNvSpPr>
              <p:nvPr/>
            </p:nvSpPr>
            <p:spPr bwMode="auto">
              <a:xfrm>
                <a:off x="226481" y="6211819"/>
                <a:ext cx="2628831" cy="5295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grpSp>
        <p:sp>
          <p:nvSpPr>
            <p:cNvPr id="20" name="Metin kutusu 19"/>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sp>
        <p:nvSpPr>
          <p:cNvPr id="2" name="Metin kutusu 1"/>
          <p:cNvSpPr txBox="1"/>
          <p:nvPr/>
        </p:nvSpPr>
        <p:spPr>
          <a:xfrm>
            <a:off x="358048" y="1118349"/>
            <a:ext cx="8523780" cy="5047536"/>
          </a:xfrm>
          <a:prstGeom prst="rect">
            <a:avLst/>
          </a:prstGeom>
          <a:noFill/>
        </p:spPr>
        <p:txBody>
          <a:bodyPr wrap="square" rtlCol="0">
            <a:spAutoFit/>
          </a:bodyPr>
          <a:lstStyle/>
          <a:p>
            <a:pPr algn="just"/>
            <a:r>
              <a:rPr lang="tr-TR" sz="2300" b="1" dirty="0">
                <a:solidFill>
                  <a:srgbClr val="7030A0"/>
                </a:solidFill>
                <a:latin typeface="+mn-lt"/>
              </a:rPr>
              <a:t>1. Kodlayıcı Devreler (</a:t>
            </a:r>
            <a:r>
              <a:rPr lang="tr-TR" sz="2300" b="1" dirty="0" err="1">
                <a:solidFill>
                  <a:srgbClr val="7030A0"/>
                </a:solidFill>
                <a:latin typeface="+mn-lt"/>
              </a:rPr>
              <a:t>Encoders</a:t>
            </a:r>
            <a:r>
              <a:rPr lang="tr-TR" sz="2300" b="1" dirty="0">
                <a:solidFill>
                  <a:srgbClr val="7030A0"/>
                </a:solidFill>
                <a:latin typeface="+mn-lt"/>
              </a:rPr>
              <a:t>) </a:t>
            </a:r>
          </a:p>
          <a:p>
            <a:pPr algn="just"/>
            <a:endParaRPr lang="tr-TR" sz="2300" dirty="0">
              <a:latin typeface="+mn-lt"/>
            </a:endParaRPr>
          </a:p>
          <a:p>
            <a:pPr algn="just"/>
            <a:endParaRPr lang="tr-TR" sz="2300" dirty="0">
              <a:latin typeface="+mn-lt"/>
            </a:endParaRPr>
          </a:p>
          <a:p>
            <a:pPr algn="just"/>
            <a:endParaRPr lang="tr-TR" sz="2300" dirty="0">
              <a:latin typeface="+mn-lt"/>
            </a:endParaRPr>
          </a:p>
          <a:p>
            <a:pPr algn="just"/>
            <a:endParaRPr lang="tr-TR" sz="2300" dirty="0">
              <a:latin typeface="+mn-lt"/>
            </a:endParaRPr>
          </a:p>
          <a:p>
            <a:pPr algn="just"/>
            <a:endParaRPr lang="tr-TR" sz="2300" dirty="0">
              <a:latin typeface="+mn-lt"/>
            </a:endParaRPr>
          </a:p>
          <a:p>
            <a:pPr algn="just"/>
            <a:endParaRPr lang="tr-TR" sz="2300" dirty="0">
              <a:latin typeface="+mn-lt"/>
            </a:endParaRPr>
          </a:p>
          <a:p>
            <a:pPr algn="just"/>
            <a:endParaRPr lang="tr-TR" sz="2300" dirty="0">
              <a:latin typeface="+mn-lt"/>
            </a:endParaRPr>
          </a:p>
          <a:p>
            <a:pPr algn="just"/>
            <a:endParaRPr lang="tr-TR" sz="2300" dirty="0">
              <a:latin typeface="+mn-lt"/>
            </a:endParaRPr>
          </a:p>
          <a:p>
            <a:pPr algn="just"/>
            <a:r>
              <a:rPr lang="tr-TR" sz="2300" dirty="0">
                <a:latin typeface="+mn-lt"/>
              </a:rPr>
              <a:t>Dört girişe sahip bir </a:t>
            </a:r>
            <a:r>
              <a:rPr lang="tr-TR" sz="2300" dirty="0" err="1">
                <a:latin typeface="+mn-lt"/>
              </a:rPr>
              <a:t>kodlayıcının</a:t>
            </a:r>
            <a:r>
              <a:rPr lang="tr-TR" sz="2300" dirty="0">
                <a:latin typeface="+mn-lt"/>
              </a:rPr>
              <a:t> çıkışı, ikili sisteme dönüştürülebilir. Dört giriş, çıkışta iki bitlik ikili sayı ile temsil edilir. Girişlerden herhangi birinin aktif olması ile çıkışlar uygun kombinasyonu alır. Bu devreye, ‘4 girişten 2 çıkışa kodlayıcı devresi’ denebilir. Aynı şekilde 8 giriş ile 3 çıkışlı bir kodlayıcı tasarlanabilir. </a:t>
            </a:r>
            <a:endParaRPr lang="tr-TR" sz="2800" dirty="0">
              <a:latin typeface="+mn-lt"/>
            </a:endParaRPr>
          </a:p>
        </p:txBody>
      </p:sp>
      <p:sp>
        <p:nvSpPr>
          <p:cNvPr id="24" name="6 Metin Yer Tutucusu"/>
          <p:cNvSpPr txBox="1">
            <a:spLocks/>
          </p:cNvSpPr>
          <p:nvPr/>
        </p:nvSpPr>
        <p:spPr>
          <a:xfrm>
            <a:off x="385527" y="506820"/>
            <a:ext cx="8496300" cy="477838"/>
          </a:xfrm>
          <a:prstGeom prst="rect">
            <a:avLst/>
          </a:prstGeom>
        </p:spPr>
        <p:txBody>
          <a:bodyPr vert="horz" lIns="91440" tIns="45720" rIns="91440" bIns="45720" rtlCol="0" anchor="ctr"/>
          <a:lstStyle>
            <a:defPPr>
              <a:defRPr lang="tr-TR"/>
            </a:defPPr>
            <a:lvl1pPr algn="l" rtl="0" eaLnBrk="0" fontAlgn="base" hangingPunct="0">
              <a:spcBef>
                <a:spcPct val="0"/>
              </a:spcBef>
              <a:spcAft>
                <a:spcPct val="0"/>
              </a:spcAft>
              <a:defRPr sz="900" kern="1200">
                <a:solidFill>
                  <a:schemeClr val="tx1">
                    <a:tint val="75000"/>
                  </a:schemeClr>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tr-TR" altLang="tr-TR" sz="2100" b="1" dirty="0">
                <a:solidFill>
                  <a:srgbClr val="00A5B5"/>
                </a:solidFill>
                <a:latin typeface="Verdana" panose="020B0604030504040204" pitchFamily="34" charset="0"/>
                <a:ea typeface="Verdana" panose="020B0604030504040204" pitchFamily="34" charset="0"/>
              </a:rPr>
              <a:t>3. Kodlama İle İlgili Lojik Devreler</a:t>
            </a:r>
          </a:p>
        </p:txBody>
      </p:sp>
      <p:cxnSp>
        <p:nvCxnSpPr>
          <p:cNvPr id="4" name="Düz Bağlayıcı 3"/>
          <p:cNvCxnSpPr/>
          <p:nvPr/>
        </p:nvCxnSpPr>
        <p:spPr>
          <a:xfrm>
            <a:off x="467544" y="1125538"/>
            <a:ext cx="8352606" cy="0"/>
          </a:xfrm>
          <a:prstGeom prst="line">
            <a:avLst/>
          </a:prstGeom>
          <a:ln w="28575"/>
        </p:spPr>
        <p:style>
          <a:lnRef idx="1">
            <a:schemeClr val="dk1"/>
          </a:lnRef>
          <a:fillRef idx="0">
            <a:schemeClr val="dk1"/>
          </a:fillRef>
          <a:effectRef idx="0">
            <a:schemeClr val="dk1"/>
          </a:effectRef>
          <a:fontRef idx="minor">
            <a:schemeClr val="tx1"/>
          </a:fontRef>
        </p:style>
      </p:cxnSp>
      <p:pic>
        <p:nvPicPr>
          <p:cNvPr id="3" name="Resim 2"/>
          <p:cNvPicPr>
            <a:picLocks noChangeAspect="1"/>
          </p:cNvPicPr>
          <p:nvPr/>
        </p:nvPicPr>
        <p:blipFill>
          <a:blip r:embed="rId2"/>
          <a:stretch>
            <a:fillRect/>
          </a:stretch>
        </p:blipFill>
        <p:spPr>
          <a:xfrm>
            <a:off x="1115616" y="1513488"/>
            <a:ext cx="6172200" cy="2476500"/>
          </a:xfrm>
          <a:prstGeom prst="rect">
            <a:avLst/>
          </a:prstGeom>
        </p:spPr>
      </p:pic>
    </p:spTree>
    <p:extLst>
      <p:ext uri="{BB962C8B-B14F-4D97-AF65-F5344CB8AC3E}">
        <p14:creationId xmlns:p14="http://schemas.microsoft.com/office/powerpoint/2010/main" val="331605160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ISPRING_RESOURCE_PATHS_HASH_PRESENTER" val="a7b27cc52792c1e7a7aa31f5b569ad49d9bf11"/>
</p:tagLst>
</file>

<file path=ppt/theme/theme1.xml><?xml version="1.0" encoding="utf-8"?>
<a:theme xmlns:a="http://schemas.openxmlformats.org/drawingml/2006/main" name="Blue_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lue_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Red_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Red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Green_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Green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Teması">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eması">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eması">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52092</TotalTime>
  <Words>8027</Words>
  <Application>Microsoft Office PowerPoint</Application>
  <PresentationFormat>Ekran Gösterisi (4:3)</PresentationFormat>
  <Paragraphs>690</Paragraphs>
  <Slides>89</Slides>
  <Notes>0</Notes>
  <HiddenSlides>0</HiddenSlides>
  <MMClips>0</MMClips>
  <ScaleCrop>false</ScaleCrop>
  <HeadingPairs>
    <vt:vector size="6" baseType="variant">
      <vt:variant>
        <vt:lpstr>Kullanılan Yazı Tipleri</vt:lpstr>
      </vt:variant>
      <vt:variant>
        <vt:i4>5</vt:i4>
      </vt:variant>
      <vt:variant>
        <vt:lpstr>Tema</vt:lpstr>
      </vt:variant>
      <vt:variant>
        <vt:i4>7</vt:i4>
      </vt:variant>
      <vt:variant>
        <vt:lpstr>Slayt Başlıkları</vt:lpstr>
      </vt:variant>
      <vt:variant>
        <vt:i4>89</vt:i4>
      </vt:variant>
    </vt:vector>
  </HeadingPairs>
  <TitlesOfParts>
    <vt:vector size="101" baseType="lpstr">
      <vt:lpstr>Arial</vt:lpstr>
      <vt:lpstr>Arial Black</vt:lpstr>
      <vt:lpstr>Calibri</vt:lpstr>
      <vt:lpstr>Calibri Light</vt:lpstr>
      <vt:lpstr>Verdana</vt:lpstr>
      <vt:lpstr>Blue_Theme</vt:lpstr>
      <vt:lpstr>Blue_ Theme</vt:lpstr>
      <vt:lpstr>Red_Theme</vt:lpstr>
      <vt:lpstr>Red Theme</vt:lpstr>
      <vt:lpstr>Green_Theme</vt:lpstr>
      <vt:lpstr>Green Theme</vt:lpstr>
      <vt:lpstr>Office Theme</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Ozge Oral</dc:creator>
  <cp:lastModifiedBy>Sau</cp:lastModifiedBy>
  <cp:revision>459</cp:revision>
  <dcterms:created xsi:type="dcterms:W3CDTF">2011-05-11T10:23:12Z</dcterms:created>
  <dcterms:modified xsi:type="dcterms:W3CDTF">2024-10-14T22:26:40Z</dcterms:modified>
</cp:coreProperties>
</file>