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48" r:id="rId2"/>
    <p:sldMasterId id="2147483670" r:id="rId3"/>
    <p:sldMasterId id="2147483660" r:id="rId4"/>
    <p:sldMasterId id="2147483672" r:id="rId5"/>
    <p:sldMasterId id="2147483674" r:id="rId6"/>
    <p:sldMasterId id="2147484820" r:id="rId7"/>
  </p:sldMasterIdLst>
  <p:notesMasterIdLst>
    <p:notesMasterId r:id="rId37"/>
  </p:notesMasterIdLst>
  <p:sldIdLst>
    <p:sldId id="387" r:id="rId8"/>
    <p:sldId id="427" r:id="rId9"/>
    <p:sldId id="428" r:id="rId10"/>
    <p:sldId id="429" r:id="rId11"/>
    <p:sldId id="430" r:id="rId12"/>
    <p:sldId id="431" r:id="rId13"/>
    <p:sldId id="432" r:id="rId14"/>
    <p:sldId id="433" r:id="rId15"/>
    <p:sldId id="434" r:id="rId16"/>
    <p:sldId id="435" r:id="rId17"/>
    <p:sldId id="436" r:id="rId18"/>
    <p:sldId id="437" r:id="rId19"/>
    <p:sldId id="438" r:id="rId20"/>
    <p:sldId id="439" r:id="rId21"/>
    <p:sldId id="440" r:id="rId22"/>
    <p:sldId id="441" r:id="rId23"/>
    <p:sldId id="442" r:id="rId24"/>
    <p:sldId id="443" r:id="rId25"/>
    <p:sldId id="444" r:id="rId26"/>
    <p:sldId id="445" r:id="rId27"/>
    <p:sldId id="446" r:id="rId28"/>
    <p:sldId id="447" r:id="rId29"/>
    <p:sldId id="448" r:id="rId30"/>
    <p:sldId id="449" r:id="rId31"/>
    <p:sldId id="450" r:id="rId32"/>
    <p:sldId id="451" r:id="rId33"/>
    <p:sldId id="452" r:id="rId34"/>
    <p:sldId id="453" r:id="rId35"/>
    <p:sldId id="454" r:id="rId36"/>
  </p:sldIdLst>
  <p:sldSz cx="9144000" cy="6858000" type="screen4x3"/>
  <p:notesSz cx="6858000" cy="9144000"/>
  <p:custDataLst>
    <p:tags r:id="rId38"/>
  </p:custDataLst>
  <p:defaultTextStyle>
    <a:defPPr>
      <a:defRPr lang="tr-T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93" d="100"/>
          <a:sy n="93" d="100"/>
        </p:scale>
        <p:origin x="116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504B3D2-DE5B-43D2-8172-3D9B267F0885}" type="datetimeFigureOut">
              <a:rPr lang="tr-TR"/>
              <a:pPr>
                <a:defRPr/>
              </a:pPr>
              <a:t>22.10.2024</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r-T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0DF0339-963B-49B4-8773-7E9A4EEA0EC5}" type="slidenum">
              <a:rPr lang="tr-TR" altLang="tr-TR"/>
              <a:pPr>
                <a:defRPr/>
              </a:pPr>
              <a:t>‹#›</a:t>
            </a:fld>
            <a:endParaRPr lang="tr-TR"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35844"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3ADE72-8AA1-4E30-9DBC-5F73954241A5}" type="slidenum">
              <a:rPr lang="tr-TR" altLang="tr-TR">
                <a:solidFill>
                  <a:srgbClr val="000000"/>
                </a:solidFill>
              </a:rPr>
              <a:pPr>
                <a:spcBef>
                  <a:spcPct val="0"/>
                </a:spcBef>
              </a:pPr>
              <a:t>2</a:t>
            </a:fld>
            <a:endParaRPr lang="tr-TR" altLang="tr-TR">
              <a:solidFill>
                <a:srgbClr val="000000"/>
              </a:solidFill>
            </a:endParaRPr>
          </a:p>
        </p:txBody>
      </p:sp>
    </p:spTree>
    <p:extLst>
      <p:ext uri="{BB962C8B-B14F-4D97-AF65-F5344CB8AC3E}">
        <p14:creationId xmlns:p14="http://schemas.microsoft.com/office/powerpoint/2010/main" val="1772886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54276"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A3984F-1E4E-4C4A-8FA7-925DDF1AF43C}" type="slidenum">
              <a:rPr lang="tr-TR" altLang="tr-TR">
                <a:solidFill>
                  <a:srgbClr val="000000"/>
                </a:solidFill>
              </a:rPr>
              <a:pPr>
                <a:spcBef>
                  <a:spcPct val="0"/>
                </a:spcBef>
              </a:pPr>
              <a:t>11</a:t>
            </a:fld>
            <a:endParaRPr lang="tr-TR" altLang="tr-TR">
              <a:solidFill>
                <a:srgbClr val="000000"/>
              </a:solidFill>
            </a:endParaRPr>
          </a:p>
        </p:txBody>
      </p:sp>
    </p:spTree>
    <p:extLst>
      <p:ext uri="{BB962C8B-B14F-4D97-AF65-F5344CB8AC3E}">
        <p14:creationId xmlns:p14="http://schemas.microsoft.com/office/powerpoint/2010/main" val="4114528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56324"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BE06AE-3924-453E-9D24-CEDDBFA0A824}" type="slidenum">
              <a:rPr lang="tr-TR" altLang="tr-TR">
                <a:solidFill>
                  <a:srgbClr val="000000"/>
                </a:solidFill>
              </a:rPr>
              <a:pPr>
                <a:spcBef>
                  <a:spcPct val="0"/>
                </a:spcBef>
              </a:pPr>
              <a:t>12</a:t>
            </a:fld>
            <a:endParaRPr lang="tr-TR" altLang="tr-TR">
              <a:solidFill>
                <a:srgbClr val="000000"/>
              </a:solidFill>
            </a:endParaRPr>
          </a:p>
        </p:txBody>
      </p:sp>
    </p:spTree>
    <p:extLst>
      <p:ext uri="{BB962C8B-B14F-4D97-AF65-F5344CB8AC3E}">
        <p14:creationId xmlns:p14="http://schemas.microsoft.com/office/powerpoint/2010/main" val="3565713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58372"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14AD51-8CC0-4A5A-804C-E50572CAF8A4}" type="slidenum">
              <a:rPr lang="tr-TR" altLang="tr-TR">
                <a:solidFill>
                  <a:srgbClr val="000000"/>
                </a:solidFill>
              </a:rPr>
              <a:pPr>
                <a:spcBef>
                  <a:spcPct val="0"/>
                </a:spcBef>
              </a:pPr>
              <a:t>13</a:t>
            </a:fld>
            <a:endParaRPr lang="tr-TR" altLang="tr-TR">
              <a:solidFill>
                <a:srgbClr val="000000"/>
              </a:solidFill>
            </a:endParaRPr>
          </a:p>
        </p:txBody>
      </p:sp>
    </p:spTree>
    <p:extLst>
      <p:ext uri="{BB962C8B-B14F-4D97-AF65-F5344CB8AC3E}">
        <p14:creationId xmlns:p14="http://schemas.microsoft.com/office/powerpoint/2010/main" val="148466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60420"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15B8FF-3695-4A2D-8A7E-98AE801D4E65}" type="slidenum">
              <a:rPr lang="tr-TR" altLang="tr-TR">
                <a:solidFill>
                  <a:srgbClr val="000000"/>
                </a:solidFill>
              </a:rPr>
              <a:pPr>
                <a:spcBef>
                  <a:spcPct val="0"/>
                </a:spcBef>
              </a:pPr>
              <a:t>14</a:t>
            </a:fld>
            <a:endParaRPr lang="tr-TR" altLang="tr-TR">
              <a:solidFill>
                <a:srgbClr val="000000"/>
              </a:solidFill>
            </a:endParaRPr>
          </a:p>
        </p:txBody>
      </p:sp>
    </p:spTree>
    <p:extLst>
      <p:ext uri="{BB962C8B-B14F-4D97-AF65-F5344CB8AC3E}">
        <p14:creationId xmlns:p14="http://schemas.microsoft.com/office/powerpoint/2010/main" val="407217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62468"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E8FC65-969C-4B5D-88A2-BF561B018B17}" type="slidenum">
              <a:rPr lang="tr-TR" altLang="tr-TR">
                <a:solidFill>
                  <a:srgbClr val="000000"/>
                </a:solidFill>
              </a:rPr>
              <a:pPr>
                <a:spcBef>
                  <a:spcPct val="0"/>
                </a:spcBef>
              </a:pPr>
              <a:t>15</a:t>
            </a:fld>
            <a:endParaRPr lang="tr-TR" altLang="tr-TR">
              <a:solidFill>
                <a:srgbClr val="000000"/>
              </a:solidFill>
            </a:endParaRPr>
          </a:p>
        </p:txBody>
      </p:sp>
    </p:spTree>
    <p:extLst>
      <p:ext uri="{BB962C8B-B14F-4D97-AF65-F5344CB8AC3E}">
        <p14:creationId xmlns:p14="http://schemas.microsoft.com/office/powerpoint/2010/main" val="2340012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64516"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D73A84-631E-4536-BD95-3574B2E0BBF2}" type="slidenum">
              <a:rPr lang="tr-TR" altLang="tr-TR">
                <a:solidFill>
                  <a:srgbClr val="000000"/>
                </a:solidFill>
              </a:rPr>
              <a:pPr>
                <a:spcBef>
                  <a:spcPct val="0"/>
                </a:spcBef>
              </a:pPr>
              <a:t>16</a:t>
            </a:fld>
            <a:endParaRPr lang="tr-TR" altLang="tr-TR">
              <a:solidFill>
                <a:srgbClr val="000000"/>
              </a:solidFill>
            </a:endParaRPr>
          </a:p>
        </p:txBody>
      </p:sp>
    </p:spTree>
    <p:extLst>
      <p:ext uri="{BB962C8B-B14F-4D97-AF65-F5344CB8AC3E}">
        <p14:creationId xmlns:p14="http://schemas.microsoft.com/office/powerpoint/2010/main" val="2609928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66564"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DC1DDC-C507-4B37-A85D-546FFAE9404E}" type="slidenum">
              <a:rPr lang="tr-TR" altLang="tr-TR">
                <a:solidFill>
                  <a:srgbClr val="000000"/>
                </a:solidFill>
              </a:rPr>
              <a:pPr>
                <a:spcBef>
                  <a:spcPct val="0"/>
                </a:spcBef>
              </a:pPr>
              <a:t>17</a:t>
            </a:fld>
            <a:endParaRPr lang="tr-TR" altLang="tr-TR">
              <a:solidFill>
                <a:srgbClr val="000000"/>
              </a:solidFill>
            </a:endParaRPr>
          </a:p>
        </p:txBody>
      </p:sp>
    </p:spTree>
    <p:extLst>
      <p:ext uri="{BB962C8B-B14F-4D97-AF65-F5344CB8AC3E}">
        <p14:creationId xmlns:p14="http://schemas.microsoft.com/office/powerpoint/2010/main" val="1700098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68612"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ECA5CA-E682-43EB-B128-816982957250}" type="slidenum">
              <a:rPr lang="tr-TR" altLang="tr-TR">
                <a:solidFill>
                  <a:srgbClr val="000000"/>
                </a:solidFill>
              </a:rPr>
              <a:pPr>
                <a:spcBef>
                  <a:spcPct val="0"/>
                </a:spcBef>
              </a:pPr>
              <a:t>18</a:t>
            </a:fld>
            <a:endParaRPr lang="tr-TR" altLang="tr-TR">
              <a:solidFill>
                <a:srgbClr val="000000"/>
              </a:solidFill>
            </a:endParaRPr>
          </a:p>
        </p:txBody>
      </p:sp>
    </p:spTree>
    <p:extLst>
      <p:ext uri="{BB962C8B-B14F-4D97-AF65-F5344CB8AC3E}">
        <p14:creationId xmlns:p14="http://schemas.microsoft.com/office/powerpoint/2010/main" val="948623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70660"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36AECF-34C6-470C-93FE-EAE69EE5827B}" type="slidenum">
              <a:rPr lang="tr-TR" altLang="tr-TR">
                <a:solidFill>
                  <a:srgbClr val="000000"/>
                </a:solidFill>
              </a:rPr>
              <a:pPr>
                <a:spcBef>
                  <a:spcPct val="0"/>
                </a:spcBef>
              </a:pPr>
              <a:t>19</a:t>
            </a:fld>
            <a:endParaRPr lang="tr-TR" altLang="tr-TR">
              <a:solidFill>
                <a:srgbClr val="000000"/>
              </a:solidFill>
            </a:endParaRPr>
          </a:p>
        </p:txBody>
      </p:sp>
    </p:spTree>
    <p:extLst>
      <p:ext uri="{BB962C8B-B14F-4D97-AF65-F5344CB8AC3E}">
        <p14:creationId xmlns:p14="http://schemas.microsoft.com/office/powerpoint/2010/main" val="2849622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72708"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CDE750-388D-427B-926A-0698172AED8B}" type="slidenum">
              <a:rPr lang="tr-TR" altLang="tr-TR">
                <a:solidFill>
                  <a:srgbClr val="000000"/>
                </a:solidFill>
              </a:rPr>
              <a:pPr>
                <a:spcBef>
                  <a:spcPct val="0"/>
                </a:spcBef>
              </a:pPr>
              <a:t>20</a:t>
            </a:fld>
            <a:endParaRPr lang="tr-TR" altLang="tr-TR">
              <a:solidFill>
                <a:srgbClr val="000000"/>
              </a:solidFill>
            </a:endParaRPr>
          </a:p>
        </p:txBody>
      </p:sp>
    </p:spTree>
    <p:extLst>
      <p:ext uri="{BB962C8B-B14F-4D97-AF65-F5344CB8AC3E}">
        <p14:creationId xmlns:p14="http://schemas.microsoft.com/office/powerpoint/2010/main" val="524753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37892"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846F20-ADDA-48D5-88A4-FACF4025337D}" type="slidenum">
              <a:rPr lang="tr-TR" altLang="tr-TR">
                <a:solidFill>
                  <a:srgbClr val="000000"/>
                </a:solidFill>
              </a:rPr>
              <a:pPr>
                <a:spcBef>
                  <a:spcPct val="0"/>
                </a:spcBef>
              </a:pPr>
              <a:t>3</a:t>
            </a:fld>
            <a:endParaRPr lang="tr-TR" altLang="tr-TR">
              <a:solidFill>
                <a:srgbClr val="000000"/>
              </a:solidFill>
            </a:endParaRPr>
          </a:p>
        </p:txBody>
      </p:sp>
    </p:spTree>
    <p:extLst>
      <p:ext uri="{BB962C8B-B14F-4D97-AF65-F5344CB8AC3E}">
        <p14:creationId xmlns:p14="http://schemas.microsoft.com/office/powerpoint/2010/main" val="336209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74756"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48B795-4359-463C-A95C-39EB436052F8}" type="slidenum">
              <a:rPr lang="tr-TR" altLang="tr-TR">
                <a:solidFill>
                  <a:srgbClr val="000000"/>
                </a:solidFill>
              </a:rPr>
              <a:pPr>
                <a:spcBef>
                  <a:spcPct val="0"/>
                </a:spcBef>
              </a:pPr>
              <a:t>21</a:t>
            </a:fld>
            <a:endParaRPr lang="tr-TR" altLang="tr-TR">
              <a:solidFill>
                <a:srgbClr val="000000"/>
              </a:solidFill>
            </a:endParaRPr>
          </a:p>
        </p:txBody>
      </p:sp>
    </p:spTree>
    <p:extLst>
      <p:ext uri="{BB962C8B-B14F-4D97-AF65-F5344CB8AC3E}">
        <p14:creationId xmlns:p14="http://schemas.microsoft.com/office/powerpoint/2010/main" val="168981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76804"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9DF803-2D80-47F6-AA81-9C5DE16720BD}" type="slidenum">
              <a:rPr lang="tr-TR" altLang="tr-TR">
                <a:solidFill>
                  <a:srgbClr val="000000"/>
                </a:solidFill>
              </a:rPr>
              <a:pPr>
                <a:spcBef>
                  <a:spcPct val="0"/>
                </a:spcBef>
              </a:pPr>
              <a:t>22</a:t>
            </a:fld>
            <a:endParaRPr lang="tr-TR" altLang="tr-TR">
              <a:solidFill>
                <a:srgbClr val="000000"/>
              </a:solidFill>
            </a:endParaRPr>
          </a:p>
        </p:txBody>
      </p:sp>
    </p:spTree>
    <p:extLst>
      <p:ext uri="{BB962C8B-B14F-4D97-AF65-F5344CB8AC3E}">
        <p14:creationId xmlns:p14="http://schemas.microsoft.com/office/powerpoint/2010/main" val="3597976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78852"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5D30CE-08AF-478A-A09A-62950D7FA85D}" type="slidenum">
              <a:rPr lang="tr-TR" altLang="tr-TR">
                <a:solidFill>
                  <a:srgbClr val="000000"/>
                </a:solidFill>
              </a:rPr>
              <a:pPr>
                <a:spcBef>
                  <a:spcPct val="0"/>
                </a:spcBef>
              </a:pPr>
              <a:t>23</a:t>
            </a:fld>
            <a:endParaRPr lang="tr-TR" altLang="tr-TR">
              <a:solidFill>
                <a:srgbClr val="000000"/>
              </a:solidFill>
            </a:endParaRPr>
          </a:p>
        </p:txBody>
      </p:sp>
    </p:spTree>
    <p:extLst>
      <p:ext uri="{BB962C8B-B14F-4D97-AF65-F5344CB8AC3E}">
        <p14:creationId xmlns:p14="http://schemas.microsoft.com/office/powerpoint/2010/main" val="1823919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80900"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55768B-3288-4BE4-801D-3265ECD5F7E3}" type="slidenum">
              <a:rPr lang="tr-TR" altLang="tr-TR">
                <a:solidFill>
                  <a:srgbClr val="000000"/>
                </a:solidFill>
              </a:rPr>
              <a:pPr>
                <a:spcBef>
                  <a:spcPct val="0"/>
                </a:spcBef>
              </a:pPr>
              <a:t>24</a:t>
            </a:fld>
            <a:endParaRPr lang="tr-TR" altLang="tr-TR">
              <a:solidFill>
                <a:srgbClr val="000000"/>
              </a:solidFill>
            </a:endParaRPr>
          </a:p>
        </p:txBody>
      </p:sp>
    </p:spTree>
    <p:extLst>
      <p:ext uri="{BB962C8B-B14F-4D97-AF65-F5344CB8AC3E}">
        <p14:creationId xmlns:p14="http://schemas.microsoft.com/office/powerpoint/2010/main" val="2903555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82948"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02DE4D5-A1E1-479B-8612-4CBD2BA206FC}" type="slidenum">
              <a:rPr lang="tr-TR" altLang="tr-TR">
                <a:solidFill>
                  <a:srgbClr val="000000"/>
                </a:solidFill>
              </a:rPr>
              <a:pPr>
                <a:spcBef>
                  <a:spcPct val="0"/>
                </a:spcBef>
              </a:pPr>
              <a:t>25</a:t>
            </a:fld>
            <a:endParaRPr lang="tr-TR" altLang="tr-TR">
              <a:solidFill>
                <a:srgbClr val="000000"/>
              </a:solidFill>
            </a:endParaRPr>
          </a:p>
        </p:txBody>
      </p:sp>
    </p:spTree>
    <p:extLst>
      <p:ext uri="{BB962C8B-B14F-4D97-AF65-F5344CB8AC3E}">
        <p14:creationId xmlns:p14="http://schemas.microsoft.com/office/powerpoint/2010/main" val="2792285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84996"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F0F45B-8D22-4BB5-89EB-3F0CBF74696D}" type="slidenum">
              <a:rPr lang="tr-TR" altLang="tr-TR">
                <a:solidFill>
                  <a:srgbClr val="000000"/>
                </a:solidFill>
              </a:rPr>
              <a:pPr>
                <a:spcBef>
                  <a:spcPct val="0"/>
                </a:spcBef>
              </a:pPr>
              <a:t>26</a:t>
            </a:fld>
            <a:endParaRPr lang="tr-TR" altLang="tr-TR">
              <a:solidFill>
                <a:srgbClr val="000000"/>
              </a:solidFill>
            </a:endParaRPr>
          </a:p>
        </p:txBody>
      </p:sp>
    </p:spTree>
    <p:extLst>
      <p:ext uri="{BB962C8B-B14F-4D97-AF65-F5344CB8AC3E}">
        <p14:creationId xmlns:p14="http://schemas.microsoft.com/office/powerpoint/2010/main" val="3990028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87044"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B6E217-5B3D-4326-838C-AB947A611C35}" type="slidenum">
              <a:rPr lang="tr-TR" altLang="tr-TR">
                <a:solidFill>
                  <a:srgbClr val="000000"/>
                </a:solidFill>
              </a:rPr>
              <a:pPr>
                <a:spcBef>
                  <a:spcPct val="0"/>
                </a:spcBef>
              </a:pPr>
              <a:t>27</a:t>
            </a:fld>
            <a:endParaRPr lang="tr-TR" altLang="tr-TR">
              <a:solidFill>
                <a:srgbClr val="000000"/>
              </a:solidFill>
            </a:endParaRPr>
          </a:p>
        </p:txBody>
      </p:sp>
    </p:spTree>
    <p:extLst>
      <p:ext uri="{BB962C8B-B14F-4D97-AF65-F5344CB8AC3E}">
        <p14:creationId xmlns:p14="http://schemas.microsoft.com/office/powerpoint/2010/main" val="1036062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89092"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B06196-5717-475A-A80A-D290EAFA550D}" type="slidenum">
              <a:rPr lang="tr-TR" altLang="tr-TR">
                <a:solidFill>
                  <a:srgbClr val="000000"/>
                </a:solidFill>
              </a:rPr>
              <a:pPr>
                <a:spcBef>
                  <a:spcPct val="0"/>
                </a:spcBef>
              </a:pPr>
              <a:t>28</a:t>
            </a:fld>
            <a:endParaRPr lang="tr-TR" altLang="tr-TR">
              <a:solidFill>
                <a:srgbClr val="000000"/>
              </a:solidFill>
            </a:endParaRPr>
          </a:p>
        </p:txBody>
      </p:sp>
    </p:spTree>
    <p:extLst>
      <p:ext uri="{BB962C8B-B14F-4D97-AF65-F5344CB8AC3E}">
        <p14:creationId xmlns:p14="http://schemas.microsoft.com/office/powerpoint/2010/main" val="1588646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91140"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680909-7775-4392-9400-ACC7E0AC59CB}" type="slidenum">
              <a:rPr lang="tr-TR" altLang="tr-TR">
                <a:solidFill>
                  <a:srgbClr val="000000"/>
                </a:solidFill>
              </a:rPr>
              <a:pPr>
                <a:spcBef>
                  <a:spcPct val="0"/>
                </a:spcBef>
              </a:pPr>
              <a:t>29</a:t>
            </a:fld>
            <a:endParaRPr lang="tr-TR" altLang="tr-TR">
              <a:solidFill>
                <a:srgbClr val="000000"/>
              </a:solidFill>
            </a:endParaRPr>
          </a:p>
        </p:txBody>
      </p:sp>
    </p:spTree>
    <p:extLst>
      <p:ext uri="{BB962C8B-B14F-4D97-AF65-F5344CB8AC3E}">
        <p14:creationId xmlns:p14="http://schemas.microsoft.com/office/powerpoint/2010/main" val="36638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39940"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06BB4C-82E9-41C0-96B0-B52C131AEDD9}" type="slidenum">
              <a:rPr lang="tr-TR" altLang="tr-TR">
                <a:solidFill>
                  <a:srgbClr val="000000"/>
                </a:solidFill>
              </a:rPr>
              <a:pPr>
                <a:spcBef>
                  <a:spcPct val="0"/>
                </a:spcBef>
              </a:pPr>
              <a:t>4</a:t>
            </a:fld>
            <a:endParaRPr lang="tr-TR" altLang="tr-TR">
              <a:solidFill>
                <a:srgbClr val="000000"/>
              </a:solidFill>
            </a:endParaRPr>
          </a:p>
        </p:txBody>
      </p:sp>
    </p:spTree>
    <p:extLst>
      <p:ext uri="{BB962C8B-B14F-4D97-AF65-F5344CB8AC3E}">
        <p14:creationId xmlns:p14="http://schemas.microsoft.com/office/powerpoint/2010/main" val="97258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41988"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91DA2D-9989-4525-A5AF-12D433DA4C5E}" type="slidenum">
              <a:rPr lang="tr-TR" altLang="tr-TR">
                <a:solidFill>
                  <a:srgbClr val="000000"/>
                </a:solidFill>
              </a:rPr>
              <a:pPr>
                <a:spcBef>
                  <a:spcPct val="0"/>
                </a:spcBef>
              </a:pPr>
              <a:t>5</a:t>
            </a:fld>
            <a:endParaRPr lang="tr-TR" altLang="tr-TR">
              <a:solidFill>
                <a:srgbClr val="000000"/>
              </a:solidFill>
            </a:endParaRPr>
          </a:p>
        </p:txBody>
      </p:sp>
    </p:spTree>
    <p:extLst>
      <p:ext uri="{BB962C8B-B14F-4D97-AF65-F5344CB8AC3E}">
        <p14:creationId xmlns:p14="http://schemas.microsoft.com/office/powerpoint/2010/main" val="495193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44036"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CC6D69-B5CE-418F-B32F-72BA78BE0380}" type="slidenum">
              <a:rPr lang="tr-TR" altLang="tr-TR">
                <a:solidFill>
                  <a:srgbClr val="000000"/>
                </a:solidFill>
              </a:rPr>
              <a:pPr>
                <a:spcBef>
                  <a:spcPct val="0"/>
                </a:spcBef>
              </a:pPr>
              <a:t>6</a:t>
            </a:fld>
            <a:endParaRPr lang="tr-TR" altLang="tr-TR">
              <a:solidFill>
                <a:srgbClr val="000000"/>
              </a:solidFill>
            </a:endParaRPr>
          </a:p>
        </p:txBody>
      </p:sp>
    </p:spTree>
    <p:extLst>
      <p:ext uri="{BB962C8B-B14F-4D97-AF65-F5344CB8AC3E}">
        <p14:creationId xmlns:p14="http://schemas.microsoft.com/office/powerpoint/2010/main" val="109538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46084"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D0758F-F387-48E2-850C-B4C396E73DDE}" type="slidenum">
              <a:rPr lang="tr-TR" altLang="tr-TR">
                <a:solidFill>
                  <a:srgbClr val="000000"/>
                </a:solidFill>
              </a:rPr>
              <a:pPr>
                <a:spcBef>
                  <a:spcPct val="0"/>
                </a:spcBef>
              </a:pPr>
              <a:t>7</a:t>
            </a:fld>
            <a:endParaRPr lang="tr-TR" altLang="tr-TR">
              <a:solidFill>
                <a:srgbClr val="000000"/>
              </a:solidFill>
            </a:endParaRPr>
          </a:p>
        </p:txBody>
      </p:sp>
    </p:spTree>
    <p:extLst>
      <p:ext uri="{BB962C8B-B14F-4D97-AF65-F5344CB8AC3E}">
        <p14:creationId xmlns:p14="http://schemas.microsoft.com/office/powerpoint/2010/main" val="4010922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48132"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FB315A-CC5A-4193-8FF2-AA62DBEE3AAF}" type="slidenum">
              <a:rPr lang="tr-TR" altLang="tr-TR">
                <a:solidFill>
                  <a:srgbClr val="000000"/>
                </a:solidFill>
              </a:rPr>
              <a:pPr>
                <a:spcBef>
                  <a:spcPct val="0"/>
                </a:spcBef>
              </a:pPr>
              <a:t>8</a:t>
            </a:fld>
            <a:endParaRPr lang="tr-TR" altLang="tr-TR">
              <a:solidFill>
                <a:srgbClr val="000000"/>
              </a:solidFill>
            </a:endParaRPr>
          </a:p>
        </p:txBody>
      </p:sp>
    </p:spTree>
    <p:extLst>
      <p:ext uri="{BB962C8B-B14F-4D97-AF65-F5344CB8AC3E}">
        <p14:creationId xmlns:p14="http://schemas.microsoft.com/office/powerpoint/2010/main" val="2286971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50180"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2270FF-2D0B-4FEB-85A7-190FB79CBA9D}" type="slidenum">
              <a:rPr lang="tr-TR" altLang="tr-TR">
                <a:solidFill>
                  <a:srgbClr val="000000"/>
                </a:solidFill>
              </a:rPr>
              <a:pPr>
                <a:spcBef>
                  <a:spcPct val="0"/>
                </a:spcBef>
              </a:pPr>
              <a:t>9</a:t>
            </a:fld>
            <a:endParaRPr lang="tr-TR" altLang="tr-TR">
              <a:solidFill>
                <a:srgbClr val="000000"/>
              </a:solidFill>
            </a:endParaRPr>
          </a:p>
        </p:txBody>
      </p:sp>
    </p:spTree>
    <p:extLst>
      <p:ext uri="{BB962C8B-B14F-4D97-AF65-F5344CB8AC3E}">
        <p14:creationId xmlns:p14="http://schemas.microsoft.com/office/powerpoint/2010/main" val="3625253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52228" name="3 Slayt Numarası Yer Tutucusu"/>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52AA7C5-C5BA-46E0-8F62-4DFA49D6871E}" type="slidenum">
              <a:rPr lang="tr-TR" altLang="tr-TR">
                <a:solidFill>
                  <a:srgbClr val="000000"/>
                </a:solidFill>
              </a:rPr>
              <a:pPr>
                <a:spcBef>
                  <a:spcPct val="0"/>
                </a:spcBef>
              </a:pPr>
              <a:t>10</a:t>
            </a:fld>
            <a:endParaRPr lang="tr-TR" altLang="tr-TR">
              <a:solidFill>
                <a:srgbClr val="000000"/>
              </a:solidFill>
            </a:endParaRPr>
          </a:p>
        </p:txBody>
      </p:sp>
    </p:spTree>
    <p:extLst>
      <p:ext uri="{BB962C8B-B14F-4D97-AF65-F5344CB8AC3E}">
        <p14:creationId xmlns:p14="http://schemas.microsoft.com/office/powerpoint/2010/main" val="3146584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01487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o">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Table Placeholder 5"/>
          <p:cNvSpPr>
            <a:spLocks noGrp="1"/>
          </p:cNvSpPr>
          <p:nvPr>
            <p:ph type="tbl" sz="quarter" idx="12"/>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4074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a:xfrm>
            <a:off x="628650" y="365126"/>
            <a:ext cx="7886700" cy="1325563"/>
          </a:xfrm>
          <a:prstGeom prst="rect">
            <a:avLst/>
          </a:prstGeom>
        </p:spPr>
        <p:txBody>
          <a:bodyPr/>
          <a:lstStyle/>
          <a:p>
            <a:r>
              <a:rPr lang="tr-TR"/>
              <a:t>Asıl başlık stili için tıklatın</a:t>
            </a:r>
          </a:p>
        </p:txBody>
      </p:sp>
      <p:sp>
        <p:nvSpPr>
          <p:cNvPr id="3" name="İçerik Yer Tutucusu 2"/>
          <p:cNvSpPr>
            <a:spLocks noGrp="1"/>
          </p:cNvSpPr>
          <p:nvPr>
            <p:ph idx="1"/>
          </p:nvPr>
        </p:nvSpPr>
        <p:spPr>
          <a:xfrm>
            <a:off x="628650" y="1825625"/>
            <a:ext cx="7886700" cy="4351338"/>
          </a:xfrm>
          <a:prstGeom prst="rect">
            <a:avLst/>
          </a:prstGeo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628650" y="6356350"/>
            <a:ext cx="20574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5" name="Altbilgi Yer Tutucusu 4"/>
          <p:cNvSpPr>
            <a:spLocks noGrp="1"/>
          </p:cNvSpPr>
          <p:nvPr>
            <p:ph type="ftr" sz="quarter" idx="11"/>
          </p:nvPr>
        </p:nvSpPr>
        <p:spPr>
          <a:xfrm>
            <a:off x="3028950" y="6356350"/>
            <a:ext cx="30861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6" name="Slayt Numarası Yer Tutucusu 5"/>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8A6A30E-51CB-4633-ABA8-92C8186800E7}" type="slidenum">
              <a:rPr lang="tr-TR" altLang="tr-TR"/>
              <a:pPr>
                <a:defRPr/>
              </a:pPr>
              <a:t>‹#›</a:t>
            </a:fld>
            <a:endParaRPr lang="tr-TR" altLang="tr-TR"/>
          </a:p>
        </p:txBody>
      </p:sp>
    </p:spTree>
    <p:extLst>
      <p:ext uri="{BB962C8B-B14F-4D97-AF65-F5344CB8AC3E}">
        <p14:creationId xmlns:p14="http://schemas.microsoft.com/office/powerpoint/2010/main" val="2867860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İki İçerik">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422031"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4290646"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 name="Shape 8"/>
          <p:cNvSpPr txBox="1">
            <a:spLocks noGrp="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6" name="Shape 9"/>
          <p:cNvSpPr txBox="1">
            <a:spLocks noGrp="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7" name="Shape 10"/>
          <p:cNvSpPr txBox="1">
            <a:spLocks noGrp="1"/>
          </p:cNvSpPr>
          <p:nvPr>
            <p:ph type="sldNum"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38C925B-C320-4043-B3CB-350D06A13E06}" type="slidenum">
              <a:rPr lang="en-US" altLang="tr-TR"/>
              <a:pPr>
                <a:defRPr/>
              </a:pPr>
              <a:t>‹#›</a:t>
            </a:fld>
            <a:endParaRPr lang="en-US" altLang="tr-TR"/>
          </a:p>
        </p:txBody>
      </p:sp>
    </p:spTree>
    <p:extLst>
      <p:ext uri="{BB962C8B-B14F-4D97-AF65-F5344CB8AC3E}">
        <p14:creationId xmlns:p14="http://schemas.microsoft.com/office/powerpoint/2010/main" val="1066425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857058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308998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tin">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None/>
              <a:defRPr sz="2400">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35819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sim ve Resim">
    <p:spTree>
      <p:nvGrpSpPr>
        <p:cNvPr id="1" name=""/>
        <p:cNvGrpSpPr/>
        <p:nvPr/>
      </p:nvGrpSpPr>
      <p:grpSpPr>
        <a:xfrm>
          <a:off x="0" y="0"/>
          <a:ext cx="0" cy="0"/>
          <a:chOff x="0" y="0"/>
          <a:chExt cx="0" cy="0"/>
        </a:xfrm>
      </p:grpSpPr>
      <p:cxnSp>
        <p:nvCxnSpPr>
          <p:cNvPr id="8"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7"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38716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tin v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468313" y="1341438"/>
            <a:ext cx="4103687" cy="489585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2000"/>
            </a:lvl1pPr>
          </a:lstStyle>
          <a:p>
            <a:pPr lvl="0"/>
            <a:r>
              <a:rPr lang="en-US"/>
              <a:t>Click to edit Master text styles</a:t>
            </a:r>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9"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62569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adde İmi ve Resim">
    <p:spTree>
      <p:nvGrpSpPr>
        <p:cNvPr id="1" name=""/>
        <p:cNvGrpSpPr/>
        <p:nvPr/>
      </p:nvGrpSpPr>
      <p:grpSpPr>
        <a:xfrm>
          <a:off x="0" y="0"/>
          <a:ext cx="0" cy="0"/>
          <a:chOff x="0" y="0"/>
          <a:chExt cx="0" cy="0"/>
        </a:xfrm>
      </p:grpSpPr>
      <p:cxnSp>
        <p:nvCxnSpPr>
          <p:cNvPr id="9"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323529" y="1341438"/>
            <a:ext cx="4104455" cy="4895850"/>
          </a:xfrm>
          <a:prstGeom prst="rect">
            <a:avLst/>
          </a:prstGeom>
        </p:spPr>
        <p:txBody>
          <a:bodyPr/>
          <a:lstStyle>
            <a:lvl1pPr>
              <a:defRPr baseline="0">
                <a:latin typeface="Verdana" pitchFamily="34" charset="0"/>
                <a:ea typeface="Verdana" pitchFamily="34" charset="0"/>
                <a:cs typeface="Verdana" pitchFamily="34" charset="0"/>
              </a:defRPr>
            </a:lvl1pPr>
            <a:lvl2pPr>
              <a:defRPr baseline="0">
                <a:latin typeface="Verdana" pitchFamily="34" charset="0"/>
                <a:ea typeface="Verdana" pitchFamily="34" charset="0"/>
                <a:cs typeface="Verdana"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30080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dde İmi">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Font typeface="Arial" pitchFamily="34" charset="0"/>
              <a:buChar char="•"/>
              <a:defRPr sz="2400" baseline="0">
                <a:latin typeface="Verdana" pitchFamily="34" charset="0"/>
                <a:ea typeface="Verdana" pitchFamily="34" charset="0"/>
                <a:cs typeface="Verdana" pitchFamily="34" charset="0"/>
              </a:defRPr>
            </a:lvl1pPr>
            <a:lvl2pPr>
              <a:defRPr baseline="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16274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etin">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None/>
              <a:defRPr sz="2400">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5556464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adec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921268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SmartArt Placeholder 6"/>
          <p:cNvSpPr>
            <a:spLocks noGrp="1"/>
          </p:cNvSpPr>
          <p:nvPr>
            <p:ph type="dgm"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4140840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k">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Chart Placeholder 6"/>
          <p:cNvSpPr>
            <a:spLocks noGrp="1"/>
          </p:cNvSpPr>
          <p:nvPr>
            <p:ph type="chart" sz="quarter" idx="11"/>
          </p:nvPr>
        </p:nvSpPr>
        <p:spPr>
          <a:xfrm>
            <a:off x="323528" y="1340768"/>
            <a:ext cx="84960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259556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o">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Table Placeholder 5"/>
          <p:cNvSpPr>
            <a:spLocks noGrp="1"/>
          </p:cNvSpPr>
          <p:nvPr>
            <p:ph type="tbl" sz="quarter" idx="12"/>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435610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113924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Metin">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None/>
              <a:defRPr sz="2400">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342986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a:xfrm>
            <a:off x="628650" y="365126"/>
            <a:ext cx="7886700" cy="1325563"/>
          </a:xfrm>
          <a:prstGeom prst="rect">
            <a:avLst/>
          </a:prstGeom>
        </p:spPr>
        <p:txBody>
          <a:bodyPr/>
          <a:lstStyle/>
          <a:p>
            <a:r>
              <a:rPr lang="tr-TR"/>
              <a:t>Asıl başlık stili için tıklatın</a:t>
            </a:r>
          </a:p>
        </p:txBody>
      </p:sp>
      <p:sp>
        <p:nvSpPr>
          <p:cNvPr id="3" name="İçerik Yer Tutucusu 2"/>
          <p:cNvSpPr>
            <a:spLocks noGrp="1"/>
          </p:cNvSpPr>
          <p:nvPr>
            <p:ph idx="1"/>
          </p:nvPr>
        </p:nvSpPr>
        <p:spPr>
          <a:xfrm>
            <a:off x="628650" y="1825625"/>
            <a:ext cx="7886700" cy="4351338"/>
          </a:xfrm>
          <a:prstGeom prst="rect">
            <a:avLst/>
          </a:prstGeo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628650" y="6356350"/>
            <a:ext cx="20574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5" name="Altbilgi Yer Tutucusu 4"/>
          <p:cNvSpPr>
            <a:spLocks noGrp="1"/>
          </p:cNvSpPr>
          <p:nvPr>
            <p:ph type="ftr" sz="quarter" idx="11"/>
          </p:nvPr>
        </p:nvSpPr>
        <p:spPr>
          <a:xfrm>
            <a:off x="3028950" y="6356350"/>
            <a:ext cx="30861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6" name="Slayt Numarası Yer Tutucusu 5"/>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5868BA5-EEAB-4D1E-9D46-94160A9B93AE}" type="slidenum">
              <a:rPr lang="tr-TR" altLang="tr-TR"/>
              <a:pPr>
                <a:defRPr/>
              </a:pPr>
              <a:t>‹#›</a:t>
            </a:fld>
            <a:endParaRPr lang="tr-TR" altLang="tr-TR"/>
          </a:p>
        </p:txBody>
      </p:sp>
    </p:spTree>
    <p:extLst>
      <p:ext uri="{BB962C8B-B14F-4D97-AF65-F5344CB8AC3E}">
        <p14:creationId xmlns:p14="http://schemas.microsoft.com/office/powerpoint/2010/main" val="32872165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İki İçerik">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422031"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4290646"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 name="Shape 8"/>
          <p:cNvSpPr txBox="1">
            <a:spLocks noGrp="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6" name="Shape 9"/>
          <p:cNvSpPr txBox="1">
            <a:spLocks noGrp="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7" name="Shape 10"/>
          <p:cNvSpPr txBox="1">
            <a:spLocks noGrp="1"/>
          </p:cNvSpPr>
          <p:nvPr>
            <p:ph type="sldNum"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1CC257F-4F7E-4AE7-8EB1-07735ABE729B}" type="slidenum">
              <a:rPr lang="en-US" altLang="tr-TR"/>
              <a:pPr>
                <a:defRPr/>
              </a:pPr>
              <a:t>‹#›</a:t>
            </a:fld>
            <a:endParaRPr lang="en-US" altLang="tr-TR"/>
          </a:p>
        </p:txBody>
      </p:sp>
    </p:spTree>
    <p:extLst>
      <p:ext uri="{BB962C8B-B14F-4D97-AF65-F5344CB8AC3E}">
        <p14:creationId xmlns:p14="http://schemas.microsoft.com/office/powerpoint/2010/main" val="2815079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6625496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Metin">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None/>
              <a:defRPr sz="2400">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09740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sim ve Resim">
    <p:spTree>
      <p:nvGrpSpPr>
        <p:cNvPr id="1" name=""/>
        <p:cNvGrpSpPr/>
        <p:nvPr/>
      </p:nvGrpSpPr>
      <p:grpSpPr>
        <a:xfrm>
          <a:off x="0" y="0"/>
          <a:ext cx="0" cy="0"/>
          <a:chOff x="0" y="0"/>
          <a:chExt cx="0" cy="0"/>
        </a:xfrm>
      </p:grpSpPr>
      <p:cxnSp>
        <p:nvCxnSpPr>
          <p:cNvPr id="8"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7"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0647265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tin">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None/>
              <a:defRPr sz="2400">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7335385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sim ve Resim">
    <p:spTree>
      <p:nvGrpSpPr>
        <p:cNvPr id="1" name=""/>
        <p:cNvGrpSpPr/>
        <p:nvPr/>
      </p:nvGrpSpPr>
      <p:grpSpPr>
        <a:xfrm>
          <a:off x="0" y="0"/>
          <a:ext cx="0" cy="0"/>
          <a:chOff x="0" y="0"/>
          <a:chExt cx="0" cy="0"/>
        </a:xfrm>
      </p:grpSpPr>
      <p:cxnSp>
        <p:nvCxnSpPr>
          <p:cNvPr id="8"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7"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10"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003321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etin v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468313" y="1341438"/>
            <a:ext cx="4103687" cy="489585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2000"/>
            </a:lvl1pPr>
          </a:lstStyle>
          <a:p>
            <a:pPr lvl="0"/>
            <a:r>
              <a:rPr lang="en-US"/>
              <a:t>Click to edit Master text styles</a:t>
            </a:r>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9"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3156542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adde İmi ve Resim">
    <p:spTree>
      <p:nvGrpSpPr>
        <p:cNvPr id="1" name=""/>
        <p:cNvGrpSpPr/>
        <p:nvPr/>
      </p:nvGrpSpPr>
      <p:grpSpPr>
        <a:xfrm>
          <a:off x="0" y="0"/>
          <a:ext cx="0" cy="0"/>
          <a:chOff x="0" y="0"/>
          <a:chExt cx="0" cy="0"/>
        </a:xfrm>
      </p:grpSpPr>
      <p:cxnSp>
        <p:nvCxnSpPr>
          <p:cNvPr id="9"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323529" y="1341438"/>
            <a:ext cx="4104455" cy="4895850"/>
          </a:xfrm>
          <a:prstGeom prst="rect">
            <a:avLst/>
          </a:prstGeom>
        </p:spPr>
        <p:txBody>
          <a:bodyPr/>
          <a:lstStyle>
            <a:lvl1pPr>
              <a:defRPr baseline="0">
                <a:latin typeface="Verdana" pitchFamily="34" charset="0"/>
                <a:ea typeface="Verdana" pitchFamily="34" charset="0"/>
                <a:cs typeface="Verdana" pitchFamily="34" charset="0"/>
              </a:defRPr>
            </a:lvl1pPr>
            <a:lvl2pPr>
              <a:defRPr baseline="0">
                <a:latin typeface="Verdana" pitchFamily="34" charset="0"/>
                <a:ea typeface="Verdana" pitchFamily="34" charset="0"/>
                <a:cs typeface="Verdana"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2432018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dde İmi">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Font typeface="Arial" pitchFamily="34" charset="0"/>
              <a:buChar char="•"/>
              <a:defRPr sz="2400" baseline="0">
                <a:latin typeface="Verdana" pitchFamily="34" charset="0"/>
                <a:ea typeface="Verdana" pitchFamily="34" charset="0"/>
                <a:cs typeface="Verdana" pitchFamily="34" charset="0"/>
              </a:defRPr>
            </a:lvl1pPr>
            <a:lvl2pPr>
              <a:defRPr baseline="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0728390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adec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6977923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SmartArt Placeholder 6"/>
          <p:cNvSpPr>
            <a:spLocks noGrp="1"/>
          </p:cNvSpPr>
          <p:nvPr>
            <p:ph type="dgm"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0712639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fik">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Chart Placeholder 6"/>
          <p:cNvSpPr>
            <a:spLocks noGrp="1"/>
          </p:cNvSpPr>
          <p:nvPr>
            <p:ph type="chart" sz="quarter" idx="11"/>
          </p:nvPr>
        </p:nvSpPr>
        <p:spPr>
          <a:xfrm>
            <a:off x="323528" y="1340768"/>
            <a:ext cx="84960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862213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lo">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Table Placeholder 5"/>
          <p:cNvSpPr>
            <a:spLocks noGrp="1"/>
          </p:cNvSpPr>
          <p:nvPr>
            <p:ph type="tbl" sz="quarter" idx="12"/>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3"/>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4"/>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5575476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Giriş">
    <p:spTree>
      <p:nvGrpSpPr>
        <p:cNvPr id="1" name=""/>
        <p:cNvGrpSpPr/>
        <p:nvPr/>
      </p:nvGrpSpPr>
      <p:grpSpPr>
        <a:xfrm>
          <a:off x="0" y="0"/>
          <a:ext cx="0" cy="0"/>
          <a:chOff x="0" y="0"/>
          <a:chExt cx="0" cy="0"/>
        </a:xfrm>
      </p:grpSpPr>
      <p:cxnSp>
        <p:nvCxnSpPr>
          <p:cNvPr id="5" name="Straight Connector 5"/>
          <p:cNvCxnSpPr/>
          <p:nvPr userDrawn="1"/>
        </p:nvCxnSpPr>
        <p:spPr>
          <a:xfrm>
            <a:off x="539750" y="3141663"/>
            <a:ext cx="80645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6" descr="Picture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292600"/>
            <a:ext cx="176371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euzem logo-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2025" y="4292600"/>
            <a:ext cx="1292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0"/>
          </p:nvPr>
        </p:nvSpPr>
        <p:spPr>
          <a:xfrm>
            <a:off x="539552" y="2276872"/>
            <a:ext cx="8064500" cy="647452"/>
          </a:xfrm>
          <a:prstGeom prst="rect">
            <a:avLst/>
          </a:prstGeom>
        </p:spPr>
        <p:txBody>
          <a:bodyPr/>
          <a:lstStyle>
            <a:lvl1pPr algn="ctr">
              <a:buNone/>
              <a:defRPr sz="3200" b="1">
                <a:latin typeface="Verdana" pitchFamily="34" charset="0"/>
                <a:ea typeface="Verdana" pitchFamily="34" charset="0"/>
                <a:cs typeface="Verdana" pitchFamily="34" charset="0"/>
              </a:defRPr>
            </a:lvl1pPr>
          </a:lstStyle>
          <a:p>
            <a:pPr lvl="0"/>
            <a:r>
              <a:rPr lang="en-US"/>
              <a:t>Click to edit Master text styles</a:t>
            </a:r>
          </a:p>
        </p:txBody>
      </p:sp>
      <p:sp>
        <p:nvSpPr>
          <p:cNvPr id="33" name="Text Placeholder 31"/>
          <p:cNvSpPr>
            <a:spLocks noGrp="1"/>
          </p:cNvSpPr>
          <p:nvPr>
            <p:ph type="body" sz="quarter" idx="11"/>
          </p:nvPr>
        </p:nvSpPr>
        <p:spPr>
          <a:xfrm>
            <a:off x="539552" y="3429000"/>
            <a:ext cx="8064500" cy="647452"/>
          </a:xfrm>
          <a:prstGeom prst="rect">
            <a:avLst/>
          </a:prstGeom>
        </p:spPr>
        <p:txBody>
          <a:bodyPr/>
          <a:lstStyle>
            <a:lvl1pPr algn="ctr">
              <a:buNone/>
              <a:defRPr sz="2400" b="0">
                <a:latin typeface="Verdana" pitchFamily="34" charset="0"/>
                <a:ea typeface="Verdana" pitchFamily="34" charset="0"/>
                <a:cs typeface="Verdana" pitchFamily="34" charset="0"/>
              </a:defRPr>
            </a:lvl1pPr>
          </a:lstStyle>
          <a:p>
            <a:pPr lvl="0"/>
            <a:r>
              <a:rPr lang="en-US"/>
              <a:t>Click to edit Master text styles</a:t>
            </a:r>
          </a:p>
        </p:txBody>
      </p:sp>
      <p:sp>
        <p:nvSpPr>
          <p:cNvPr id="13" name="Text Placeholder 31"/>
          <p:cNvSpPr>
            <a:spLocks noGrp="1"/>
          </p:cNvSpPr>
          <p:nvPr>
            <p:ph type="body" sz="quarter" idx="12"/>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78833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tin v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468313" y="1341438"/>
            <a:ext cx="4103687" cy="489585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2000"/>
            </a:lvl1pPr>
          </a:lstStyle>
          <a:p>
            <a:pPr lvl="0"/>
            <a:r>
              <a:rPr lang="en-US"/>
              <a:t>Click to edit Master text styles</a:t>
            </a:r>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9"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386132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a:xfrm>
            <a:off x="628650" y="365126"/>
            <a:ext cx="7886700" cy="1325563"/>
          </a:xfrm>
          <a:prstGeom prst="rect">
            <a:avLst/>
          </a:prstGeom>
        </p:spPr>
        <p:txBody>
          <a:bodyPr/>
          <a:lstStyle/>
          <a:p>
            <a:r>
              <a:rPr lang="tr-TR"/>
              <a:t>Asıl başlık stili için tıklatın</a:t>
            </a:r>
          </a:p>
        </p:txBody>
      </p:sp>
      <p:sp>
        <p:nvSpPr>
          <p:cNvPr id="3" name="İçerik Yer Tutucusu 2"/>
          <p:cNvSpPr>
            <a:spLocks noGrp="1"/>
          </p:cNvSpPr>
          <p:nvPr>
            <p:ph idx="1"/>
          </p:nvPr>
        </p:nvSpPr>
        <p:spPr>
          <a:xfrm>
            <a:off x="628650" y="1825625"/>
            <a:ext cx="7886700" cy="4351338"/>
          </a:xfrm>
          <a:prstGeom prst="rect">
            <a:avLst/>
          </a:prstGeo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628650" y="6356350"/>
            <a:ext cx="20574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5" name="Altbilgi Yer Tutucusu 4"/>
          <p:cNvSpPr>
            <a:spLocks noGrp="1"/>
          </p:cNvSpPr>
          <p:nvPr>
            <p:ph type="ftr" sz="quarter" idx="11"/>
          </p:nvPr>
        </p:nvSpPr>
        <p:spPr>
          <a:xfrm>
            <a:off x="3028950" y="6356350"/>
            <a:ext cx="3086100" cy="365125"/>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endParaRPr lang="tr-TR"/>
          </a:p>
        </p:txBody>
      </p:sp>
      <p:sp>
        <p:nvSpPr>
          <p:cNvPr id="6" name="Slayt Numarası Yer Tutucusu 5"/>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E9FC69C-1AEE-4170-AACB-977801213DA3}" type="slidenum">
              <a:rPr lang="tr-TR" altLang="tr-TR"/>
              <a:pPr>
                <a:defRPr/>
              </a:pPr>
              <a:t>‹#›</a:t>
            </a:fld>
            <a:endParaRPr lang="tr-TR" altLang="tr-TR"/>
          </a:p>
        </p:txBody>
      </p:sp>
    </p:spTree>
    <p:extLst>
      <p:ext uri="{BB962C8B-B14F-4D97-AF65-F5344CB8AC3E}">
        <p14:creationId xmlns:p14="http://schemas.microsoft.com/office/powerpoint/2010/main" val="36850394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İki İçerik">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422031"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4290646" y="1600201"/>
            <a:ext cx="3727938"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 name="Shape 8"/>
          <p:cNvSpPr txBox="1">
            <a:spLocks noGrp="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6" name="Shape 9"/>
          <p:cNvSpPr txBox="1">
            <a:spLocks noGrp="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7" name="Shape 10"/>
          <p:cNvSpPr txBox="1">
            <a:spLocks noGrp="1"/>
          </p:cNvSpPr>
          <p:nvPr>
            <p:ph type="sldNum"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311009E-08D3-4FA3-B416-37B54A3A67DE}" type="slidenum">
              <a:rPr lang="en-US" altLang="tr-TR"/>
              <a:pPr>
                <a:defRPr/>
              </a:pPr>
              <a:t>‹#›</a:t>
            </a:fld>
            <a:endParaRPr lang="en-US" altLang="tr-TR"/>
          </a:p>
        </p:txBody>
      </p:sp>
    </p:spTree>
    <p:extLst>
      <p:ext uri="{BB962C8B-B14F-4D97-AF65-F5344CB8AC3E}">
        <p14:creationId xmlns:p14="http://schemas.microsoft.com/office/powerpoint/2010/main" val="2534354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3571-1060-244F-920F-BAE2DFED47C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tr-TR"/>
          </a:p>
        </p:txBody>
      </p:sp>
      <p:sp>
        <p:nvSpPr>
          <p:cNvPr id="3" name="Subtitle 2">
            <a:extLst>
              <a:ext uri="{FF2B5EF4-FFF2-40B4-BE49-F238E27FC236}">
                <a16:creationId xmlns:a16="http://schemas.microsoft.com/office/drawing/2014/main" id="{E285C216-7CD2-E24F-A3BA-5B5BC7A269E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5"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8D6B05F9-A9E4-43ED-98B2-78C00814F0F6}" type="slidenum">
              <a:rPr lang="tr-TR"/>
              <a:pPr>
                <a:defRPr/>
              </a:pPr>
              <a:t>‹#›</a:t>
            </a:fld>
            <a:endParaRPr lang="tr-TR"/>
          </a:p>
        </p:txBody>
      </p:sp>
    </p:spTree>
    <p:extLst>
      <p:ext uri="{BB962C8B-B14F-4D97-AF65-F5344CB8AC3E}">
        <p14:creationId xmlns:p14="http://schemas.microsoft.com/office/powerpoint/2010/main" val="15301008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3A28-BE04-7D42-B960-DAD0A317A42D}"/>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DCE333E-ABCF-7C44-9C9F-D655C30A23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5"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F5FC7C56-EC9B-4F73-B36E-447B9BEC838D}" type="slidenum">
              <a:rPr lang="tr-TR"/>
              <a:pPr>
                <a:defRPr/>
              </a:pPr>
              <a:t>‹#›</a:t>
            </a:fld>
            <a:endParaRPr lang="tr-TR"/>
          </a:p>
        </p:txBody>
      </p:sp>
    </p:spTree>
    <p:extLst>
      <p:ext uri="{BB962C8B-B14F-4D97-AF65-F5344CB8AC3E}">
        <p14:creationId xmlns:p14="http://schemas.microsoft.com/office/powerpoint/2010/main" val="23810406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9D6D-106B-1842-AF51-DD9F1D02E71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174617F7-E3EC-D84A-A01C-25F53075CF0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5"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60171F7A-29D0-4F89-AFDB-E59664975CEB}" type="slidenum">
              <a:rPr lang="tr-TR"/>
              <a:pPr>
                <a:defRPr/>
              </a:pPr>
              <a:t>‹#›</a:t>
            </a:fld>
            <a:endParaRPr lang="tr-TR"/>
          </a:p>
        </p:txBody>
      </p:sp>
    </p:spTree>
    <p:extLst>
      <p:ext uri="{BB962C8B-B14F-4D97-AF65-F5344CB8AC3E}">
        <p14:creationId xmlns:p14="http://schemas.microsoft.com/office/powerpoint/2010/main" val="35437847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D326-26CF-7C4C-85C8-2ECFC267707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F54400DA-351F-7946-80D0-91E19D70E220}"/>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CE011BBD-A749-3341-B310-D165D315D146}"/>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6"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6F181AEB-1CE7-4518-9450-A73BB2CBE74B}" type="slidenum">
              <a:rPr lang="tr-TR"/>
              <a:pPr>
                <a:defRPr/>
              </a:pPr>
              <a:t>‹#›</a:t>
            </a:fld>
            <a:endParaRPr lang="tr-TR"/>
          </a:p>
        </p:txBody>
      </p:sp>
    </p:spTree>
    <p:extLst>
      <p:ext uri="{BB962C8B-B14F-4D97-AF65-F5344CB8AC3E}">
        <p14:creationId xmlns:p14="http://schemas.microsoft.com/office/powerpoint/2010/main" val="16456823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486F-D073-434A-AD9F-089D9945BB80}"/>
              </a:ext>
            </a:extLst>
          </p:cNvPr>
          <p:cNvSpPr>
            <a:spLocks noGrp="1"/>
          </p:cNvSpPr>
          <p:nvPr>
            <p:ph type="title"/>
          </p:nvPr>
        </p:nvSpPr>
        <p:spPr>
          <a:xfrm>
            <a:off x="629841" y="365126"/>
            <a:ext cx="78867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FE05A8B-DC6C-1249-94F5-154CCAC46CB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146A9879-D1CC-AF45-B825-443CD1103E1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60423AE6-358B-E647-B093-B1E50294BE5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0A09C3B-53BA-AA40-9023-822E62B490C0}"/>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8"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9"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0BC03C2E-EB02-45ED-B3EE-7A9338AC0396}" type="slidenum">
              <a:rPr lang="tr-TR"/>
              <a:pPr>
                <a:defRPr/>
              </a:pPr>
              <a:t>‹#›</a:t>
            </a:fld>
            <a:endParaRPr lang="tr-TR"/>
          </a:p>
        </p:txBody>
      </p:sp>
    </p:spTree>
    <p:extLst>
      <p:ext uri="{BB962C8B-B14F-4D97-AF65-F5344CB8AC3E}">
        <p14:creationId xmlns:p14="http://schemas.microsoft.com/office/powerpoint/2010/main" val="34748657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EEDD-36DB-AF42-AF92-F84AACBC52B4}"/>
              </a:ext>
            </a:extLst>
          </p:cNvPr>
          <p:cNvSpPr>
            <a:spLocks noGrp="1"/>
          </p:cNvSpPr>
          <p:nvPr>
            <p:ph type="title"/>
          </p:nvPr>
        </p:nvSpPr>
        <p:spPr/>
        <p:txBody>
          <a:bodyPr/>
          <a:lstStyle/>
          <a:p>
            <a:r>
              <a:rPr lang="en-US"/>
              <a:t>Click to edit Master title style</a:t>
            </a:r>
            <a:endParaRPr lang="tr-TR"/>
          </a:p>
        </p:txBody>
      </p:sp>
      <p:sp>
        <p:nvSpPr>
          <p:cNvPr id="3"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4"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5"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7FD0BA42-7BC7-4ED0-90B2-67B4FFC74F96}" type="slidenum">
              <a:rPr lang="tr-TR"/>
              <a:pPr>
                <a:defRPr/>
              </a:pPr>
              <a:t>‹#›</a:t>
            </a:fld>
            <a:endParaRPr lang="tr-TR"/>
          </a:p>
        </p:txBody>
      </p:sp>
    </p:spTree>
    <p:extLst>
      <p:ext uri="{BB962C8B-B14F-4D97-AF65-F5344CB8AC3E}">
        <p14:creationId xmlns:p14="http://schemas.microsoft.com/office/powerpoint/2010/main" val="23610415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3"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4"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156C6DCE-9EE7-4C0D-8C3A-F116E8898621}" type="slidenum">
              <a:rPr lang="tr-TR"/>
              <a:pPr>
                <a:defRPr/>
              </a:pPr>
              <a:t>‹#›</a:t>
            </a:fld>
            <a:endParaRPr lang="tr-TR"/>
          </a:p>
        </p:txBody>
      </p:sp>
    </p:spTree>
    <p:extLst>
      <p:ext uri="{BB962C8B-B14F-4D97-AF65-F5344CB8AC3E}">
        <p14:creationId xmlns:p14="http://schemas.microsoft.com/office/powerpoint/2010/main" val="33495740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68A1-61D9-B24A-813B-5C97ECAB124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3497D255-95AF-7644-867C-ADD3D3248D9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AC9FFBD5-4970-FD49-92D2-4725C08C571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6"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350343C0-9E64-41CD-B22A-5116510501F0}" type="slidenum">
              <a:rPr lang="tr-TR"/>
              <a:pPr>
                <a:defRPr/>
              </a:pPr>
              <a:t>‹#›</a:t>
            </a:fld>
            <a:endParaRPr lang="tr-TR"/>
          </a:p>
        </p:txBody>
      </p:sp>
    </p:spTree>
    <p:extLst>
      <p:ext uri="{BB962C8B-B14F-4D97-AF65-F5344CB8AC3E}">
        <p14:creationId xmlns:p14="http://schemas.microsoft.com/office/powerpoint/2010/main" val="151485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dde İmi ve Resim">
    <p:spTree>
      <p:nvGrpSpPr>
        <p:cNvPr id="1" name=""/>
        <p:cNvGrpSpPr/>
        <p:nvPr/>
      </p:nvGrpSpPr>
      <p:grpSpPr>
        <a:xfrm>
          <a:off x="0" y="0"/>
          <a:ext cx="0" cy="0"/>
          <a:chOff x="0" y="0"/>
          <a:chExt cx="0" cy="0"/>
        </a:xfrm>
      </p:grpSpPr>
      <p:cxnSp>
        <p:nvCxnSpPr>
          <p:cNvPr id="9"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5" name="Picture Placeholder 5"/>
          <p:cNvSpPr>
            <a:spLocks noGrp="1"/>
          </p:cNvSpPr>
          <p:nvPr>
            <p:ph type="pic" sz="quarter" idx="12"/>
          </p:nvPr>
        </p:nvSpPr>
        <p:spPr>
          <a:xfrm>
            <a:off x="4716016" y="1341462"/>
            <a:ext cx="4104134"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8" name="Text Placeholder 7"/>
          <p:cNvSpPr>
            <a:spLocks noGrp="1"/>
          </p:cNvSpPr>
          <p:nvPr>
            <p:ph type="body" sz="quarter" idx="13"/>
          </p:nvPr>
        </p:nvSpPr>
        <p:spPr>
          <a:xfrm>
            <a:off x="323529" y="1341438"/>
            <a:ext cx="4104455" cy="4895850"/>
          </a:xfrm>
          <a:prstGeom prst="rect">
            <a:avLst/>
          </a:prstGeom>
        </p:spPr>
        <p:txBody>
          <a:bodyPr/>
          <a:lstStyle>
            <a:lvl1pPr>
              <a:defRPr baseline="0">
                <a:latin typeface="Verdana" pitchFamily="34" charset="0"/>
                <a:ea typeface="Verdana" pitchFamily="34" charset="0"/>
                <a:cs typeface="Verdana" pitchFamily="34" charset="0"/>
              </a:defRPr>
            </a:lvl1pPr>
            <a:lvl2pPr>
              <a:defRPr baseline="0">
                <a:latin typeface="Verdana" pitchFamily="34" charset="0"/>
                <a:ea typeface="Verdana" pitchFamily="34" charset="0"/>
                <a:cs typeface="Verdana"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6" name="Text Placeholder 40"/>
          <p:cNvSpPr>
            <a:spLocks noGrp="1"/>
          </p:cNvSpPr>
          <p:nvPr>
            <p:ph type="body" sz="quarter" idx="14"/>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5"/>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9723915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C1EB-68A9-4F44-B323-5C99D8D39EA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5801BC7B-4E09-3847-A697-9E125C447E8E}"/>
              </a:ext>
            </a:extLst>
          </p:cNvPr>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tr-TR" noProof="0"/>
          </a:p>
        </p:txBody>
      </p:sp>
      <p:sp>
        <p:nvSpPr>
          <p:cNvPr id="4" name="Text Placeholder 3">
            <a:extLst>
              <a:ext uri="{FF2B5EF4-FFF2-40B4-BE49-F238E27FC236}">
                <a16:creationId xmlns:a16="http://schemas.microsoft.com/office/drawing/2014/main" id="{57A8CDA3-34A0-B34F-B11A-FE3511E9C1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6"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FE3B36CD-F66F-4F7A-8260-3072888A4D53}" type="slidenum">
              <a:rPr lang="tr-TR"/>
              <a:pPr>
                <a:defRPr/>
              </a:pPr>
              <a:t>‹#›</a:t>
            </a:fld>
            <a:endParaRPr lang="tr-TR"/>
          </a:p>
        </p:txBody>
      </p:sp>
    </p:spTree>
    <p:extLst>
      <p:ext uri="{BB962C8B-B14F-4D97-AF65-F5344CB8AC3E}">
        <p14:creationId xmlns:p14="http://schemas.microsoft.com/office/powerpoint/2010/main" val="42235731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22BF-D6BA-4749-9E27-660B751BCE79}"/>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1506035-31CD-E54A-82CA-E207FF3116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5"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92D295DF-6DB1-470D-B1A8-06BC64897F7C}" type="slidenum">
              <a:rPr lang="tr-TR"/>
              <a:pPr>
                <a:defRPr/>
              </a:pPr>
              <a:t>‹#›</a:t>
            </a:fld>
            <a:endParaRPr lang="tr-TR"/>
          </a:p>
        </p:txBody>
      </p:sp>
    </p:spTree>
    <p:extLst>
      <p:ext uri="{BB962C8B-B14F-4D97-AF65-F5344CB8AC3E}">
        <p14:creationId xmlns:p14="http://schemas.microsoft.com/office/powerpoint/2010/main" val="28265355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BF092-D3A4-634C-97D1-763FEAB5B0C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76A9D43F-C14E-AD41-A8E2-5126948C8C3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C588909-F233-4548-B1D0-8E042372D0FA}"/>
              </a:ext>
            </a:extLst>
          </p:cNvPr>
          <p:cNvSpPr>
            <a:spLocks noGrp="1"/>
          </p:cNvSpPr>
          <p:nvPr>
            <p:ph type="dt" sz="half" idx="10"/>
          </p:nvPr>
        </p:nvSpPr>
        <p:spPr/>
        <p:txBody>
          <a:bodyPr/>
          <a:lstStyle>
            <a:lvl1pPr>
              <a:defRPr/>
            </a:lvl1pPr>
          </a:lstStyle>
          <a:p>
            <a:pPr>
              <a:defRPr/>
            </a:pPr>
            <a:endParaRPr lang="tr-TR"/>
          </a:p>
        </p:txBody>
      </p:sp>
      <p:sp>
        <p:nvSpPr>
          <p:cNvPr id="5" name="Footer Placeholder 4">
            <a:extLst>
              <a:ext uri="{FF2B5EF4-FFF2-40B4-BE49-F238E27FC236}">
                <a16:creationId xmlns:a16="http://schemas.microsoft.com/office/drawing/2014/main" id="{4EE32948-074D-2C4C-8460-9B649EAF4643}"/>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105550A6-2996-5A4D-86F9-B147C5E60BFB}"/>
              </a:ext>
            </a:extLst>
          </p:cNvPr>
          <p:cNvSpPr>
            <a:spLocks noGrp="1"/>
          </p:cNvSpPr>
          <p:nvPr>
            <p:ph type="sldNum" sz="quarter" idx="12"/>
          </p:nvPr>
        </p:nvSpPr>
        <p:spPr/>
        <p:txBody>
          <a:bodyPr/>
          <a:lstStyle>
            <a:lvl1pPr>
              <a:defRPr/>
            </a:lvl1pPr>
          </a:lstStyle>
          <a:p>
            <a:pPr>
              <a:defRPr/>
            </a:pPr>
            <a:fld id="{61497C86-385F-4130-9907-F43866CB0D6A}" type="slidenum">
              <a:rPr lang="tr-TR"/>
              <a:pPr>
                <a:defRPr/>
              </a:pPr>
              <a:t>‹#›</a:t>
            </a:fld>
            <a:endParaRPr lang="tr-TR"/>
          </a:p>
        </p:txBody>
      </p:sp>
    </p:spTree>
    <p:extLst>
      <p:ext uri="{BB962C8B-B14F-4D97-AF65-F5344CB8AC3E}">
        <p14:creationId xmlns:p14="http://schemas.microsoft.com/office/powerpoint/2010/main" val="247232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dde İmi">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43" name="Text Placeholder 42"/>
          <p:cNvSpPr>
            <a:spLocks noGrp="1"/>
          </p:cNvSpPr>
          <p:nvPr>
            <p:ph type="body" sz="quarter" idx="11"/>
          </p:nvPr>
        </p:nvSpPr>
        <p:spPr>
          <a:xfrm>
            <a:off x="323528" y="1268761"/>
            <a:ext cx="8496622" cy="4968528"/>
          </a:xfrm>
          <a:prstGeom prst="rect">
            <a:avLst/>
          </a:prstGeom>
        </p:spPr>
        <p:txBody>
          <a:bodyPr/>
          <a:lstStyle>
            <a:lvl1pPr>
              <a:buFont typeface="Arial" pitchFamily="34" charset="0"/>
              <a:buChar char="•"/>
              <a:defRPr sz="2400" baseline="0">
                <a:latin typeface="Verdana" pitchFamily="34" charset="0"/>
                <a:ea typeface="Verdana" pitchFamily="34" charset="0"/>
                <a:cs typeface="Verdana" pitchFamily="34" charset="0"/>
              </a:defRPr>
            </a:lvl1pPr>
            <a:lvl2pPr>
              <a:defRPr baseline="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7"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140490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dece Resim">
    <p:spTree>
      <p:nvGrpSpPr>
        <p:cNvPr id="1" name=""/>
        <p:cNvGrpSpPr/>
        <p:nvPr/>
      </p:nvGrpSpPr>
      <p:grpSpPr>
        <a:xfrm>
          <a:off x="0" y="0"/>
          <a:ext cx="0" cy="0"/>
          <a:chOff x="0" y="0"/>
          <a:chExt cx="0" cy="0"/>
        </a:xfrm>
      </p:grpSpPr>
      <p:cxnSp>
        <p:nvCxnSpPr>
          <p:cNvPr id="7"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6" name="Picture Placeholder 5"/>
          <p:cNvSpPr>
            <a:spLocks noGrp="1"/>
          </p:cNvSpPr>
          <p:nvPr>
            <p:ph type="pic"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r>
              <a:rPr lang="en-US" noProof="0"/>
              <a:t>Click icon to add picture</a:t>
            </a:r>
            <a:endParaRPr lang="tr-TR" noProof="0" dirty="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71980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SmartArt Placeholder 6"/>
          <p:cNvSpPr>
            <a:spLocks noGrp="1"/>
          </p:cNvSpPr>
          <p:nvPr>
            <p:ph type="dgm" sz="quarter" idx="11"/>
          </p:nvPr>
        </p:nvSpPr>
        <p:spPr>
          <a:xfrm>
            <a:off x="323850" y="1341438"/>
            <a:ext cx="84963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64826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fik">
    <p:spTree>
      <p:nvGrpSpPr>
        <p:cNvPr id="1" name=""/>
        <p:cNvGrpSpPr/>
        <p:nvPr/>
      </p:nvGrpSpPr>
      <p:grpSpPr>
        <a:xfrm>
          <a:off x="0" y="0"/>
          <a:ext cx="0" cy="0"/>
          <a:chOff x="0" y="0"/>
          <a:chExt cx="0" cy="0"/>
        </a:xfrm>
      </p:grpSpPr>
      <p:cxnSp>
        <p:nvCxnSpPr>
          <p:cNvPr id="6" name="Straight Connector 6"/>
          <p:cNvCxnSpPr/>
          <p:nvPr userDrawn="1"/>
        </p:nvCxnSpPr>
        <p:spPr>
          <a:xfrm>
            <a:off x="323850" y="1196975"/>
            <a:ext cx="84963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40"/>
          <p:cNvSpPr>
            <a:spLocks noGrp="1"/>
          </p:cNvSpPr>
          <p:nvPr>
            <p:ph type="body" sz="quarter" idx="10"/>
          </p:nvPr>
        </p:nvSpPr>
        <p:spPr>
          <a:xfrm>
            <a:off x="323528" y="477143"/>
            <a:ext cx="8496944" cy="647601"/>
          </a:xfrm>
          <a:prstGeom prst="rect">
            <a:avLst/>
          </a:prstGeom>
        </p:spPr>
        <p:txBody>
          <a:bodyPr/>
          <a:lstStyle>
            <a:lvl1pPr>
              <a:buNone/>
              <a:defRPr b="1">
                <a:latin typeface="Verdana" pitchFamily="34" charset="0"/>
                <a:ea typeface="Verdana" pitchFamily="34" charset="0"/>
                <a:cs typeface="Verdana" pitchFamily="34" charset="0"/>
              </a:defRPr>
            </a:lvl1pPr>
          </a:lstStyle>
          <a:p>
            <a:pPr lvl="0"/>
            <a:r>
              <a:rPr lang="en-US"/>
              <a:t>Click to edit Master text styles</a:t>
            </a:r>
          </a:p>
        </p:txBody>
      </p:sp>
      <p:sp>
        <p:nvSpPr>
          <p:cNvPr id="7" name="Chart Placeholder 6"/>
          <p:cNvSpPr>
            <a:spLocks noGrp="1"/>
          </p:cNvSpPr>
          <p:nvPr>
            <p:ph type="chart" sz="quarter" idx="11"/>
          </p:nvPr>
        </p:nvSpPr>
        <p:spPr>
          <a:xfrm>
            <a:off x="323528" y="1340768"/>
            <a:ext cx="8496000" cy="4895850"/>
          </a:xfrm>
          <a:prstGeom prst="rect">
            <a:avLst/>
          </a:prstGeom>
        </p:spPr>
        <p:txBody>
          <a:bodyPr/>
          <a:lstStyle>
            <a:lvl1pPr>
              <a:defRPr>
                <a:latin typeface="Verdana" pitchFamily="34" charset="0"/>
                <a:ea typeface="Verdana" pitchFamily="34" charset="0"/>
                <a:cs typeface="Verdana" pitchFamily="34" charset="0"/>
              </a:defRPr>
            </a:lvl1pPr>
          </a:lstStyle>
          <a:p>
            <a:pPr lvl="0"/>
            <a:endParaRPr lang="tr-TR" noProof="0"/>
          </a:p>
        </p:txBody>
      </p:sp>
      <p:sp>
        <p:nvSpPr>
          <p:cNvPr id="5" name="Text Placeholder 40"/>
          <p:cNvSpPr>
            <a:spLocks noGrp="1"/>
          </p:cNvSpPr>
          <p:nvPr>
            <p:ph type="body" sz="quarter" idx="12"/>
          </p:nvPr>
        </p:nvSpPr>
        <p:spPr>
          <a:xfrm>
            <a:off x="0" y="1"/>
            <a:ext cx="9144000" cy="188640"/>
          </a:xfrm>
          <a:prstGeom prst="rect">
            <a:avLst/>
          </a:prstGeom>
        </p:spPr>
        <p:txBody>
          <a:bodyPr/>
          <a:lstStyle>
            <a:lvl1pPr algn="ctr">
              <a:buNone/>
              <a:defRPr sz="1000" b="0" baseline="0">
                <a:solidFill>
                  <a:schemeClr val="bg1"/>
                </a:solidFill>
                <a:latin typeface="Verdana" pitchFamily="34" charset="0"/>
                <a:ea typeface="Verdana" pitchFamily="34" charset="0"/>
                <a:cs typeface="Verdana" pitchFamily="34" charset="0"/>
              </a:defRPr>
            </a:lvl1pPr>
          </a:lstStyle>
          <a:p>
            <a:pPr lvl="0"/>
            <a:r>
              <a:rPr lang="en-US"/>
              <a:t>Click to edit Master text styles</a:t>
            </a:r>
          </a:p>
        </p:txBody>
      </p:sp>
      <p:sp>
        <p:nvSpPr>
          <p:cNvPr id="8" name="Text Placeholder 31"/>
          <p:cNvSpPr>
            <a:spLocks noGrp="1"/>
          </p:cNvSpPr>
          <p:nvPr>
            <p:ph type="body" sz="quarter" idx="13"/>
          </p:nvPr>
        </p:nvSpPr>
        <p:spPr>
          <a:xfrm>
            <a:off x="168626" y="6420678"/>
            <a:ext cx="1008112" cy="216024"/>
          </a:xfrm>
          <a:prstGeom prst="rect">
            <a:avLst/>
          </a:prstGeom>
        </p:spPr>
        <p:txBody>
          <a:bodyPr anchor="ctr"/>
          <a:lstStyle>
            <a:lvl1pPr algn="ctr">
              <a:buNone/>
              <a:defRPr sz="1100" b="0">
                <a:latin typeface="Verdana" pitchFamily="34" charset="0"/>
                <a:ea typeface="Verdana" pitchFamily="34" charset="0"/>
                <a:cs typeface="Verdana" pitchFamily="34" charset="0"/>
              </a:defRPr>
            </a:lvl1pPr>
          </a:lstStyle>
          <a:p>
            <a:pPr lvl="0"/>
            <a:r>
              <a:rPr lang="en-US"/>
              <a:t>Click to edit Master text styles</a:t>
            </a:r>
          </a:p>
        </p:txBody>
      </p:sp>
    </p:spTree>
    <p:extLst>
      <p:ext uri="{BB962C8B-B14F-4D97-AF65-F5344CB8AC3E}">
        <p14:creationId xmlns:p14="http://schemas.microsoft.com/office/powerpoint/2010/main" val="20351411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4.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6.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7.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p:nvSpPr>
          <p:cNvPr id="16" name="Text Placeholder 25"/>
          <p:cNvSpPr txBox="1">
            <a:spLocks/>
          </p:cNvSpPr>
          <p:nvPr userDrawn="1"/>
        </p:nvSpPr>
        <p:spPr>
          <a:xfrm>
            <a:off x="0" y="0"/>
            <a:ext cx="9144000" cy="187325"/>
          </a:xfrm>
          <a:prstGeom prst="rect">
            <a:avLst/>
          </a:prstGeom>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p>
        </p:txBody>
      </p:sp>
      <p:pic>
        <p:nvPicPr>
          <p:cNvPr id="1029" name="Picture 2" descr="C:\Users\Ozge\Desktop\DEUZEM_AgacMavi.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525" y="549275"/>
            <a:ext cx="322262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85"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p:nvSpPr>
          <p:cNvPr id="2052" name="Date Placeholder 3"/>
          <p:cNvSpPr txBox="1">
            <a:spLocks/>
          </p:cNvSpPr>
          <p:nvPr userDrawn="1"/>
        </p:nvSpPr>
        <p:spPr bwMode="auto">
          <a:xfrm>
            <a:off x="7956550" y="6448425"/>
            <a:ext cx="100806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52259F6B-A3EC-469A-A61F-F2BE417643D5}" type="slidenum">
              <a:rPr lang="tr-TR" altLang="tr-TR" sz="1000" b="1" smtClean="0">
                <a:solidFill>
                  <a:schemeClr val="accent1"/>
                </a:solidFill>
                <a:latin typeface="Verdana" panose="020B0604030504040204" pitchFamily="34" charset="0"/>
              </a:rPr>
              <a:pPr algn="r" eaLnBrk="1" hangingPunct="1">
                <a:defRPr/>
              </a:pPr>
              <a:t>‹#›</a:t>
            </a:fld>
            <a:endParaRPr lang="tr-TR" altLang="tr-TR" sz="1000" b="1">
              <a:solidFill>
                <a:schemeClr val="accent1"/>
              </a:solidFill>
              <a:latin typeface="Verdana" panose="020B0604030504040204" pitchFamily="34" charset="0"/>
            </a:endParaRPr>
          </a:p>
        </p:txBody>
      </p:sp>
      <p:sp>
        <p:nvSpPr>
          <p:cNvPr id="16" name="Text Placeholder 25"/>
          <p:cNvSpPr txBox="1">
            <a:spLocks/>
          </p:cNvSpPr>
          <p:nvPr userDrawn="1"/>
        </p:nvSpPr>
        <p:spPr>
          <a:xfrm>
            <a:off x="0" y="0"/>
            <a:ext cx="9144000" cy="187325"/>
          </a:xfrm>
          <a:prstGeom prst="rect">
            <a:avLst/>
          </a:prstGeom>
          <a:solidFill>
            <a:schemeClr val="accent1"/>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solidFill>
                <a:schemeClr val="bg1"/>
              </a:solidFill>
              <a:latin typeface="Verdana" pitchFamily="34" charset="0"/>
              <a:ea typeface="Verdana" pitchFamily="34" charset="0"/>
              <a:cs typeface="Verdana" pitchFamily="34" charset="0"/>
            </a:endParaRPr>
          </a:p>
        </p:txBody>
      </p:sp>
      <p:pic>
        <p:nvPicPr>
          <p:cNvPr id="2054" name="Picture 3" descr="C:\Users\Ozge\Desktop\DEUZEM_Agac.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724525" y="515938"/>
            <a:ext cx="3240088" cy="58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86" r:id="rId1"/>
    <p:sldLayoutId id="2147484987" r:id="rId2"/>
    <p:sldLayoutId id="2147484988" r:id="rId3"/>
    <p:sldLayoutId id="2147484989" r:id="rId4"/>
    <p:sldLayoutId id="2147484990" r:id="rId5"/>
    <p:sldLayoutId id="2147484991" r:id="rId6"/>
    <p:sldLayoutId id="2147484992" r:id="rId7"/>
    <p:sldLayoutId id="2147484993" r:id="rId8"/>
    <p:sldLayoutId id="2147484994" r:id="rId9"/>
    <p:sldLayoutId id="2147484995" r:id="rId10"/>
    <p:sldLayoutId id="2147484996" r:id="rId11"/>
    <p:sldLayoutId id="2147484997"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p:nvSpPr>
          <p:cNvPr id="16" name="Text Placeholder 25"/>
          <p:cNvSpPr txBox="1">
            <a:spLocks/>
          </p:cNvSpPr>
          <p:nvPr userDrawn="1"/>
        </p:nvSpPr>
        <p:spPr>
          <a:xfrm>
            <a:off x="0" y="0"/>
            <a:ext cx="9144000" cy="187325"/>
          </a:xfrm>
          <a:prstGeom prst="rect">
            <a:avLst/>
          </a:prstGeom>
          <a:solidFill>
            <a:schemeClr val="accent2"/>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p>
        </p:txBody>
      </p:sp>
      <p:pic>
        <p:nvPicPr>
          <p:cNvPr id="3077" name="Picture 2" descr="C:\Users\Ozge\Desktop\DEUZEM_AgacMavi.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525" y="549275"/>
            <a:ext cx="322262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98"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useBgFill="1">
        <p:nvSpPr>
          <p:cNvPr id="4100" name="Date Placeholder 3"/>
          <p:cNvSpPr txBox="1">
            <a:spLocks/>
          </p:cNvSpPr>
          <p:nvPr userDrawn="1"/>
        </p:nvSpPr>
        <p:spPr bwMode="auto">
          <a:xfrm>
            <a:off x="7956550" y="6448425"/>
            <a:ext cx="1008063" cy="14922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5B5624EB-AE77-4868-B498-D5995C736015}" type="slidenum">
              <a:rPr lang="tr-TR" altLang="tr-TR" sz="1000" b="1" smtClean="0">
                <a:solidFill>
                  <a:schemeClr val="accent2"/>
                </a:solidFill>
                <a:latin typeface="Verdana" panose="020B0604030504040204" pitchFamily="34" charset="0"/>
              </a:rPr>
              <a:pPr algn="r" eaLnBrk="1" hangingPunct="1">
                <a:defRPr/>
              </a:pPr>
              <a:t>‹#›</a:t>
            </a:fld>
            <a:endParaRPr lang="tr-TR" altLang="tr-TR" sz="1000" b="1">
              <a:solidFill>
                <a:schemeClr val="accent2"/>
              </a:solidFill>
              <a:latin typeface="Verdana" panose="020B0604030504040204" pitchFamily="34" charset="0"/>
            </a:endParaRPr>
          </a:p>
        </p:txBody>
      </p:sp>
      <p:sp>
        <p:nvSpPr>
          <p:cNvPr id="16" name="Text Placeholder 25"/>
          <p:cNvSpPr txBox="1">
            <a:spLocks/>
          </p:cNvSpPr>
          <p:nvPr userDrawn="1"/>
        </p:nvSpPr>
        <p:spPr>
          <a:xfrm>
            <a:off x="0" y="0"/>
            <a:ext cx="9144000" cy="187325"/>
          </a:xfrm>
          <a:prstGeom prst="rect">
            <a:avLst/>
          </a:prstGeom>
          <a:solidFill>
            <a:schemeClr val="accent2"/>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solidFill>
                <a:schemeClr val="bg1"/>
              </a:solidFill>
              <a:latin typeface="Verdana" pitchFamily="34" charset="0"/>
              <a:ea typeface="Verdana" pitchFamily="34" charset="0"/>
              <a:cs typeface="Verdana" pitchFamily="34" charset="0"/>
            </a:endParaRPr>
          </a:p>
        </p:txBody>
      </p:sp>
      <p:pic>
        <p:nvPicPr>
          <p:cNvPr id="4102" name="Picture 3" descr="C:\Users\Ozge\Desktop\DEUZEM_Agac.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724525" y="515938"/>
            <a:ext cx="3240088" cy="58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99" r:id="rId1"/>
    <p:sldLayoutId id="2147485000" r:id="rId2"/>
    <p:sldLayoutId id="2147485001" r:id="rId3"/>
    <p:sldLayoutId id="2147485002" r:id="rId4"/>
    <p:sldLayoutId id="2147485003" r:id="rId5"/>
    <p:sldLayoutId id="2147485004" r:id="rId6"/>
    <p:sldLayoutId id="2147485005" r:id="rId7"/>
    <p:sldLayoutId id="2147485006" r:id="rId8"/>
    <p:sldLayoutId id="2147485007" r:id="rId9"/>
    <p:sldLayoutId id="2147485008" r:id="rId10"/>
    <p:sldLayoutId id="2147485009" r:id="rId11"/>
    <p:sldLayoutId id="2147485010" r:id="rId12"/>
    <p:sldLayoutId id="2147485011"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p:nvSpPr>
          <p:cNvPr id="16" name="Text Placeholder 25"/>
          <p:cNvSpPr txBox="1">
            <a:spLocks/>
          </p:cNvSpPr>
          <p:nvPr userDrawn="1"/>
        </p:nvSpPr>
        <p:spPr>
          <a:xfrm>
            <a:off x="0" y="0"/>
            <a:ext cx="9144000" cy="187325"/>
          </a:xfrm>
          <a:prstGeom prst="rect">
            <a:avLst/>
          </a:prstGeom>
          <a:solidFill>
            <a:schemeClr val="accent3"/>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p>
        </p:txBody>
      </p:sp>
      <p:pic>
        <p:nvPicPr>
          <p:cNvPr id="5125" name="Picture 2" descr="C:\Users\Ozge\Desktop\DEUZEM_AgacMavi.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724525" y="549275"/>
            <a:ext cx="322262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12" r:id="rId1"/>
    <p:sldLayoutId id="2147485013"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179388" y="333375"/>
            <a:ext cx="8785225" cy="6048375"/>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14" name="Rectangle 13"/>
          <p:cNvSpPr/>
          <p:nvPr userDrawn="1"/>
        </p:nvSpPr>
        <p:spPr>
          <a:xfrm>
            <a:off x="0" y="6669088"/>
            <a:ext cx="9144000" cy="188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800">
                <a:solidFill>
                  <a:srgbClr val="FFFFFF"/>
                </a:solidFill>
                <a:latin typeface="Verdana" pitchFamily="34" charset="0"/>
                <a:cs typeface="Arial" charset="0"/>
              </a:rPr>
              <a:t>Dokuz Eylül Üniversitesi Uzaktan Eğitim Uygulama ve Araştırma Merkezi – DEUZEM – http://deuzem.deu.edu.tr</a:t>
            </a:r>
          </a:p>
        </p:txBody>
      </p:sp>
      <p:sp useBgFill="1">
        <p:nvSpPr>
          <p:cNvPr id="6148" name="Date Placeholder 3"/>
          <p:cNvSpPr txBox="1">
            <a:spLocks/>
          </p:cNvSpPr>
          <p:nvPr userDrawn="1"/>
        </p:nvSpPr>
        <p:spPr bwMode="auto">
          <a:xfrm>
            <a:off x="7956550" y="6448425"/>
            <a:ext cx="1008063" cy="14922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58EE2804-D87D-44A7-82A4-5C51DC719BFF}" type="slidenum">
              <a:rPr lang="tr-TR" altLang="tr-TR" sz="1000" b="1" smtClean="0">
                <a:solidFill>
                  <a:srgbClr val="9BBB59"/>
                </a:solidFill>
                <a:latin typeface="Verdana" panose="020B0604030504040204" pitchFamily="34" charset="0"/>
              </a:rPr>
              <a:pPr algn="r" eaLnBrk="1" hangingPunct="1">
                <a:defRPr/>
              </a:pPr>
              <a:t>‹#›</a:t>
            </a:fld>
            <a:endParaRPr lang="tr-TR" altLang="tr-TR" sz="1000" b="1">
              <a:solidFill>
                <a:srgbClr val="9BBB59"/>
              </a:solidFill>
              <a:latin typeface="Verdana" panose="020B0604030504040204" pitchFamily="34" charset="0"/>
            </a:endParaRPr>
          </a:p>
        </p:txBody>
      </p:sp>
      <p:sp>
        <p:nvSpPr>
          <p:cNvPr id="16" name="Text Placeholder 25"/>
          <p:cNvSpPr txBox="1">
            <a:spLocks/>
          </p:cNvSpPr>
          <p:nvPr userDrawn="1"/>
        </p:nvSpPr>
        <p:spPr>
          <a:xfrm>
            <a:off x="0" y="0"/>
            <a:ext cx="9144000" cy="187325"/>
          </a:xfrm>
          <a:prstGeom prst="rect">
            <a:avLst/>
          </a:prstGeom>
          <a:solidFill>
            <a:schemeClr val="accent3"/>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algn="ctr" defTabSz="914400" rtl="0" eaLnBrk="1" latinLnBrk="0" hangingPunct="1">
              <a:buNone/>
              <a:defRPr lang="en-US" sz="1000" kern="1200" baseline="0" dirty="0" smtClean="0">
                <a:solidFill>
                  <a:schemeClr val="lt1"/>
                </a:solidFill>
                <a:latin typeface="+mn-lt"/>
                <a:ea typeface="+mn-ea"/>
                <a:cs typeface="+mn-cs"/>
              </a:defRPr>
            </a:lvl1pPr>
            <a:lvl2pPr marL="0" algn="ctr" defTabSz="914400" rtl="0" eaLnBrk="1" latinLnBrk="0" hangingPunct="1">
              <a:defRPr lang="en-US" sz="800" kern="1200" dirty="0" smtClean="0">
                <a:solidFill>
                  <a:schemeClr val="lt1"/>
                </a:solidFill>
                <a:latin typeface="+mn-lt"/>
                <a:ea typeface="+mn-ea"/>
                <a:cs typeface="+mn-cs"/>
              </a:defRPr>
            </a:lvl2pPr>
            <a:lvl3pPr marL="0" algn="ctr" defTabSz="914400" rtl="0" eaLnBrk="1" latinLnBrk="0" hangingPunct="1">
              <a:defRPr lang="en-US" sz="800" kern="1200" dirty="0" smtClean="0">
                <a:solidFill>
                  <a:schemeClr val="lt1"/>
                </a:solidFill>
                <a:latin typeface="+mn-lt"/>
                <a:ea typeface="+mn-ea"/>
                <a:cs typeface="+mn-cs"/>
              </a:defRPr>
            </a:lvl3pPr>
            <a:lvl4pPr marL="0" algn="ctr" defTabSz="914400" rtl="0" eaLnBrk="1" latinLnBrk="0" hangingPunct="1">
              <a:defRPr lang="en-US" sz="800" kern="1200" dirty="0" smtClean="0">
                <a:solidFill>
                  <a:schemeClr val="lt1"/>
                </a:solidFill>
                <a:latin typeface="+mn-lt"/>
                <a:ea typeface="+mn-ea"/>
                <a:cs typeface="+mn-cs"/>
              </a:defRPr>
            </a:lvl4pPr>
            <a:lvl5pPr marL="0" algn="ctr" defTabSz="914400" rtl="0" eaLnBrk="1" latinLnBrk="0" hangingPunct="1">
              <a:defRPr lang="tr-TR" sz="800" kern="1200" dirty="0" smtClean="0">
                <a:solidFill>
                  <a:schemeClr val="lt1"/>
                </a:solidFill>
                <a:latin typeface="+mn-lt"/>
                <a:ea typeface="+mn-ea"/>
                <a:cs typeface="+mn-cs"/>
              </a:defRPr>
            </a:lvl5pPr>
          </a:lstStyle>
          <a:p>
            <a:pPr indent="-342900" fontAlgn="auto">
              <a:spcBef>
                <a:spcPct val="20000"/>
              </a:spcBef>
              <a:spcAft>
                <a:spcPts val="0"/>
              </a:spcAft>
              <a:buFont typeface="Arial" pitchFamily="34" charset="0"/>
              <a:buNone/>
              <a:defRPr/>
            </a:pPr>
            <a:endParaRPr lang="tr-TR">
              <a:solidFill>
                <a:schemeClr val="bg1"/>
              </a:solidFill>
              <a:latin typeface="Verdana" pitchFamily="34" charset="0"/>
              <a:ea typeface="Verdana" pitchFamily="34" charset="0"/>
              <a:cs typeface="Verdana" pitchFamily="34" charset="0"/>
            </a:endParaRPr>
          </a:p>
        </p:txBody>
      </p:sp>
      <p:pic>
        <p:nvPicPr>
          <p:cNvPr id="6150" name="Picture 3" descr="C:\Users\Ozge\Desktop\DEUZEM_Agac.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724525" y="515938"/>
            <a:ext cx="3240088" cy="58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14" r:id="rId1"/>
    <p:sldLayoutId id="2147485015" r:id="rId2"/>
    <p:sldLayoutId id="2147485016" r:id="rId3"/>
    <p:sldLayoutId id="2147485017" r:id="rId4"/>
    <p:sldLayoutId id="2147485018" r:id="rId5"/>
    <p:sldLayoutId id="2147485019" r:id="rId6"/>
    <p:sldLayoutId id="2147485020" r:id="rId7"/>
    <p:sldLayoutId id="2147485021" r:id="rId8"/>
    <p:sldLayoutId id="2147485022" r:id="rId9"/>
    <p:sldLayoutId id="2147485023" r:id="rId10"/>
    <p:sldLayoutId id="2147485024" r:id="rId11"/>
    <p:sldLayoutId id="2147485025"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endParaRPr lang="tr-TR" altLang="tr-TR"/>
          </a:p>
        </p:txBody>
      </p:sp>
      <p:sp>
        <p:nvSpPr>
          <p:cNvPr id="717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endParaRPr lang="tr-TR" altLang="tr-TR"/>
          </a:p>
        </p:txBody>
      </p:sp>
      <p:sp>
        <p:nvSpPr>
          <p:cNvPr id="4" name="Date Placeholder 3">
            <a:extLst>
              <a:ext uri="{FF2B5EF4-FFF2-40B4-BE49-F238E27FC236}">
                <a16:creationId xmlns:a16="http://schemas.microsoft.com/office/drawing/2014/main" id="{7C588909-F233-4548-B1D0-8E042372D0F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tr-TR"/>
          </a:p>
        </p:txBody>
      </p:sp>
      <p:sp>
        <p:nvSpPr>
          <p:cNvPr id="5" name="Footer Placeholder 4">
            <a:extLst>
              <a:ext uri="{FF2B5EF4-FFF2-40B4-BE49-F238E27FC236}">
                <a16:creationId xmlns:a16="http://schemas.microsoft.com/office/drawing/2014/main" id="{4EE32948-074D-2C4C-8460-9B649EAF464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tr-TR"/>
          </a:p>
        </p:txBody>
      </p:sp>
      <p:sp>
        <p:nvSpPr>
          <p:cNvPr id="6" name="Slide Number Placeholder 5">
            <a:extLst>
              <a:ext uri="{FF2B5EF4-FFF2-40B4-BE49-F238E27FC236}">
                <a16:creationId xmlns:a16="http://schemas.microsoft.com/office/drawing/2014/main" id="{105550A6-2996-5A4D-86F9-B147C5E60BF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E1DFE32-3E1E-4BF7-BB2B-D2735C16C417}"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4974" r:id="rId1"/>
    <p:sldLayoutId id="2147484975" r:id="rId2"/>
    <p:sldLayoutId id="2147484976" r:id="rId3"/>
    <p:sldLayoutId id="2147484977" r:id="rId4"/>
    <p:sldLayoutId id="2147484978" r:id="rId5"/>
    <p:sldLayoutId id="2147484979" r:id="rId6"/>
    <p:sldLayoutId id="2147484980" r:id="rId7"/>
    <p:sldLayoutId id="2147484981" r:id="rId8"/>
    <p:sldLayoutId id="2147484982" r:id="rId9"/>
    <p:sldLayoutId id="2147484983" r:id="rId10"/>
    <p:sldLayoutId id="2147484984"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2.xml"/><Relationship Id="rId1" Type="http://schemas.openxmlformats.org/officeDocument/2006/relationships/vmlDrawing" Target="../drawings/vmlDrawing9.vml"/><Relationship Id="rId6" Type="http://schemas.openxmlformats.org/officeDocument/2006/relationships/image" Target="../media/image12.png"/><Relationship Id="rId5" Type="http://schemas.openxmlformats.org/officeDocument/2006/relationships/image" Target="../media/image5.wmf"/><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2.xml"/><Relationship Id="rId1" Type="http://schemas.openxmlformats.org/officeDocument/2006/relationships/vmlDrawing" Target="../drawings/vmlDrawing10.vml"/><Relationship Id="rId6" Type="http://schemas.openxmlformats.org/officeDocument/2006/relationships/image" Target="../media/image13.png"/><Relationship Id="rId5" Type="http://schemas.openxmlformats.org/officeDocument/2006/relationships/image" Target="../media/image5.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2.xml"/><Relationship Id="rId1" Type="http://schemas.openxmlformats.org/officeDocument/2006/relationships/vmlDrawing" Target="../drawings/vmlDrawing11.vml"/><Relationship Id="rId6" Type="http://schemas.openxmlformats.org/officeDocument/2006/relationships/image" Target="../media/image14.png"/><Relationship Id="rId5" Type="http://schemas.openxmlformats.org/officeDocument/2006/relationships/image" Target="../media/image5.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2.xml"/><Relationship Id="rId1" Type="http://schemas.openxmlformats.org/officeDocument/2006/relationships/vmlDrawing" Target="../drawings/vmlDrawing12.vml"/><Relationship Id="rId6" Type="http://schemas.openxmlformats.org/officeDocument/2006/relationships/image" Target="../media/image15.png"/><Relationship Id="rId5" Type="http://schemas.openxmlformats.org/officeDocument/2006/relationships/image" Target="../media/image5.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2.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image" Target="../media/image5.w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2.xml"/><Relationship Id="rId1" Type="http://schemas.openxmlformats.org/officeDocument/2006/relationships/vmlDrawing" Target="../drawings/vmlDrawing14.vml"/><Relationship Id="rId6" Type="http://schemas.openxmlformats.org/officeDocument/2006/relationships/image" Target="../media/image17.png"/><Relationship Id="rId5" Type="http://schemas.openxmlformats.org/officeDocument/2006/relationships/image" Target="../media/image5.w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2.xml"/><Relationship Id="rId1" Type="http://schemas.openxmlformats.org/officeDocument/2006/relationships/vmlDrawing" Target="../drawings/vmlDrawing15.vml"/><Relationship Id="rId6" Type="http://schemas.openxmlformats.org/officeDocument/2006/relationships/image" Target="../media/image18.png"/><Relationship Id="rId5" Type="http://schemas.openxmlformats.org/officeDocument/2006/relationships/image" Target="../media/image5.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2.xml"/><Relationship Id="rId1" Type="http://schemas.openxmlformats.org/officeDocument/2006/relationships/vmlDrawing" Target="../drawings/vmlDrawing16.vml"/><Relationship Id="rId6" Type="http://schemas.openxmlformats.org/officeDocument/2006/relationships/image" Target="../media/image18.png"/><Relationship Id="rId5" Type="http://schemas.openxmlformats.org/officeDocument/2006/relationships/image" Target="../media/image5.wmf"/><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2.xml"/><Relationship Id="rId1" Type="http://schemas.openxmlformats.org/officeDocument/2006/relationships/vmlDrawing" Target="../drawings/vmlDrawing17.vml"/><Relationship Id="rId6" Type="http://schemas.openxmlformats.org/officeDocument/2006/relationships/image" Target="../media/image19.png"/><Relationship Id="rId5" Type="http://schemas.openxmlformats.org/officeDocument/2006/relationships/image" Target="../media/image5.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2.xml"/><Relationship Id="rId1" Type="http://schemas.openxmlformats.org/officeDocument/2006/relationships/vmlDrawing" Target="../drawings/vmlDrawing18.vml"/><Relationship Id="rId6" Type="http://schemas.openxmlformats.org/officeDocument/2006/relationships/image" Target="../media/image20.png"/><Relationship Id="rId5" Type="http://schemas.openxmlformats.org/officeDocument/2006/relationships/image" Target="../media/image5.w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2.xml"/><Relationship Id="rId1" Type="http://schemas.openxmlformats.org/officeDocument/2006/relationships/vmlDrawing" Target="../drawings/vmlDrawing19.vml"/><Relationship Id="rId6" Type="http://schemas.openxmlformats.org/officeDocument/2006/relationships/image" Target="../media/image21.png"/><Relationship Id="rId5" Type="http://schemas.openxmlformats.org/officeDocument/2006/relationships/image" Target="../media/image5.wmf"/><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2.xml"/><Relationship Id="rId1" Type="http://schemas.openxmlformats.org/officeDocument/2006/relationships/vmlDrawing" Target="../drawings/vmlDrawing20.vml"/><Relationship Id="rId6" Type="http://schemas.openxmlformats.org/officeDocument/2006/relationships/image" Target="../media/image22.png"/><Relationship Id="rId5" Type="http://schemas.openxmlformats.org/officeDocument/2006/relationships/image" Target="../media/image5.w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2.xml"/><Relationship Id="rId1" Type="http://schemas.openxmlformats.org/officeDocument/2006/relationships/vmlDrawing" Target="../drawings/vmlDrawing21.vml"/><Relationship Id="rId5" Type="http://schemas.openxmlformats.org/officeDocument/2006/relationships/image" Target="../media/image5.w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2.xml"/><Relationship Id="rId1" Type="http://schemas.openxmlformats.org/officeDocument/2006/relationships/vmlDrawing" Target="../drawings/vmlDrawing22.vml"/><Relationship Id="rId6" Type="http://schemas.openxmlformats.org/officeDocument/2006/relationships/image" Target="../media/image23.png"/><Relationship Id="rId5" Type="http://schemas.openxmlformats.org/officeDocument/2006/relationships/image" Target="../media/image5.wmf"/><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2.xml"/><Relationship Id="rId1" Type="http://schemas.openxmlformats.org/officeDocument/2006/relationships/vmlDrawing" Target="../drawings/vmlDrawing23.vml"/><Relationship Id="rId6" Type="http://schemas.openxmlformats.org/officeDocument/2006/relationships/image" Target="../media/image24.png"/><Relationship Id="rId5" Type="http://schemas.openxmlformats.org/officeDocument/2006/relationships/image" Target="../media/image5.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2.xml"/><Relationship Id="rId1" Type="http://schemas.openxmlformats.org/officeDocument/2006/relationships/vmlDrawing" Target="../drawings/vmlDrawing24.vml"/><Relationship Id="rId6" Type="http://schemas.openxmlformats.org/officeDocument/2006/relationships/image" Target="../media/image25.png"/><Relationship Id="rId5" Type="http://schemas.openxmlformats.org/officeDocument/2006/relationships/image" Target="../media/image5.wmf"/><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2.xml"/><Relationship Id="rId1" Type="http://schemas.openxmlformats.org/officeDocument/2006/relationships/vmlDrawing" Target="../drawings/vmlDrawing25.vml"/><Relationship Id="rId5" Type="http://schemas.openxmlformats.org/officeDocument/2006/relationships/image" Target="../media/image5.wmf"/><Relationship Id="rId4"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2.xml"/><Relationship Id="rId1" Type="http://schemas.openxmlformats.org/officeDocument/2006/relationships/vmlDrawing" Target="../drawings/vmlDrawing26.vml"/><Relationship Id="rId5" Type="http://schemas.openxmlformats.org/officeDocument/2006/relationships/image" Target="../media/image5.wmf"/><Relationship Id="rId4"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7.png"/><Relationship Id="rId2" Type="http://schemas.openxmlformats.org/officeDocument/2006/relationships/slideLayout" Target="../slideLayouts/slideLayout42.xml"/><Relationship Id="rId1" Type="http://schemas.openxmlformats.org/officeDocument/2006/relationships/vmlDrawing" Target="../drawings/vmlDrawing27.vml"/><Relationship Id="rId6" Type="http://schemas.openxmlformats.org/officeDocument/2006/relationships/image" Target="../media/image26.png"/><Relationship Id="rId5" Type="http://schemas.openxmlformats.org/officeDocument/2006/relationships/image" Target="../media/image5.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2.xml"/><Relationship Id="rId1" Type="http://schemas.openxmlformats.org/officeDocument/2006/relationships/vmlDrawing" Target="../drawings/vmlDrawing28.vml"/><Relationship Id="rId6" Type="http://schemas.openxmlformats.org/officeDocument/2006/relationships/image" Target="../media/image5.wmf"/><Relationship Id="rId5" Type="http://schemas.openxmlformats.org/officeDocument/2006/relationships/oleObject" Target="../embeddings/oleObject28.bin"/><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2.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image" Target="../media/image5.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png"/><Relationship Id="rId2" Type="http://schemas.openxmlformats.org/officeDocument/2006/relationships/slideLayout" Target="../slideLayouts/slideLayout42.xml"/><Relationship Id="rId1" Type="http://schemas.openxmlformats.org/officeDocument/2006/relationships/vmlDrawing" Target="../drawings/vmlDrawing6.vml"/><Relationship Id="rId6" Type="http://schemas.openxmlformats.org/officeDocument/2006/relationships/image" Target="../media/image8.png"/><Relationship Id="rId5" Type="http://schemas.openxmlformats.org/officeDocument/2006/relationships/image" Target="../media/image5.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2.xml"/><Relationship Id="rId1" Type="http://schemas.openxmlformats.org/officeDocument/2006/relationships/vmlDrawing" Target="../drawings/vmlDrawing7.vml"/><Relationship Id="rId6" Type="http://schemas.openxmlformats.org/officeDocument/2006/relationships/image" Target="../media/image10.png"/><Relationship Id="rId5" Type="http://schemas.openxmlformats.org/officeDocument/2006/relationships/image" Target="../media/image5.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2.xml"/><Relationship Id="rId1" Type="http://schemas.openxmlformats.org/officeDocument/2006/relationships/vmlDrawing" Target="../drawings/vmlDrawing8.vml"/><Relationship Id="rId6" Type="http://schemas.openxmlformats.org/officeDocument/2006/relationships/image" Target="../media/image11.png"/><Relationship Id="rId5" Type="http://schemas.openxmlformats.org/officeDocument/2006/relationships/image" Target="../media/image5.w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02A6D-BC71-4849-A727-EBB8058560EB}"/>
              </a:ext>
            </a:extLst>
          </p:cNvPr>
          <p:cNvSpPr txBox="1"/>
          <p:nvPr/>
        </p:nvSpPr>
        <p:spPr>
          <a:xfrm>
            <a:off x="683568" y="2852936"/>
            <a:ext cx="7993063" cy="1569660"/>
          </a:xfrm>
          <a:prstGeom prst="rect">
            <a:avLst/>
          </a:prstGeom>
          <a:solidFill>
            <a:schemeClr val="bg1"/>
          </a:solidFill>
        </p:spPr>
        <p:txBody>
          <a:bodyPr>
            <a:spAutoFit/>
          </a:bodyPr>
          <a:lstStyle/>
          <a:p>
            <a:pPr algn="ctr" defTabSz="685800" eaLnBrk="1" fontAlgn="auto" hangingPunct="1">
              <a:spcBef>
                <a:spcPts val="0"/>
              </a:spcBef>
              <a:spcAft>
                <a:spcPts val="0"/>
              </a:spcAft>
              <a:defRPr/>
            </a:pPr>
            <a:r>
              <a:rPr lang="tr-TR" sz="3600" dirty="0">
                <a:solidFill>
                  <a:srgbClr val="FF5100"/>
                </a:solidFill>
                <a:latin typeface="Arial Black" panose="020B0A04020102020204" pitchFamily="34" charset="0"/>
                <a:cs typeface="+mn-cs"/>
              </a:rPr>
              <a:t>MANDAL ve FLİP-FLOPLAR</a:t>
            </a:r>
          </a:p>
          <a:p>
            <a:pPr marL="804863" indent="-457200" defTabSz="685800" eaLnBrk="1" fontAlgn="auto" hangingPunct="1">
              <a:spcBef>
                <a:spcPts val="0"/>
              </a:spcBef>
              <a:spcAft>
                <a:spcPts val="0"/>
              </a:spcAft>
              <a:buFont typeface="+mj-lt"/>
              <a:buAutoNum type="arabicPeriod"/>
              <a:defRPr/>
            </a:pPr>
            <a:r>
              <a:rPr lang="tr-TR" sz="2000" dirty="0">
                <a:solidFill>
                  <a:schemeClr val="bg1">
                    <a:lumMod val="50000"/>
                  </a:schemeClr>
                </a:solidFill>
                <a:latin typeface="+mn-lt"/>
              </a:rPr>
              <a:t>Mandallar</a:t>
            </a:r>
          </a:p>
          <a:p>
            <a:pPr marL="804863" indent="-457200" defTabSz="685800" eaLnBrk="1" fontAlgn="auto" hangingPunct="1">
              <a:spcBef>
                <a:spcPts val="0"/>
              </a:spcBef>
              <a:spcAft>
                <a:spcPts val="0"/>
              </a:spcAft>
              <a:buFont typeface="+mj-lt"/>
              <a:buAutoNum type="arabicPeriod"/>
              <a:defRPr/>
            </a:pPr>
            <a:r>
              <a:rPr lang="tr-TR" sz="2000" dirty="0" err="1">
                <a:solidFill>
                  <a:schemeClr val="bg1">
                    <a:lumMod val="50000"/>
                  </a:schemeClr>
                </a:solidFill>
                <a:latin typeface="+mn-lt"/>
              </a:rPr>
              <a:t>Flip-Floplar</a:t>
            </a:r>
            <a:endParaRPr lang="tr-TR" sz="2000" dirty="0">
              <a:solidFill>
                <a:schemeClr val="bg1">
                  <a:lumMod val="50000"/>
                </a:schemeClr>
              </a:solidFill>
              <a:latin typeface="+mn-lt"/>
            </a:endParaRPr>
          </a:p>
          <a:p>
            <a:pPr marL="804863" indent="-457200" defTabSz="685800" eaLnBrk="1" fontAlgn="auto" hangingPunct="1">
              <a:spcBef>
                <a:spcPts val="0"/>
              </a:spcBef>
              <a:spcAft>
                <a:spcPts val="0"/>
              </a:spcAft>
              <a:buFont typeface="+mj-lt"/>
              <a:buAutoNum type="arabicPeriod"/>
              <a:defRPr/>
            </a:pPr>
            <a:endParaRPr lang="tr-TR" sz="2000" dirty="0">
              <a:solidFill>
                <a:schemeClr val="bg1">
                  <a:lumMod val="50000"/>
                </a:schemeClr>
              </a:solidFill>
              <a:latin typeface="+mn-lt"/>
            </a:endParaRPr>
          </a:p>
        </p:txBody>
      </p:sp>
      <p:sp>
        <p:nvSpPr>
          <p:cNvPr id="55300" name="Picture 4"/>
          <p:cNvSpPr>
            <a:spLocks noChangeAspect="1"/>
          </p:cNvSpPr>
          <p:nvPr/>
        </p:nvSpPr>
        <p:spPr bwMode="auto">
          <a:xfrm>
            <a:off x="227013" y="6211888"/>
            <a:ext cx="262890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sp>
        <p:nvSpPr>
          <p:cNvPr id="55302" name="Picture 3"/>
          <p:cNvSpPr>
            <a:spLocks noChangeAspect="1"/>
          </p:cNvSpPr>
          <p:nvPr/>
        </p:nvSpPr>
        <p:spPr bwMode="auto">
          <a:xfrm>
            <a:off x="233363" y="6251575"/>
            <a:ext cx="2584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 name="Metin kutusu 8"/>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2 Alt Başlık"/>
          <p:cNvSpPr>
            <a:spLocks noGrp="1"/>
          </p:cNvSpPr>
          <p:nvPr>
            <p:ph type="subTitle" idx="1"/>
          </p:nvPr>
        </p:nvSpPr>
        <p:spPr>
          <a:xfrm>
            <a:off x="93111" y="391281"/>
            <a:ext cx="8942939"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2. MANDALLAR ( LATCHS): </a:t>
            </a:r>
          </a:p>
          <a:p>
            <a:pPr marL="26988" algn="just"/>
            <a:endParaRPr lang="tr-TR" altLang="tr-TR" sz="1400" b="1" dirty="0">
              <a:solidFill>
                <a:srgbClr val="00B050"/>
              </a:solidFill>
              <a:ea typeface="Verdana" panose="020B0604030504040204" pitchFamily="34" charset="0"/>
              <a:cs typeface="Verdana" panose="020B0604030504040204" pitchFamily="34" charset="0"/>
            </a:endParaRPr>
          </a:p>
          <a:p>
            <a:pPr marL="26988" algn="just"/>
            <a:r>
              <a:rPr lang="tr-TR" altLang="tr-TR" sz="2400" b="1" dirty="0">
                <a:solidFill>
                  <a:srgbClr val="00B050"/>
                </a:solidFill>
                <a:ea typeface="Verdana" panose="020B0604030504040204" pitchFamily="34" charset="0"/>
                <a:cs typeface="Verdana" panose="020B0604030504040204" pitchFamily="34" charset="0"/>
              </a:rPr>
              <a:t>2.4 Yetki Girişli R-S Mandalı</a:t>
            </a:r>
          </a:p>
          <a:p>
            <a:pPr marL="26988" algn="just"/>
            <a:endParaRPr lang="tr-TR" altLang="tr-TR" sz="16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Bazı tip mandallarda yetki girişi (</a:t>
            </a:r>
            <a:r>
              <a:rPr lang="tr-TR" altLang="tr-TR" sz="2400" dirty="0" err="1">
                <a:solidFill>
                  <a:srgbClr val="1C4853"/>
                </a:solidFill>
                <a:ea typeface="Verdana" panose="020B0604030504040204" pitchFamily="34" charset="0"/>
                <a:cs typeface="Verdana" panose="020B0604030504040204" pitchFamily="34" charset="0"/>
              </a:rPr>
              <a:t>enable</a:t>
            </a:r>
            <a:r>
              <a:rPr lang="tr-TR" altLang="tr-TR" sz="2400" dirty="0">
                <a:solidFill>
                  <a:srgbClr val="1C4853"/>
                </a:solidFill>
                <a:ea typeface="Verdana" panose="020B0604030504040204" pitchFamily="34" charset="0"/>
                <a:cs typeface="Verdana" panose="020B0604030504040204" pitchFamily="34" charset="0"/>
              </a:rPr>
              <a:t> </a:t>
            </a:r>
            <a:r>
              <a:rPr lang="tr-TR" altLang="tr-TR" sz="2400" dirty="0" err="1">
                <a:solidFill>
                  <a:srgbClr val="1C4853"/>
                </a:solidFill>
                <a:ea typeface="Verdana" panose="020B0604030504040204" pitchFamily="34" charset="0"/>
                <a:cs typeface="Verdana" panose="020B0604030504040204" pitchFamily="34" charset="0"/>
              </a:rPr>
              <a:t>input</a:t>
            </a:r>
            <a:r>
              <a:rPr lang="tr-TR" altLang="tr-TR" sz="2400" dirty="0">
                <a:solidFill>
                  <a:srgbClr val="1C4853"/>
                </a:solidFill>
                <a:ea typeface="Verdana" panose="020B0604030504040204" pitchFamily="34" charset="0"/>
                <a:cs typeface="Verdana" panose="020B0604030504040204" pitchFamily="34" charset="0"/>
              </a:rPr>
              <a:t>- EN) bulunmaktadır. Şekil, yetki girişli bir R-S Mandalını göstermektedir. R-S girişlerinin durumuna bağlı olarak çıkışın konum değiştirebilmesi için EN girişinin yetkilenmesi gerekmektedir. Yetkilenme EN girişine Lojik-1 uygulanması ile gerçekleşecektir.</a:t>
            </a:r>
          </a:p>
        </p:txBody>
      </p:sp>
      <p:graphicFrame>
        <p:nvGraphicFramePr>
          <p:cNvPr id="5120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9227" name="Denklem" r:id="rId4" imgW="114151" imgH="215619" progId="Equation.3">
                  <p:embed/>
                </p:oleObj>
              </mc:Choice>
              <mc:Fallback>
                <p:oleObj name="Denklem" r:id="rId4" imgW="114151" imgH="215619" progId="Equation.3">
                  <p:embed/>
                  <p:pic>
                    <p:nvPicPr>
                      <p:cNvPr id="5120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C7A0AB-DE3F-4582-97CB-84ABAD092B39}" type="slidenum">
              <a:rPr lang="en-US" altLang="tr-TR">
                <a:solidFill>
                  <a:srgbClr val="B5A788"/>
                </a:solidFill>
                <a:latin typeface="Gill Sans MT" panose="020B0502020104020203" pitchFamily="34" charset="0"/>
              </a:rPr>
              <a:pPr/>
              <a:t>10</a:t>
            </a:fld>
            <a:endParaRPr lang="en-US" altLang="tr-TR">
              <a:solidFill>
                <a:srgbClr val="B5A788"/>
              </a:solidFill>
              <a:latin typeface="Gill Sans MT" panose="020B0502020104020203" pitchFamily="34" charset="0"/>
            </a:endParaRPr>
          </a:p>
        </p:txBody>
      </p:sp>
      <p:pic>
        <p:nvPicPr>
          <p:cNvPr id="51207" name="Resim 5"/>
          <p:cNvPicPr>
            <a:picLocks noChangeAspect="1" noChangeArrowheads="1"/>
          </p:cNvPicPr>
          <p:nvPr/>
        </p:nvPicPr>
        <p:blipFill>
          <a:blip r:embed="rId6">
            <a:extLst>
              <a:ext uri="{28A0092B-C50C-407E-A947-70E740481C1C}">
                <a14:useLocalDpi xmlns:a14="http://schemas.microsoft.com/office/drawing/2010/main" val="0"/>
              </a:ext>
            </a:extLst>
          </a:blip>
          <a:srcRect l="1314" r="1900"/>
          <a:stretch>
            <a:fillRect/>
          </a:stretch>
        </p:blipFill>
        <p:spPr bwMode="auto">
          <a:xfrm>
            <a:off x="148651" y="3817025"/>
            <a:ext cx="8850312"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195308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2 Alt Başlık"/>
          <p:cNvSpPr>
            <a:spLocks noGrp="1"/>
          </p:cNvSpPr>
          <p:nvPr>
            <p:ph type="subTitle" idx="1"/>
          </p:nvPr>
        </p:nvSpPr>
        <p:spPr>
          <a:xfrm>
            <a:off x="103187" y="501769"/>
            <a:ext cx="8932863"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2. MANDALLAR ( LATCHS): </a:t>
            </a:r>
          </a:p>
          <a:p>
            <a:pPr marL="26988" algn="l"/>
            <a:endParaRPr lang="tr-TR" altLang="tr-TR" sz="1100" b="1" dirty="0">
              <a:solidFill>
                <a:srgbClr val="00B050"/>
              </a:solidFill>
              <a:ea typeface="Verdana" panose="020B0604030504040204" pitchFamily="34" charset="0"/>
              <a:cs typeface="Verdana" panose="020B0604030504040204" pitchFamily="34" charset="0"/>
            </a:endParaRPr>
          </a:p>
          <a:p>
            <a:pPr marL="26988" algn="l"/>
            <a:r>
              <a:rPr lang="tr-TR" altLang="tr-TR" sz="2400" b="1" dirty="0">
                <a:solidFill>
                  <a:srgbClr val="00B050"/>
                </a:solidFill>
                <a:ea typeface="Verdana" panose="020B0604030504040204" pitchFamily="34" charset="0"/>
                <a:cs typeface="Verdana" panose="020B0604030504040204" pitchFamily="34" charset="0"/>
              </a:rPr>
              <a:t>2.4 Yetki Girişli D Mandalı</a:t>
            </a:r>
          </a:p>
          <a:p>
            <a:pPr marL="26988" algn="l"/>
            <a:endParaRPr lang="tr-TR" altLang="tr-TR" sz="1400" dirty="0">
              <a:solidFill>
                <a:srgbClr val="1C4853"/>
              </a:solidFill>
              <a:ea typeface="Verdana" panose="020B0604030504040204" pitchFamily="34" charset="0"/>
              <a:cs typeface="Verdana" panose="020B0604030504040204" pitchFamily="34" charset="0"/>
            </a:endParaRPr>
          </a:p>
          <a:p>
            <a:pPr marL="26988" algn="l"/>
            <a:r>
              <a:rPr lang="tr-TR" altLang="tr-TR" sz="2400" dirty="0">
                <a:solidFill>
                  <a:srgbClr val="1C4853"/>
                </a:solidFill>
                <a:ea typeface="Verdana" panose="020B0604030504040204" pitchFamily="34" charset="0"/>
                <a:cs typeface="Verdana" panose="020B0604030504040204" pitchFamily="34" charset="0"/>
              </a:rPr>
              <a:t>Bir diğer yetki girişli mandal türü D mandalıdır. D girişine uygulanan işarete bağlı olarak çıkışın değişmesi için yetkilendirme işleminin yapılması gerekmektedir. Yetkilendirme EN girişine lojik-1 uygulayarak gerçekleştirilir. Yetkilendirme işlemi yapılmazsa çıkışlarda bir önceki durum korunacaktır. </a:t>
            </a:r>
          </a:p>
        </p:txBody>
      </p:sp>
      <p:graphicFrame>
        <p:nvGraphicFramePr>
          <p:cNvPr id="53252"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1" name="Denklem" r:id="rId4" imgW="114151" imgH="215619" progId="Equation.3">
                  <p:embed/>
                </p:oleObj>
              </mc:Choice>
              <mc:Fallback>
                <p:oleObj name="Denklem" r:id="rId4" imgW="114151" imgH="215619" progId="Equation.3">
                  <p:embed/>
                  <p:pic>
                    <p:nvPicPr>
                      <p:cNvPr id="5325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4"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155871-75F4-4FDB-BA19-0728CAB015DA}" type="slidenum">
              <a:rPr lang="en-US" altLang="tr-TR">
                <a:solidFill>
                  <a:srgbClr val="B5A788"/>
                </a:solidFill>
                <a:latin typeface="Gill Sans MT" panose="020B0502020104020203" pitchFamily="34" charset="0"/>
              </a:rPr>
              <a:pPr/>
              <a:t>11</a:t>
            </a:fld>
            <a:endParaRPr lang="en-US" altLang="tr-TR" dirty="0">
              <a:solidFill>
                <a:srgbClr val="B5A788"/>
              </a:solidFill>
              <a:latin typeface="Gill Sans MT" panose="020B0502020104020203" pitchFamily="34" charset="0"/>
            </a:endParaRPr>
          </a:p>
        </p:txBody>
      </p:sp>
      <p:pic>
        <p:nvPicPr>
          <p:cNvPr id="53255"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91" y="3888900"/>
            <a:ext cx="88392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206813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2 Alt Başlık"/>
          <p:cNvSpPr>
            <a:spLocks noGrp="1"/>
          </p:cNvSpPr>
          <p:nvPr>
            <p:ph type="subTitle" idx="1"/>
          </p:nvPr>
        </p:nvSpPr>
        <p:spPr>
          <a:xfrm>
            <a:off x="165811" y="529201"/>
            <a:ext cx="8673389"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endParaRPr lang="tr-TR" altLang="tr-TR" sz="8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Temel bir mandal (</a:t>
            </a:r>
            <a:r>
              <a:rPr lang="tr-TR" altLang="tr-TR" sz="2400" dirty="0" err="1">
                <a:solidFill>
                  <a:srgbClr val="1C4853"/>
                </a:solidFill>
                <a:ea typeface="Verdana" panose="020B0604030504040204" pitchFamily="34" charset="0"/>
                <a:cs typeface="Verdana" panose="020B0604030504040204" pitchFamily="34" charset="0"/>
              </a:rPr>
              <a:t>latch</a:t>
            </a:r>
            <a:r>
              <a:rPr lang="tr-TR" altLang="tr-TR" sz="2400" dirty="0">
                <a:solidFill>
                  <a:srgbClr val="1C4853"/>
                </a:solidFill>
                <a:ea typeface="Verdana" panose="020B0604030504040204" pitchFamily="34" charset="0"/>
                <a:cs typeface="Verdana" panose="020B0604030504040204" pitchFamily="34" charset="0"/>
              </a:rPr>
              <a:t>) asenkron sıralı bir devredir. Girişlerin değişimine bağlı olarak çıkış değeri değişecektir. Temel bir mandal devresinin girişine kapı eklemek suretiyle mandalın çıkışının harici bir saat darbesi (</a:t>
            </a:r>
            <a:r>
              <a:rPr lang="tr-TR" altLang="tr-TR" sz="2400" dirty="0" err="1">
                <a:solidFill>
                  <a:srgbClr val="1C4853"/>
                </a:solidFill>
                <a:ea typeface="Verdana" panose="020B0604030504040204" pitchFamily="34" charset="0"/>
                <a:cs typeface="Verdana" panose="020B0604030504040204" pitchFamily="34" charset="0"/>
              </a:rPr>
              <a:t>clock</a:t>
            </a:r>
            <a:r>
              <a:rPr lang="tr-TR" altLang="tr-TR" sz="2400" dirty="0">
                <a:solidFill>
                  <a:srgbClr val="1C4853"/>
                </a:solidFill>
                <a:ea typeface="Verdana" panose="020B0604030504040204" pitchFamily="34" charset="0"/>
                <a:cs typeface="Verdana" panose="020B0604030504040204" pitchFamily="34" charset="0"/>
              </a:rPr>
              <a:t> </a:t>
            </a:r>
            <a:r>
              <a:rPr lang="tr-TR" altLang="tr-TR" sz="2400" dirty="0" err="1">
                <a:solidFill>
                  <a:srgbClr val="1C4853"/>
                </a:solidFill>
                <a:ea typeface="Verdana" panose="020B0604030504040204" pitchFamily="34" charset="0"/>
                <a:cs typeface="Verdana" panose="020B0604030504040204" pitchFamily="34" charset="0"/>
              </a:rPr>
              <a:t>pulse</a:t>
            </a:r>
            <a:r>
              <a:rPr lang="tr-TR" altLang="tr-TR" sz="2400" dirty="0">
                <a:solidFill>
                  <a:srgbClr val="1C4853"/>
                </a:solidFill>
                <a:ea typeface="Verdana" panose="020B0604030504040204" pitchFamily="34" charset="0"/>
                <a:cs typeface="Verdana" panose="020B0604030504040204" pitchFamily="34" charset="0"/>
              </a:rPr>
              <a:t>- CP) ile girişlerin değişimine tepki vermesi sağlanabilir. </a:t>
            </a:r>
            <a:r>
              <a:rPr lang="tr-TR" altLang="tr-TR" sz="2400" dirty="0" err="1">
                <a:solidFill>
                  <a:srgbClr val="1C4853"/>
                </a:solidFill>
                <a:ea typeface="Verdana" panose="020B0604030504040204" pitchFamily="34" charset="0"/>
                <a:cs typeface="Verdana" panose="020B0604030504040204" pitchFamily="34" charset="0"/>
              </a:rPr>
              <a:t>Flip-Flopların</a:t>
            </a:r>
            <a:r>
              <a:rPr lang="tr-TR" altLang="tr-TR" sz="2400" dirty="0">
                <a:solidFill>
                  <a:srgbClr val="1C4853"/>
                </a:solidFill>
                <a:ea typeface="Verdana" panose="020B0604030504040204" pitchFamily="34" charset="0"/>
                <a:cs typeface="Verdana" panose="020B0604030504040204" pitchFamily="34" charset="0"/>
              </a:rPr>
              <a:t> bu anlık değişimine tetiklenme adı verilir. Ve bu değişimi sağlayan duruma ise </a:t>
            </a:r>
            <a:r>
              <a:rPr lang="tr-TR" altLang="tr-TR" sz="2400" dirty="0" err="1">
                <a:solidFill>
                  <a:srgbClr val="1C4853"/>
                </a:solidFill>
                <a:ea typeface="Verdana" panose="020B0604030504040204" pitchFamily="34" charset="0"/>
                <a:cs typeface="Verdana" panose="020B0604030504040204" pitchFamily="34" charset="0"/>
              </a:rPr>
              <a:t>flip-flop’un</a:t>
            </a:r>
            <a:r>
              <a:rPr lang="tr-TR" altLang="tr-TR" sz="2400" dirty="0">
                <a:solidFill>
                  <a:srgbClr val="1C4853"/>
                </a:solidFill>
                <a:ea typeface="Verdana" panose="020B0604030504040204" pitchFamily="34" charset="0"/>
                <a:cs typeface="Verdana" panose="020B0604030504040204" pitchFamily="34" charset="0"/>
              </a:rPr>
              <a:t> tetiklenmesi denir. Saat darbesi belli bir frekansta “0” ve “1” arasında değişen bir kare dalga sinyalidir. </a:t>
            </a:r>
            <a:r>
              <a:rPr lang="tr-TR" altLang="tr-TR" sz="2400" dirty="0" err="1">
                <a:solidFill>
                  <a:srgbClr val="1C4853"/>
                </a:solidFill>
                <a:ea typeface="Verdana" panose="020B0604030504040204" pitchFamily="34" charset="0"/>
                <a:cs typeface="Verdana" panose="020B0604030504040204" pitchFamily="34" charset="0"/>
              </a:rPr>
              <a:t>Flip-Flop‘ların</a:t>
            </a:r>
            <a:r>
              <a:rPr lang="tr-TR" altLang="tr-TR" sz="2400" dirty="0">
                <a:solidFill>
                  <a:srgbClr val="1C4853"/>
                </a:solidFill>
                <a:ea typeface="Verdana" panose="020B0604030504040204" pitchFamily="34" charset="0"/>
                <a:cs typeface="Verdana" panose="020B0604030504040204" pitchFamily="34" charset="0"/>
              </a:rPr>
              <a:t> tetiklenmesi, saat darbesinin (CP) “1” veya “0” düzeyinde gerçekleşebilir.</a:t>
            </a:r>
          </a:p>
        </p:txBody>
      </p:sp>
      <p:graphicFrame>
        <p:nvGraphicFramePr>
          <p:cNvPr id="5530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275" name="Denklem" r:id="rId4" imgW="114151" imgH="215619" progId="Equation.3">
                  <p:embed/>
                </p:oleObj>
              </mc:Choice>
              <mc:Fallback>
                <p:oleObj name="Denklem" r:id="rId4" imgW="114151" imgH="215619" progId="Equation.3">
                  <p:embed/>
                  <p:pic>
                    <p:nvPicPr>
                      <p:cNvPr id="5530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2"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97E3E3-E3EC-44AA-9F20-3A3C006983DA}" type="slidenum">
              <a:rPr lang="en-US" altLang="tr-TR">
                <a:solidFill>
                  <a:srgbClr val="B5A788"/>
                </a:solidFill>
                <a:latin typeface="Gill Sans MT" panose="020B0502020104020203" pitchFamily="34" charset="0"/>
              </a:rPr>
              <a:pPr/>
              <a:t>12</a:t>
            </a:fld>
            <a:endParaRPr lang="en-US" altLang="tr-TR">
              <a:solidFill>
                <a:srgbClr val="B5A788"/>
              </a:solidFill>
              <a:latin typeface="Gill Sans MT" panose="020B0502020104020203" pitchFamily="34" charset="0"/>
            </a:endParaRPr>
          </a:p>
        </p:txBody>
      </p:sp>
      <p:pic>
        <p:nvPicPr>
          <p:cNvPr id="55303" name="Resim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4287344"/>
            <a:ext cx="76660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403610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2 Alt Başlık"/>
          <p:cNvSpPr>
            <a:spLocks noGrp="1"/>
          </p:cNvSpPr>
          <p:nvPr>
            <p:ph type="subTitle" idx="1"/>
          </p:nvPr>
        </p:nvSpPr>
        <p:spPr>
          <a:xfrm>
            <a:off x="136075" y="391281"/>
            <a:ext cx="8828413"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endParaRPr lang="tr-TR" altLang="tr-TR" sz="16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Bir diğer tür tetikleme biçimi kenar tetiklemesidir. Bu tür </a:t>
            </a:r>
            <a:r>
              <a:rPr lang="tr-TR" altLang="tr-TR" sz="2400" dirty="0" err="1">
                <a:solidFill>
                  <a:srgbClr val="1C4853"/>
                </a:solidFill>
                <a:ea typeface="Verdana" panose="020B0604030504040204" pitchFamily="34" charset="0"/>
                <a:cs typeface="Verdana" panose="020B0604030504040204" pitchFamily="34" charset="0"/>
              </a:rPr>
              <a:t>flip-floplar</a:t>
            </a:r>
            <a:r>
              <a:rPr lang="tr-TR" altLang="tr-TR" sz="2400" dirty="0">
                <a:solidFill>
                  <a:srgbClr val="1C4853"/>
                </a:solidFill>
                <a:ea typeface="Verdana" panose="020B0604030504040204" pitchFamily="34" charset="0"/>
                <a:cs typeface="Verdana" panose="020B0604030504040204" pitchFamily="34" charset="0"/>
              </a:rPr>
              <a:t> kenar tetiklemeli </a:t>
            </a:r>
            <a:r>
              <a:rPr lang="tr-TR" altLang="tr-TR" sz="2400" dirty="0" err="1">
                <a:solidFill>
                  <a:srgbClr val="1C4853"/>
                </a:solidFill>
                <a:ea typeface="Verdana" panose="020B0604030504040204" pitchFamily="34" charset="0"/>
                <a:cs typeface="Verdana" panose="020B0604030504040204" pitchFamily="34" charset="0"/>
              </a:rPr>
              <a:t>flip-flop’lar</a:t>
            </a:r>
            <a:r>
              <a:rPr lang="tr-TR" altLang="tr-TR" sz="2400" dirty="0">
                <a:solidFill>
                  <a:srgbClr val="1C4853"/>
                </a:solidFill>
                <a:ea typeface="Verdana" panose="020B0604030504040204" pitchFamily="34" charset="0"/>
                <a:cs typeface="Verdana" panose="020B0604030504040204" pitchFamily="34" charset="0"/>
              </a:rPr>
              <a:t> olarak adlandırılırlar. Tetikleme saat darbesinin “1” den “0” a yükselen kenarında gerçekleşiyorsa yükselen kenar tetiklemeli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“0” dan “1” e düşen kenarda gerçekleşiyorsa düşen kenar tetiklemeli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adını alırlar.</a:t>
            </a:r>
          </a:p>
        </p:txBody>
      </p:sp>
      <p:graphicFrame>
        <p:nvGraphicFramePr>
          <p:cNvPr id="57348"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299" name="Denklem" r:id="rId4" imgW="114151" imgH="215619" progId="Equation.3">
                  <p:embed/>
                </p:oleObj>
              </mc:Choice>
              <mc:Fallback>
                <p:oleObj name="Denklem" r:id="rId4" imgW="114151" imgH="215619" progId="Equation.3">
                  <p:embed/>
                  <p:pic>
                    <p:nvPicPr>
                      <p:cNvPr id="5734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0"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75AE9F-71B3-4DE3-A751-9FE465A2F09F}" type="slidenum">
              <a:rPr lang="en-US" altLang="tr-TR">
                <a:solidFill>
                  <a:srgbClr val="B5A788"/>
                </a:solidFill>
                <a:latin typeface="Gill Sans MT" panose="020B0502020104020203" pitchFamily="34" charset="0"/>
              </a:rPr>
              <a:pPr/>
              <a:t>13</a:t>
            </a:fld>
            <a:endParaRPr lang="en-US" altLang="tr-TR">
              <a:solidFill>
                <a:srgbClr val="B5A788"/>
              </a:solidFill>
              <a:latin typeface="Gill Sans MT" panose="020B0502020104020203" pitchFamily="34" charset="0"/>
            </a:endParaRPr>
          </a:p>
        </p:txBody>
      </p:sp>
      <p:pic>
        <p:nvPicPr>
          <p:cNvPr id="57351"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31" y="3590434"/>
            <a:ext cx="90297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225900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2 Alt Başlık"/>
          <p:cNvSpPr>
            <a:spLocks noGrp="1"/>
          </p:cNvSpPr>
          <p:nvPr>
            <p:ph type="subTitle" idx="1"/>
          </p:nvPr>
        </p:nvSpPr>
        <p:spPr>
          <a:xfrm>
            <a:off x="171491" y="520025"/>
            <a:ext cx="8774072"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3.1 R-S (</a:t>
            </a:r>
            <a:r>
              <a:rPr lang="tr-TR" altLang="tr-TR" sz="2400" b="1" dirty="0" err="1">
                <a:solidFill>
                  <a:srgbClr val="00B050"/>
                </a:solidFill>
                <a:ea typeface="Verdana" panose="020B0604030504040204" pitchFamily="34" charset="0"/>
                <a:cs typeface="Verdana" panose="020B0604030504040204" pitchFamily="34" charset="0"/>
              </a:rPr>
              <a:t>Reset</a:t>
            </a:r>
            <a:r>
              <a:rPr lang="tr-TR" altLang="tr-TR" sz="2400" b="1" dirty="0">
                <a:solidFill>
                  <a:srgbClr val="00B050"/>
                </a:solidFill>
                <a:ea typeface="Verdana" panose="020B0604030504040204" pitchFamily="34" charset="0"/>
                <a:cs typeface="Verdana" panose="020B0604030504040204" pitchFamily="34" charset="0"/>
              </a:rPr>
              <a:t>-Set) </a:t>
            </a:r>
            <a:r>
              <a:rPr lang="tr-TR" altLang="tr-TR" sz="2400" b="1" dirty="0" err="1">
                <a:solidFill>
                  <a:srgbClr val="00B050"/>
                </a:solidFill>
                <a:ea typeface="Verdana" panose="020B0604030504040204" pitchFamily="34" charset="0"/>
                <a:cs typeface="Verdana" panose="020B0604030504040204" pitchFamily="34" charset="0"/>
              </a:rPr>
              <a:t>Flip-Flop</a:t>
            </a:r>
            <a:endParaRPr lang="tr-TR" altLang="tr-TR" sz="2400" b="1" dirty="0">
              <a:solidFill>
                <a:srgbClr val="00B05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Bir R-S mandalının girişlerine harici VE kapıları eklemek suretiyle R-S </a:t>
            </a:r>
            <a:r>
              <a:rPr lang="tr-TR" altLang="tr-TR" sz="2400" dirty="0" err="1">
                <a:solidFill>
                  <a:srgbClr val="1C4853"/>
                </a:solidFill>
                <a:ea typeface="Verdana" panose="020B0604030504040204" pitchFamily="34" charset="0"/>
                <a:cs typeface="Verdana" panose="020B0604030504040204" pitchFamily="34" charset="0"/>
              </a:rPr>
              <a:t>flip-flopu</a:t>
            </a:r>
            <a:r>
              <a:rPr lang="tr-TR" altLang="tr-TR" sz="2400" dirty="0">
                <a:solidFill>
                  <a:srgbClr val="1C4853"/>
                </a:solidFill>
                <a:ea typeface="Verdana" panose="020B0604030504040204" pitchFamily="34" charset="0"/>
                <a:cs typeface="Verdana" panose="020B0604030504040204" pitchFamily="34" charset="0"/>
              </a:rPr>
              <a:t> elde edilebilir. Aşağıda şekilde yükselen kenar tetiklemeli R-S </a:t>
            </a:r>
            <a:r>
              <a:rPr lang="tr-TR" altLang="tr-TR" sz="2400" dirty="0" err="1">
                <a:solidFill>
                  <a:srgbClr val="1C4853"/>
                </a:solidFill>
                <a:ea typeface="Verdana" panose="020B0604030504040204" pitchFamily="34" charset="0"/>
                <a:cs typeface="Verdana" panose="020B0604030504040204" pitchFamily="34" charset="0"/>
              </a:rPr>
              <a:t>Flip-Flop’a</a:t>
            </a:r>
            <a:r>
              <a:rPr lang="tr-TR" altLang="tr-TR" sz="2400" dirty="0">
                <a:solidFill>
                  <a:srgbClr val="1C4853"/>
                </a:solidFill>
                <a:ea typeface="Verdana" panose="020B0604030504040204" pitchFamily="34" charset="0"/>
                <a:cs typeface="Verdana" panose="020B0604030504040204" pitchFamily="34" charset="0"/>
              </a:rPr>
              <a:t> ait lojik diyagramı, sembolü ve doğruluk tablosunu göstermektedir. Bir </a:t>
            </a:r>
            <a:r>
              <a:rPr lang="tr-TR" altLang="tr-TR" sz="2400" dirty="0" err="1">
                <a:solidFill>
                  <a:srgbClr val="1C4853"/>
                </a:solidFill>
                <a:ea typeface="Verdana" panose="020B0604030504040204" pitchFamily="34" charset="0"/>
                <a:cs typeface="Verdana" panose="020B0604030504040204" pitchFamily="34" charset="0"/>
              </a:rPr>
              <a:t>flip-flop’un</a:t>
            </a:r>
            <a:r>
              <a:rPr lang="tr-TR" altLang="tr-TR" sz="2400" dirty="0">
                <a:solidFill>
                  <a:srgbClr val="1C4853"/>
                </a:solidFill>
                <a:ea typeface="Verdana" panose="020B0604030504040204" pitchFamily="34" charset="0"/>
                <a:cs typeface="Verdana" panose="020B0604030504040204" pitchFamily="34" charset="0"/>
              </a:rPr>
              <a:t> tetiklenmemesi halinde bir önceki durumunu koruyacağı doğruluk tablosundan görülmelidir.</a:t>
            </a:r>
          </a:p>
        </p:txBody>
      </p:sp>
      <p:graphicFrame>
        <p:nvGraphicFramePr>
          <p:cNvPr id="5939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3323" name="Denklem" r:id="rId4" imgW="114151" imgH="215619" progId="Equation.3">
                  <p:embed/>
                </p:oleObj>
              </mc:Choice>
              <mc:Fallback>
                <p:oleObj name="Denklem" r:id="rId4" imgW="114151" imgH="215619" progId="Equation.3">
                  <p:embed/>
                  <p:pic>
                    <p:nvPicPr>
                      <p:cNvPr id="5939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8"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74E558-98CA-4D7B-9C1A-B97089F67781}" type="slidenum">
              <a:rPr lang="en-US" altLang="tr-TR">
                <a:solidFill>
                  <a:srgbClr val="B5A788"/>
                </a:solidFill>
                <a:latin typeface="Gill Sans MT" panose="020B0502020104020203" pitchFamily="34" charset="0"/>
              </a:rPr>
              <a:pPr/>
              <a:t>14</a:t>
            </a:fld>
            <a:endParaRPr lang="en-US" altLang="tr-TR">
              <a:solidFill>
                <a:srgbClr val="B5A788"/>
              </a:solidFill>
              <a:latin typeface="Gill Sans MT" panose="020B0502020104020203" pitchFamily="34" charset="0"/>
            </a:endParaRPr>
          </a:p>
        </p:txBody>
      </p:sp>
      <p:pic>
        <p:nvPicPr>
          <p:cNvPr id="59399"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718" y="3217147"/>
            <a:ext cx="8424863"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201260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2 Alt Başlık"/>
          <p:cNvSpPr>
            <a:spLocks noGrp="1"/>
          </p:cNvSpPr>
          <p:nvPr>
            <p:ph type="subTitle" idx="1"/>
          </p:nvPr>
        </p:nvSpPr>
        <p:spPr>
          <a:xfrm>
            <a:off x="165811" y="499263"/>
            <a:ext cx="8798677"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3.2 D (Data) </a:t>
            </a:r>
            <a:r>
              <a:rPr lang="tr-TR" altLang="tr-TR" sz="2400" b="1" dirty="0" err="1">
                <a:solidFill>
                  <a:srgbClr val="00B050"/>
                </a:solidFill>
                <a:ea typeface="Verdana" panose="020B0604030504040204" pitchFamily="34" charset="0"/>
                <a:cs typeface="Verdana" panose="020B0604030504040204" pitchFamily="34" charset="0"/>
              </a:rPr>
              <a:t>Flip-Flop</a:t>
            </a:r>
            <a:endParaRPr lang="tr-TR" altLang="tr-TR" sz="2400" b="1" dirty="0">
              <a:solidFill>
                <a:srgbClr val="00B050"/>
              </a:solidFill>
              <a:ea typeface="Verdana" panose="020B0604030504040204" pitchFamily="34" charset="0"/>
              <a:cs typeface="Verdana" panose="020B0604030504040204" pitchFamily="34" charset="0"/>
            </a:endParaRPr>
          </a:p>
          <a:p>
            <a:pPr marL="26988" algn="just"/>
            <a:endParaRPr lang="tr-TR" altLang="tr-TR" sz="2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Bir R-S </a:t>
            </a:r>
            <a:r>
              <a:rPr lang="tr-TR" altLang="tr-TR" sz="2400" dirty="0" err="1">
                <a:solidFill>
                  <a:srgbClr val="1C4853"/>
                </a:solidFill>
                <a:ea typeface="Verdana" panose="020B0604030504040204" pitchFamily="34" charset="0"/>
                <a:cs typeface="Verdana" panose="020B0604030504040204" pitchFamily="34" charset="0"/>
              </a:rPr>
              <a:t>flip-flop’un</a:t>
            </a:r>
            <a:r>
              <a:rPr lang="tr-TR" altLang="tr-TR" sz="2400" dirty="0">
                <a:solidFill>
                  <a:srgbClr val="1C4853"/>
                </a:solidFill>
                <a:ea typeface="Verdana" panose="020B0604030504040204" pitchFamily="34" charset="0"/>
                <a:cs typeface="Verdana" panose="020B0604030504040204" pitchFamily="34" charset="0"/>
              </a:rPr>
              <a:t> S girişine DEĞİL kapısı bağlanarak R girişine bağlanması halında D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elde edilebilir. Aşağıda şekilde yükselen kenar tetiklemeli D </a:t>
            </a:r>
            <a:r>
              <a:rPr lang="tr-TR" altLang="tr-TR" sz="2400" dirty="0" err="1">
                <a:solidFill>
                  <a:srgbClr val="1C4853"/>
                </a:solidFill>
                <a:ea typeface="Verdana" panose="020B0604030504040204" pitchFamily="34" charset="0"/>
                <a:cs typeface="Verdana" panose="020B0604030504040204" pitchFamily="34" charset="0"/>
              </a:rPr>
              <a:t>flip-flop’a</a:t>
            </a:r>
            <a:r>
              <a:rPr lang="tr-TR" altLang="tr-TR" sz="2400" dirty="0">
                <a:solidFill>
                  <a:srgbClr val="1C4853"/>
                </a:solidFill>
                <a:ea typeface="Verdana" panose="020B0604030504040204" pitchFamily="34" charset="0"/>
                <a:cs typeface="Verdana" panose="020B0604030504040204" pitchFamily="34" charset="0"/>
              </a:rPr>
              <a:t> ait lojik diyagram, sembol ve doğruluk tablosu gösterilmektedir.</a:t>
            </a:r>
          </a:p>
        </p:txBody>
      </p:sp>
      <p:graphicFrame>
        <p:nvGraphicFramePr>
          <p:cNvPr id="6144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347" name="Denklem" r:id="rId4" imgW="114151" imgH="215619" progId="Equation.3">
                  <p:embed/>
                </p:oleObj>
              </mc:Choice>
              <mc:Fallback>
                <p:oleObj name="Denklem" r:id="rId4" imgW="114151" imgH="215619" progId="Equation.3">
                  <p:embed/>
                  <p:pic>
                    <p:nvPicPr>
                      <p:cNvPr id="6144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6"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BDBCC0-1E50-43C4-B5E5-9D37FC3AE906}" type="slidenum">
              <a:rPr lang="en-US" altLang="tr-TR">
                <a:solidFill>
                  <a:srgbClr val="B5A788"/>
                </a:solidFill>
                <a:latin typeface="Gill Sans MT" panose="020B0502020104020203" pitchFamily="34" charset="0"/>
              </a:rPr>
              <a:pPr/>
              <a:t>15</a:t>
            </a:fld>
            <a:endParaRPr lang="en-US" altLang="tr-TR">
              <a:solidFill>
                <a:srgbClr val="B5A788"/>
              </a:solidFill>
              <a:latin typeface="Gill Sans MT" panose="020B0502020104020203" pitchFamily="34" charset="0"/>
            </a:endParaRPr>
          </a:p>
        </p:txBody>
      </p:sp>
      <p:pic>
        <p:nvPicPr>
          <p:cNvPr id="61447" name="Resim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288" y="3571753"/>
            <a:ext cx="87122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187264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2 Alt Başlık"/>
          <p:cNvSpPr>
            <a:spLocks noGrp="1"/>
          </p:cNvSpPr>
          <p:nvPr>
            <p:ph type="subTitle" idx="1"/>
          </p:nvPr>
        </p:nvSpPr>
        <p:spPr>
          <a:xfrm>
            <a:off x="171491" y="486688"/>
            <a:ext cx="8792997"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endParaRPr lang="tr-TR" altLang="tr-TR" sz="1000" dirty="0">
              <a:solidFill>
                <a:srgbClr val="1C4853"/>
              </a:solidFill>
              <a:ea typeface="Verdana" panose="020B0604030504040204" pitchFamily="34" charset="0"/>
              <a:cs typeface="Verdana" panose="020B0604030504040204" pitchFamily="34" charset="0"/>
            </a:endParaRPr>
          </a:p>
          <a:p>
            <a:pPr marL="26988" algn="just"/>
            <a:r>
              <a:rPr lang="tr-TR" altLang="tr-TR" sz="2400" b="1" dirty="0">
                <a:solidFill>
                  <a:srgbClr val="00B050"/>
                </a:solidFill>
                <a:ea typeface="Verdana" panose="020B0604030504040204" pitchFamily="34" charset="0"/>
                <a:cs typeface="Verdana" panose="020B0604030504040204" pitchFamily="34" charset="0"/>
              </a:rPr>
              <a:t>3.3 J-K </a:t>
            </a:r>
            <a:r>
              <a:rPr lang="tr-TR" altLang="tr-TR" sz="2400" b="1" dirty="0" err="1">
                <a:solidFill>
                  <a:srgbClr val="00B050"/>
                </a:solidFill>
                <a:ea typeface="Verdana" panose="020B0604030504040204" pitchFamily="34" charset="0"/>
                <a:cs typeface="Verdana" panose="020B0604030504040204" pitchFamily="34" charset="0"/>
              </a:rPr>
              <a:t>Flip-Flop</a:t>
            </a:r>
            <a:endParaRPr lang="tr-TR" altLang="tr-TR" sz="2400" b="1" dirty="0">
              <a:solidFill>
                <a:srgbClr val="00B05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J-K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R-S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tipindeki tanımsız durumun ortadan kaldırılması açısından bu tipin gelişmiş bir şekli denilebilir. J ve K girişleri gösterirken, Q ve Q’ olmak üzere iki çıkışı vardır. Aşağıda şekilde yükselen kenar tetiklemeli J-K </a:t>
            </a:r>
            <a:r>
              <a:rPr lang="tr-TR" altLang="tr-TR" sz="2400" dirty="0" err="1">
                <a:solidFill>
                  <a:srgbClr val="1C4853"/>
                </a:solidFill>
                <a:ea typeface="Verdana" panose="020B0604030504040204" pitchFamily="34" charset="0"/>
                <a:cs typeface="Verdana" panose="020B0604030504040204" pitchFamily="34" charset="0"/>
              </a:rPr>
              <a:t>flip-flop’a</a:t>
            </a:r>
            <a:r>
              <a:rPr lang="tr-TR" altLang="tr-TR" sz="2400" dirty="0">
                <a:solidFill>
                  <a:srgbClr val="1C4853"/>
                </a:solidFill>
                <a:ea typeface="Verdana" panose="020B0604030504040204" pitchFamily="34" charset="0"/>
                <a:cs typeface="Verdana" panose="020B0604030504040204" pitchFamily="34" charset="0"/>
              </a:rPr>
              <a:t> ait lojik diyagram, sembol ve doğruluk tablosu gösterilmektedir.</a:t>
            </a:r>
          </a:p>
        </p:txBody>
      </p:sp>
      <p:graphicFrame>
        <p:nvGraphicFramePr>
          <p:cNvPr id="63492"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371" name="Denklem" r:id="rId4" imgW="114151" imgH="215619" progId="Equation.3">
                  <p:embed/>
                </p:oleObj>
              </mc:Choice>
              <mc:Fallback>
                <p:oleObj name="Denklem" r:id="rId4" imgW="114151" imgH="215619" progId="Equation.3">
                  <p:embed/>
                  <p:pic>
                    <p:nvPicPr>
                      <p:cNvPr id="6349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4"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C2412DD-99F3-4B2E-B675-C41E3EF3A250}" type="slidenum">
              <a:rPr lang="en-US" altLang="tr-TR">
                <a:solidFill>
                  <a:srgbClr val="B5A788"/>
                </a:solidFill>
                <a:latin typeface="Gill Sans MT" panose="020B0502020104020203" pitchFamily="34" charset="0"/>
              </a:rPr>
              <a:pPr/>
              <a:t>16</a:t>
            </a:fld>
            <a:endParaRPr lang="en-US" altLang="tr-TR">
              <a:solidFill>
                <a:srgbClr val="B5A788"/>
              </a:solidFill>
              <a:latin typeface="Gill Sans MT" panose="020B0502020104020203" pitchFamily="34" charset="0"/>
            </a:endParaRPr>
          </a:p>
        </p:txBody>
      </p:sp>
      <p:pic>
        <p:nvPicPr>
          <p:cNvPr id="63495"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918" y="3618501"/>
            <a:ext cx="8666162"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393688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2 Alt Başlık"/>
          <p:cNvSpPr>
            <a:spLocks noGrp="1"/>
          </p:cNvSpPr>
          <p:nvPr>
            <p:ph type="subTitle" idx="1"/>
          </p:nvPr>
        </p:nvSpPr>
        <p:spPr>
          <a:xfrm>
            <a:off x="79375" y="520057"/>
            <a:ext cx="8936038"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3.3 J-K </a:t>
            </a:r>
            <a:r>
              <a:rPr lang="tr-TR" altLang="tr-TR" sz="2400" b="1" dirty="0" err="1">
                <a:solidFill>
                  <a:srgbClr val="00B050"/>
                </a:solidFill>
                <a:ea typeface="Verdana" panose="020B0604030504040204" pitchFamily="34" charset="0"/>
                <a:cs typeface="Verdana" panose="020B0604030504040204" pitchFamily="34" charset="0"/>
              </a:rPr>
              <a:t>Flip-Flop</a:t>
            </a:r>
            <a:endParaRPr lang="tr-TR" altLang="tr-TR" sz="2400" b="1" dirty="0">
              <a:solidFill>
                <a:srgbClr val="00B05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J-K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R-S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tipindeki tanımsız durumun ortadan kaldırılması açısından bu tipin gelişmiş bir şekli denilebilir. J ve K girişleri gösterirken, Q ve Q’ olmak üzere iki çıkışı vardır. Doğruluk tablosu incelenirse R-S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doğruluk tablosuna çok yakın olduğu görülecektir. Ancak R-S </a:t>
            </a:r>
            <a:r>
              <a:rPr lang="tr-TR" altLang="tr-TR" sz="2400" dirty="0" err="1">
                <a:solidFill>
                  <a:srgbClr val="1C4853"/>
                </a:solidFill>
                <a:ea typeface="Verdana" panose="020B0604030504040204" pitchFamily="34" charset="0"/>
                <a:cs typeface="Verdana" panose="020B0604030504040204" pitchFamily="34" charset="0"/>
              </a:rPr>
              <a:t>Flip-Flop’un</a:t>
            </a:r>
            <a:r>
              <a:rPr lang="tr-TR" altLang="tr-TR" sz="2400" dirty="0">
                <a:solidFill>
                  <a:srgbClr val="1C4853"/>
                </a:solidFill>
                <a:ea typeface="Verdana" panose="020B0604030504040204" pitchFamily="34" charset="0"/>
                <a:cs typeface="Verdana" panose="020B0604030504040204" pitchFamily="34" charset="0"/>
              </a:rPr>
              <a:t> tanımsız olduğu durum J-K </a:t>
            </a:r>
            <a:r>
              <a:rPr lang="tr-TR" altLang="tr-TR" sz="2400" dirty="0" err="1">
                <a:solidFill>
                  <a:srgbClr val="1C4853"/>
                </a:solidFill>
                <a:ea typeface="Verdana" panose="020B0604030504040204" pitchFamily="34" charset="0"/>
                <a:cs typeface="Verdana" panose="020B0604030504040204" pitchFamily="34" charset="0"/>
              </a:rPr>
              <a:t>Flip-Flop’ta</a:t>
            </a:r>
            <a:r>
              <a:rPr lang="tr-TR" altLang="tr-TR" sz="2400" dirty="0">
                <a:solidFill>
                  <a:srgbClr val="1C4853"/>
                </a:solidFill>
                <a:ea typeface="Verdana" panose="020B0604030504040204" pitchFamily="34" charset="0"/>
                <a:cs typeface="Verdana" panose="020B0604030504040204" pitchFamily="34" charset="0"/>
              </a:rPr>
              <a:t> tanımlı hale gelmiştir, çıkış bir önceki durumun tersi olmaktadır (</a:t>
            </a:r>
            <a:r>
              <a:rPr lang="tr-TR" altLang="tr-TR" sz="2400" dirty="0" err="1">
                <a:solidFill>
                  <a:srgbClr val="1C4853"/>
                </a:solidFill>
                <a:ea typeface="Verdana" panose="020B0604030504040204" pitchFamily="34" charset="0"/>
                <a:cs typeface="Verdana" panose="020B0604030504040204" pitchFamily="34" charset="0"/>
              </a:rPr>
              <a:t>Toggle</a:t>
            </a:r>
            <a:r>
              <a:rPr lang="tr-TR" altLang="tr-TR" sz="2400" dirty="0">
                <a:solidFill>
                  <a:srgbClr val="1C4853"/>
                </a:solidFill>
                <a:ea typeface="Verdana" panose="020B0604030504040204" pitchFamily="34" charset="0"/>
                <a:cs typeface="Verdana" panose="020B0604030504040204" pitchFamily="34" charset="0"/>
              </a:rPr>
              <a:t>-Tümleyen çalışma). Bu özelliğinden dolayı J-K </a:t>
            </a:r>
            <a:r>
              <a:rPr lang="tr-TR" altLang="tr-TR" sz="2400" dirty="0" err="1">
                <a:solidFill>
                  <a:srgbClr val="1C4853"/>
                </a:solidFill>
                <a:ea typeface="Verdana" panose="020B0604030504040204" pitchFamily="34" charset="0"/>
                <a:cs typeface="Verdana" panose="020B0604030504040204" pitchFamily="34" charset="0"/>
              </a:rPr>
              <a:t>flip-Flop’lar</a:t>
            </a:r>
            <a:r>
              <a:rPr lang="tr-TR" altLang="tr-TR" sz="2400" dirty="0">
                <a:solidFill>
                  <a:srgbClr val="1C4853"/>
                </a:solidFill>
                <a:ea typeface="Verdana" panose="020B0604030504040204" pitchFamily="34" charset="0"/>
                <a:cs typeface="Verdana" panose="020B0604030504040204" pitchFamily="34" charset="0"/>
              </a:rPr>
              <a:t> en fazla tercih edilen türlerin başında yer almaktadır.</a:t>
            </a:r>
          </a:p>
        </p:txBody>
      </p:sp>
      <p:graphicFrame>
        <p:nvGraphicFramePr>
          <p:cNvPr id="65541"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395" name="Denklem" r:id="rId4" imgW="114151" imgH="215619" progId="Equation.3">
                  <p:embed/>
                </p:oleObj>
              </mc:Choice>
              <mc:Fallback>
                <p:oleObj name="Denklem" r:id="rId4" imgW="114151" imgH="215619" progId="Equation.3">
                  <p:embed/>
                  <p:pic>
                    <p:nvPicPr>
                      <p:cNvPr id="6554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3"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057F37-6D99-4D71-92E8-8EA8FEC789E7}" type="slidenum">
              <a:rPr lang="en-US" altLang="tr-TR">
                <a:solidFill>
                  <a:srgbClr val="B5A788"/>
                </a:solidFill>
                <a:latin typeface="Gill Sans MT" panose="020B0502020104020203" pitchFamily="34" charset="0"/>
              </a:rPr>
              <a:pPr/>
              <a:t>17</a:t>
            </a:fld>
            <a:endParaRPr lang="en-US" altLang="tr-TR">
              <a:solidFill>
                <a:srgbClr val="B5A788"/>
              </a:solidFill>
              <a:latin typeface="Gill Sans MT" panose="020B0502020104020203" pitchFamily="34" charset="0"/>
            </a:endParaRPr>
          </a:p>
        </p:txBody>
      </p:sp>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pic>
        <p:nvPicPr>
          <p:cNvPr id="65538"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4012985"/>
            <a:ext cx="768350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489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2 Alt Başlık"/>
          <p:cNvSpPr>
            <a:spLocks noGrp="1"/>
          </p:cNvSpPr>
          <p:nvPr>
            <p:ph type="subTitle" idx="1"/>
          </p:nvPr>
        </p:nvSpPr>
        <p:spPr>
          <a:xfrm>
            <a:off x="79375" y="489808"/>
            <a:ext cx="8956675"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endParaRPr lang="tr-TR" altLang="tr-TR" sz="1100" b="1" dirty="0">
              <a:solidFill>
                <a:srgbClr val="00B050"/>
              </a:solidFill>
              <a:ea typeface="Verdana" panose="020B0604030504040204" pitchFamily="34" charset="0"/>
              <a:cs typeface="Verdana" panose="020B0604030504040204" pitchFamily="34" charset="0"/>
            </a:endParaRPr>
          </a:p>
          <a:p>
            <a:pPr marL="26988" algn="just"/>
            <a:r>
              <a:rPr lang="tr-TR" altLang="tr-TR" sz="2400" b="1" dirty="0">
                <a:solidFill>
                  <a:srgbClr val="00B050"/>
                </a:solidFill>
                <a:ea typeface="Verdana" panose="020B0604030504040204" pitchFamily="34" charset="0"/>
                <a:cs typeface="Verdana" panose="020B0604030504040204" pitchFamily="34" charset="0"/>
              </a:rPr>
              <a:t>3.4 T (</a:t>
            </a:r>
            <a:r>
              <a:rPr lang="tr-TR" altLang="tr-TR" sz="2400" b="1" dirty="0" err="1">
                <a:solidFill>
                  <a:srgbClr val="00B050"/>
                </a:solidFill>
                <a:ea typeface="Verdana" panose="020B0604030504040204" pitchFamily="34" charset="0"/>
                <a:cs typeface="Verdana" panose="020B0604030504040204" pitchFamily="34" charset="0"/>
              </a:rPr>
              <a:t>Toggle</a:t>
            </a:r>
            <a:r>
              <a:rPr lang="tr-TR" altLang="tr-TR" sz="2400" b="1" dirty="0">
                <a:solidFill>
                  <a:srgbClr val="00B050"/>
                </a:solidFill>
                <a:ea typeface="Verdana" panose="020B0604030504040204" pitchFamily="34" charset="0"/>
                <a:cs typeface="Verdana" panose="020B0604030504040204" pitchFamily="34" charset="0"/>
              </a:rPr>
              <a:t>) </a:t>
            </a:r>
            <a:r>
              <a:rPr lang="tr-TR" altLang="tr-TR" sz="2400" b="1" dirty="0" err="1">
                <a:solidFill>
                  <a:srgbClr val="00B050"/>
                </a:solidFill>
                <a:ea typeface="Verdana" panose="020B0604030504040204" pitchFamily="34" charset="0"/>
                <a:cs typeface="Verdana" panose="020B0604030504040204" pitchFamily="34" charset="0"/>
              </a:rPr>
              <a:t>Flip-Flop</a:t>
            </a:r>
            <a:endParaRPr lang="tr-TR" altLang="tr-TR" sz="2400" b="1" dirty="0">
              <a:solidFill>
                <a:srgbClr val="00B05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Bir J-K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un iki girişini kısa devre ederek T (</a:t>
            </a:r>
            <a:r>
              <a:rPr lang="tr-TR" altLang="tr-TR" sz="2400" dirty="0" err="1">
                <a:solidFill>
                  <a:srgbClr val="1C4853"/>
                </a:solidFill>
                <a:ea typeface="Verdana" panose="020B0604030504040204" pitchFamily="34" charset="0"/>
                <a:cs typeface="Verdana" panose="020B0604030504040204" pitchFamily="34" charset="0"/>
              </a:rPr>
              <a:t>Toggle</a:t>
            </a:r>
            <a:r>
              <a:rPr lang="tr-TR" altLang="tr-TR" sz="2400" dirty="0">
                <a:solidFill>
                  <a:srgbClr val="1C4853"/>
                </a:solidFill>
                <a:ea typeface="Verdana" panose="020B0604030504040204" pitchFamily="34" charset="0"/>
                <a:cs typeface="Verdana" panose="020B0604030504040204" pitchFamily="34" charset="0"/>
              </a:rPr>
              <a:t>) </a:t>
            </a:r>
            <a:r>
              <a:rPr lang="tr-TR" altLang="tr-TR" sz="2400" dirty="0" err="1">
                <a:solidFill>
                  <a:srgbClr val="1C4853"/>
                </a:solidFill>
                <a:ea typeface="Verdana" panose="020B0604030504040204" pitchFamily="34" charset="0"/>
                <a:cs typeface="Verdana" panose="020B0604030504040204" pitchFamily="34" charset="0"/>
              </a:rPr>
              <a:t>Flip</a:t>
            </a:r>
            <a:r>
              <a:rPr lang="tr-TR" altLang="tr-TR" sz="2400" dirty="0">
                <a:solidFill>
                  <a:srgbClr val="1C4853"/>
                </a:solidFill>
                <a:ea typeface="Verdana" panose="020B0604030504040204" pitchFamily="34" charset="0"/>
                <a:cs typeface="Verdana" panose="020B0604030504040204" pitchFamily="34" charset="0"/>
              </a:rPr>
              <a:t> – </a:t>
            </a:r>
            <a:r>
              <a:rPr lang="tr-TR" altLang="tr-TR" sz="2400" dirty="0" err="1">
                <a:solidFill>
                  <a:srgbClr val="1C4853"/>
                </a:solidFill>
                <a:ea typeface="Verdana" panose="020B0604030504040204" pitchFamily="34" charset="0"/>
                <a:cs typeface="Verdana" panose="020B0604030504040204" pitchFamily="34" charset="0"/>
              </a:rPr>
              <a:t>Flop</a:t>
            </a:r>
            <a:r>
              <a:rPr lang="tr-TR" altLang="tr-TR" sz="2400" dirty="0">
                <a:solidFill>
                  <a:srgbClr val="1C4853"/>
                </a:solidFill>
                <a:ea typeface="Verdana" panose="020B0604030504040204" pitchFamily="34" charset="0"/>
                <a:cs typeface="Verdana" panose="020B0604030504040204" pitchFamily="34" charset="0"/>
              </a:rPr>
              <a:t> elde edilebilir. T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un kullanışlı iki durumu vardır eğer giriş “0” ise çıkışta bir önceki durum (</a:t>
            </a:r>
            <a:r>
              <a:rPr lang="tr-TR" altLang="tr-TR" sz="2400" dirty="0" err="1">
                <a:solidFill>
                  <a:srgbClr val="1C4853"/>
                </a:solidFill>
                <a:ea typeface="Verdana" panose="020B0604030504040204" pitchFamily="34" charset="0"/>
                <a:cs typeface="Verdana" panose="020B0604030504040204" pitchFamily="34" charset="0"/>
              </a:rPr>
              <a:t>Qn</a:t>
            </a:r>
            <a:r>
              <a:rPr lang="tr-TR" altLang="tr-TR" sz="2400" dirty="0">
                <a:solidFill>
                  <a:srgbClr val="1C4853"/>
                </a:solidFill>
                <a:ea typeface="Verdana" panose="020B0604030504040204" pitchFamily="34" charset="0"/>
                <a:cs typeface="Verdana" panose="020B0604030504040204" pitchFamily="34" charset="0"/>
              </a:rPr>
              <a:t>), eğer giriş “1” ise çıkışta bir önceki durumun tersi görünecektir(Q’).</a:t>
            </a:r>
          </a:p>
        </p:txBody>
      </p:sp>
      <p:graphicFrame>
        <p:nvGraphicFramePr>
          <p:cNvPr id="67588"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419" name="Denklem" r:id="rId4" imgW="114151" imgH="215619" progId="Equation.3">
                  <p:embed/>
                </p:oleObj>
              </mc:Choice>
              <mc:Fallback>
                <p:oleObj name="Denklem" r:id="rId4" imgW="114151" imgH="215619" progId="Equation.3">
                  <p:embed/>
                  <p:pic>
                    <p:nvPicPr>
                      <p:cNvPr id="675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0"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7B7F53-0B55-4F04-8126-C72EAA2E4646}" type="slidenum">
              <a:rPr lang="en-US" altLang="tr-TR">
                <a:solidFill>
                  <a:srgbClr val="B5A788"/>
                </a:solidFill>
                <a:latin typeface="Gill Sans MT" panose="020B0502020104020203" pitchFamily="34" charset="0"/>
              </a:rPr>
              <a:pPr/>
              <a:t>18</a:t>
            </a:fld>
            <a:endParaRPr lang="en-US" altLang="tr-TR">
              <a:solidFill>
                <a:srgbClr val="B5A788"/>
              </a:solidFill>
              <a:latin typeface="Gill Sans MT" panose="020B0502020104020203" pitchFamily="34" charset="0"/>
            </a:endParaRPr>
          </a:p>
        </p:txBody>
      </p:sp>
      <p:pic>
        <p:nvPicPr>
          <p:cNvPr id="67591" name="Resim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34" y="3555270"/>
            <a:ext cx="8990012"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3832808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2 Alt Başlık"/>
          <p:cNvSpPr>
            <a:spLocks noGrp="1"/>
          </p:cNvSpPr>
          <p:nvPr>
            <p:ph type="subTitle" idx="1"/>
          </p:nvPr>
        </p:nvSpPr>
        <p:spPr>
          <a:xfrm>
            <a:off x="99975" y="437475"/>
            <a:ext cx="8792505"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3.5 </a:t>
            </a:r>
            <a:r>
              <a:rPr lang="tr-TR" altLang="tr-TR" sz="2400" b="1" dirty="0" err="1">
                <a:solidFill>
                  <a:srgbClr val="00B050"/>
                </a:solidFill>
                <a:ea typeface="Verdana" panose="020B0604030504040204" pitchFamily="34" charset="0"/>
                <a:cs typeface="Verdana" panose="020B0604030504040204" pitchFamily="34" charset="0"/>
              </a:rPr>
              <a:t>Flip-Flop</a:t>
            </a:r>
            <a:r>
              <a:rPr lang="tr-TR" altLang="tr-TR" sz="2400" b="1" dirty="0">
                <a:solidFill>
                  <a:srgbClr val="00B050"/>
                </a:solidFill>
                <a:ea typeface="Verdana" panose="020B0604030504040204" pitchFamily="34" charset="0"/>
                <a:cs typeface="Verdana" panose="020B0604030504040204" pitchFamily="34" charset="0"/>
              </a:rPr>
              <a:t> Türleri : </a:t>
            </a:r>
            <a:r>
              <a:rPr lang="tr-TR" altLang="tr-TR" sz="2400" b="1" dirty="0">
                <a:solidFill>
                  <a:srgbClr val="00B0F0"/>
                </a:solidFill>
                <a:ea typeface="Verdana" panose="020B0604030504040204" pitchFamily="34" charset="0"/>
                <a:cs typeface="Verdana" panose="020B0604030504040204" pitchFamily="34" charset="0"/>
              </a:rPr>
              <a:t>7474 İkili D </a:t>
            </a:r>
            <a:r>
              <a:rPr lang="tr-TR" altLang="tr-TR" sz="2400" b="1" dirty="0" err="1">
                <a:solidFill>
                  <a:srgbClr val="00B0F0"/>
                </a:solidFill>
                <a:ea typeface="Verdana" panose="020B0604030504040204" pitchFamily="34" charset="0"/>
                <a:cs typeface="Verdana" panose="020B0604030504040204" pitchFamily="34" charset="0"/>
              </a:rPr>
              <a:t>flip-flop</a:t>
            </a:r>
            <a:endParaRPr lang="tr-TR" altLang="tr-TR" sz="2400" b="1" dirty="0">
              <a:solidFill>
                <a:srgbClr val="00B0F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Bu TTL entegresi iki D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tek bir </a:t>
            </a:r>
            <a:r>
              <a:rPr lang="tr-TR" altLang="tr-TR" sz="2400" dirty="0" err="1">
                <a:solidFill>
                  <a:srgbClr val="1C4853"/>
                </a:solidFill>
                <a:ea typeface="Verdana" panose="020B0604030504040204" pitchFamily="34" charset="0"/>
                <a:cs typeface="Verdana" panose="020B0604030504040204" pitchFamily="34" charset="0"/>
              </a:rPr>
              <a:t>chip</a:t>
            </a:r>
            <a:r>
              <a:rPr lang="tr-TR" altLang="tr-TR" sz="2400" dirty="0">
                <a:solidFill>
                  <a:srgbClr val="1C4853"/>
                </a:solidFill>
                <a:ea typeface="Verdana" panose="020B0604030504040204" pitchFamily="34" charset="0"/>
                <a:cs typeface="Verdana" panose="020B0604030504040204" pitchFamily="34" charset="0"/>
              </a:rPr>
              <a:t> içerisinde bulunur. </a:t>
            </a:r>
            <a:r>
              <a:rPr lang="tr-TR" altLang="tr-TR" sz="2400" dirty="0" err="1">
                <a:solidFill>
                  <a:srgbClr val="1C4853"/>
                </a:solidFill>
                <a:ea typeface="Verdana" panose="020B0604030504040204" pitchFamily="34" charset="0"/>
                <a:cs typeface="Verdana" panose="020B0604030504040204" pitchFamily="34" charset="0"/>
              </a:rPr>
              <a:t>Vcc</a:t>
            </a:r>
            <a:r>
              <a:rPr lang="tr-TR" altLang="tr-TR" sz="2400" dirty="0">
                <a:solidFill>
                  <a:srgbClr val="1C4853"/>
                </a:solidFill>
                <a:ea typeface="Verdana" panose="020B0604030504040204" pitchFamily="34" charset="0"/>
                <a:cs typeface="Verdana" panose="020B0604030504040204" pitchFamily="34" charset="0"/>
              </a:rPr>
              <a:t> ve GND ile adlandırılan iki besleme girişine sahiptir. Yükselen kenar tetiklemeli olan bu tür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lojik-0’da yetkilenen </a:t>
            </a:r>
            <a:r>
              <a:rPr lang="tr-TR" altLang="tr-TR" sz="2400" dirty="0" err="1">
                <a:solidFill>
                  <a:srgbClr val="1C4853"/>
                </a:solidFill>
                <a:ea typeface="Verdana" panose="020B0604030504040204" pitchFamily="34" charset="0"/>
                <a:cs typeface="Verdana" panose="020B0604030504040204" pitchFamily="34" charset="0"/>
              </a:rPr>
              <a:t>preset</a:t>
            </a:r>
            <a:r>
              <a:rPr lang="tr-TR" altLang="tr-TR" sz="2400" dirty="0">
                <a:solidFill>
                  <a:srgbClr val="1C4853"/>
                </a:solidFill>
                <a:ea typeface="Verdana" panose="020B0604030504040204" pitchFamily="34" charset="0"/>
                <a:cs typeface="Verdana" panose="020B0604030504040204" pitchFamily="34" charset="0"/>
              </a:rPr>
              <a:t> ve </a:t>
            </a:r>
            <a:r>
              <a:rPr lang="tr-TR" altLang="tr-TR" sz="2400" dirty="0" err="1">
                <a:solidFill>
                  <a:srgbClr val="1C4853"/>
                </a:solidFill>
                <a:ea typeface="Verdana" panose="020B0604030504040204" pitchFamily="34" charset="0"/>
                <a:cs typeface="Verdana" panose="020B0604030504040204" pitchFamily="34" charset="0"/>
              </a:rPr>
              <a:t>clear</a:t>
            </a:r>
            <a:r>
              <a:rPr lang="tr-TR" altLang="tr-TR" sz="2400" dirty="0">
                <a:solidFill>
                  <a:srgbClr val="1C4853"/>
                </a:solidFill>
                <a:ea typeface="Verdana" panose="020B0604030504040204" pitchFamily="34" charset="0"/>
                <a:cs typeface="Verdana" panose="020B0604030504040204" pitchFamily="34" charset="0"/>
              </a:rPr>
              <a:t> ile adlandırılan iki ayrı asenkron girişe sahiptir.</a:t>
            </a:r>
          </a:p>
        </p:txBody>
      </p:sp>
      <p:graphicFrame>
        <p:nvGraphicFramePr>
          <p:cNvPr id="6963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443" name="Denklem" r:id="rId4" imgW="114151" imgH="215619" progId="Equation.3">
                  <p:embed/>
                </p:oleObj>
              </mc:Choice>
              <mc:Fallback>
                <p:oleObj name="Denklem" r:id="rId4" imgW="114151" imgH="215619" progId="Equation.3">
                  <p:embed/>
                  <p:pic>
                    <p:nvPicPr>
                      <p:cNvPr id="6963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8"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4351D6-EB0F-40F5-A99E-121B84BA31D2}" type="slidenum">
              <a:rPr lang="en-US" altLang="tr-TR">
                <a:solidFill>
                  <a:srgbClr val="B5A788"/>
                </a:solidFill>
                <a:latin typeface="Gill Sans MT" panose="020B0502020104020203" pitchFamily="34" charset="0"/>
              </a:rPr>
              <a:pPr/>
              <a:t>19</a:t>
            </a:fld>
            <a:endParaRPr lang="en-US" altLang="tr-TR">
              <a:solidFill>
                <a:srgbClr val="B5A788"/>
              </a:solidFill>
              <a:latin typeface="Gill Sans MT" panose="020B0502020104020203" pitchFamily="34" charset="0"/>
            </a:endParaRPr>
          </a:p>
        </p:txBody>
      </p:sp>
      <p:pic>
        <p:nvPicPr>
          <p:cNvPr id="69639"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564" y="2802653"/>
            <a:ext cx="7045325"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173584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2 Alt Başlık"/>
          <p:cNvSpPr>
            <a:spLocks noGrp="1"/>
          </p:cNvSpPr>
          <p:nvPr>
            <p:ph type="subTitle" idx="1"/>
          </p:nvPr>
        </p:nvSpPr>
        <p:spPr>
          <a:xfrm>
            <a:off x="171491" y="555488"/>
            <a:ext cx="8648981" cy="5433277"/>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1. GİRİŞ : </a:t>
            </a:r>
          </a:p>
          <a:p>
            <a:pPr marL="26988"/>
            <a:endParaRPr lang="tr-TR" altLang="tr-TR" sz="2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Birleşik devreler ile birlikte bile bilginin saklanması ve işlenmesi için  sıralı devreye ihtiyaç vardır.</a:t>
            </a:r>
          </a:p>
          <a:p>
            <a:pPr marL="26988" algn="just"/>
            <a:endParaRPr lang="tr-TR" altLang="tr-TR" sz="2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Sıralı bir devre, birleşik bir devre ve oluşan bilginin saklaması için bellek elemanlarından oluşur. Böylece belli bir zaman ve sırada ikili durumların oluşması sağlanabilir. Bellek elemanının belli bir anında saklanan ikili bilgiler sıralı devrenin o andaki durumunu belirler. </a:t>
            </a:r>
          </a:p>
          <a:p>
            <a:pPr marL="26988" algn="just"/>
            <a:endParaRPr lang="tr-TR" altLang="tr-TR" sz="2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Sıralı bir devrenin çıkışı ise o anda sadece girişlerin durumu ile değil aynı zamanda bellek elamanlarında saklanan ikili bilgiye de bağlıdır. En fazla karşılaşılan sıralı devre uygulamaları sayıcılar (</a:t>
            </a:r>
            <a:r>
              <a:rPr lang="tr-TR" altLang="tr-TR" sz="2400" dirty="0" err="1">
                <a:solidFill>
                  <a:srgbClr val="1C4853"/>
                </a:solidFill>
                <a:ea typeface="Verdana" panose="020B0604030504040204" pitchFamily="34" charset="0"/>
                <a:cs typeface="Verdana" panose="020B0604030504040204" pitchFamily="34" charset="0"/>
              </a:rPr>
              <a:t>counters</a:t>
            </a:r>
            <a:r>
              <a:rPr lang="tr-TR" altLang="tr-TR" sz="2400" dirty="0">
                <a:solidFill>
                  <a:srgbClr val="1C4853"/>
                </a:solidFill>
                <a:ea typeface="Verdana" panose="020B0604030504040204" pitchFamily="34" charset="0"/>
                <a:cs typeface="Verdana" panose="020B0604030504040204" pitchFamily="34" charset="0"/>
              </a:rPr>
              <a:t>), kaydediciler (</a:t>
            </a:r>
            <a:r>
              <a:rPr lang="tr-TR" altLang="tr-TR" sz="2400" dirty="0" err="1">
                <a:solidFill>
                  <a:srgbClr val="1C4853"/>
                </a:solidFill>
                <a:ea typeface="Verdana" panose="020B0604030504040204" pitchFamily="34" charset="0"/>
                <a:cs typeface="Verdana" panose="020B0604030504040204" pitchFamily="34" charset="0"/>
              </a:rPr>
              <a:t>registers</a:t>
            </a:r>
            <a:r>
              <a:rPr lang="tr-TR" altLang="tr-TR" sz="2400" dirty="0">
                <a:solidFill>
                  <a:srgbClr val="1C4853"/>
                </a:solidFill>
                <a:ea typeface="Verdana" panose="020B0604030504040204" pitchFamily="34" charset="0"/>
                <a:cs typeface="Verdana" panose="020B0604030504040204" pitchFamily="34" charset="0"/>
              </a:rPr>
              <a:t>), belleklerdir (</a:t>
            </a:r>
            <a:r>
              <a:rPr lang="tr-TR" altLang="tr-TR" sz="2400" dirty="0" err="1">
                <a:solidFill>
                  <a:srgbClr val="1C4853"/>
                </a:solidFill>
                <a:ea typeface="Verdana" panose="020B0604030504040204" pitchFamily="34" charset="0"/>
                <a:cs typeface="Verdana" panose="020B0604030504040204" pitchFamily="34" charset="0"/>
              </a:rPr>
              <a:t>memory</a:t>
            </a:r>
            <a:r>
              <a:rPr lang="tr-TR" altLang="tr-TR" sz="2400" dirty="0">
                <a:solidFill>
                  <a:srgbClr val="1C4853"/>
                </a:solidFill>
                <a:ea typeface="Verdana" panose="020B0604030504040204" pitchFamily="34" charset="0"/>
                <a:cs typeface="Verdana" panose="020B0604030504040204" pitchFamily="34" charset="0"/>
              </a:rPr>
              <a:t>).</a:t>
            </a:r>
          </a:p>
        </p:txBody>
      </p:sp>
      <p:graphicFrame>
        <p:nvGraphicFramePr>
          <p:cNvPr id="3482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34" name="Denklem" r:id="rId4" imgW="114151" imgH="215619" progId="Equation.3">
                  <p:embed/>
                </p:oleObj>
              </mc:Choice>
              <mc:Fallback>
                <p:oleObj name="Denklem" r:id="rId4" imgW="114151" imgH="215619" progId="Equation.3">
                  <p:embed/>
                  <p:pic>
                    <p:nvPicPr>
                      <p:cNvPr id="3482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2"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C50EC5-7256-437F-AC5C-E75348B7F856}" type="slidenum">
              <a:rPr lang="en-US" altLang="tr-TR" smtClean="0">
                <a:solidFill>
                  <a:srgbClr val="B5A788"/>
                </a:solidFill>
                <a:latin typeface="Gill Sans MT" panose="020B0502020104020203" pitchFamily="34" charset="0"/>
              </a:rPr>
              <a:pPr/>
              <a:t>2</a:t>
            </a:fld>
            <a:endParaRPr lang="en-US" altLang="tr-TR">
              <a:solidFill>
                <a:srgbClr val="B5A788"/>
              </a:solidFill>
              <a:latin typeface="Gill Sans MT" panose="020B0502020104020203" pitchFamily="34" charset="0"/>
            </a:endParaRPr>
          </a:p>
        </p:txBody>
      </p:sp>
      <p:grpSp>
        <p:nvGrpSpPr>
          <p:cNvPr id="7" name="Grup 6"/>
          <p:cNvGrpSpPr/>
          <p:nvPr/>
        </p:nvGrpSpPr>
        <p:grpSpPr>
          <a:xfrm>
            <a:off x="0" y="22225"/>
            <a:ext cx="9143641" cy="6744527"/>
            <a:chOff x="0" y="22225"/>
            <a:chExt cx="9143641" cy="6744527"/>
          </a:xfrm>
        </p:grpSpPr>
        <p:grpSp>
          <p:nvGrpSpPr>
            <p:cNvPr id="8" name="Grup 21"/>
            <p:cNvGrpSpPr>
              <a:grpSpLocks/>
            </p:cNvGrpSpPr>
            <p:nvPr/>
          </p:nvGrpSpPr>
          <p:grpSpPr bwMode="auto">
            <a:xfrm>
              <a:off x="0" y="22225"/>
              <a:ext cx="9143641" cy="6744527"/>
              <a:chOff x="0" y="-2240"/>
              <a:chExt cx="9144000" cy="6743608"/>
            </a:xfrm>
          </p:grpSpPr>
          <p:sp>
            <p:nvSpPr>
              <p:cNvPr id="1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0" name="Metin kutusu 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1695202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2 Alt Başlık"/>
          <p:cNvSpPr>
            <a:spLocks noGrp="1"/>
          </p:cNvSpPr>
          <p:nvPr>
            <p:ph type="subTitle" idx="1"/>
          </p:nvPr>
        </p:nvSpPr>
        <p:spPr>
          <a:xfrm>
            <a:off x="171491" y="437475"/>
            <a:ext cx="8792997"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3.5 </a:t>
            </a:r>
            <a:r>
              <a:rPr lang="tr-TR" altLang="tr-TR" sz="2400" b="1" dirty="0" err="1">
                <a:solidFill>
                  <a:srgbClr val="00B050"/>
                </a:solidFill>
                <a:ea typeface="Verdana" panose="020B0604030504040204" pitchFamily="34" charset="0"/>
                <a:cs typeface="Verdana" panose="020B0604030504040204" pitchFamily="34" charset="0"/>
              </a:rPr>
              <a:t>Flip-Flop</a:t>
            </a:r>
            <a:r>
              <a:rPr lang="tr-TR" altLang="tr-TR" sz="2400" b="1" dirty="0">
                <a:solidFill>
                  <a:srgbClr val="00B050"/>
                </a:solidFill>
                <a:ea typeface="Verdana" panose="020B0604030504040204" pitchFamily="34" charset="0"/>
                <a:cs typeface="Verdana" panose="020B0604030504040204" pitchFamily="34" charset="0"/>
              </a:rPr>
              <a:t> Türleri : </a:t>
            </a:r>
            <a:r>
              <a:rPr lang="tr-TR" altLang="tr-TR" sz="2400" b="1" dirty="0">
                <a:solidFill>
                  <a:srgbClr val="00B0F0"/>
                </a:solidFill>
                <a:ea typeface="Verdana" panose="020B0604030504040204" pitchFamily="34" charset="0"/>
                <a:cs typeface="Verdana" panose="020B0604030504040204" pitchFamily="34" charset="0"/>
              </a:rPr>
              <a:t>74LS112A İkili J-K </a:t>
            </a:r>
            <a:r>
              <a:rPr lang="tr-TR" altLang="tr-TR" sz="2400" b="1" dirty="0" err="1">
                <a:solidFill>
                  <a:srgbClr val="00B0F0"/>
                </a:solidFill>
                <a:ea typeface="Verdana" panose="020B0604030504040204" pitchFamily="34" charset="0"/>
                <a:cs typeface="Verdana" panose="020B0604030504040204" pitchFamily="34" charset="0"/>
              </a:rPr>
              <a:t>Flip-Flop</a:t>
            </a:r>
            <a:endParaRPr lang="tr-TR" altLang="tr-TR" sz="2400" b="1" dirty="0">
              <a:solidFill>
                <a:srgbClr val="00B0F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İçerisinde iki tane düşen kenar tetiklemeli J-K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olan TTL entegresi </a:t>
            </a:r>
            <a:r>
              <a:rPr lang="tr-TR" altLang="tr-TR" sz="2400" dirty="0" err="1">
                <a:solidFill>
                  <a:srgbClr val="1C4853"/>
                </a:solidFill>
                <a:ea typeface="Verdana" panose="020B0604030504040204" pitchFamily="34" charset="0"/>
                <a:cs typeface="Verdana" panose="020B0604030504040204" pitchFamily="34" charset="0"/>
              </a:rPr>
              <a:t>preset</a:t>
            </a:r>
            <a:r>
              <a:rPr lang="tr-TR" altLang="tr-TR" sz="2400" dirty="0">
                <a:solidFill>
                  <a:srgbClr val="1C4853"/>
                </a:solidFill>
                <a:ea typeface="Verdana" panose="020B0604030504040204" pitchFamily="34" charset="0"/>
                <a:cs typeface="Verdana" panose="020B0604030504040204" pitchFamily="34" charset="0"/>
              </a:rPr>
              <a:t> ve </a:t>
            </a:r>
            <a:r>
              <a:rPr lang="tr-TR" altLang="tr-TR" sz="2400" dirty="0" err="1">
                <a:solidFill>
                  <a:srgbClr val="1C4853"/>
                </a:solidFill>
                <a:ea typeface="Verdana" panose="020B0604030504040204" pitchFamily="34" charset="0"/>
                <a:cs typeface="Verdana" panose="020B0604030504040204" pitchFamily="34" charset="0"/>
              </a:rPr>
              <a:t>clear</a:t>
            </a:r>
            <a:r>
              <a:rPr lang="tr-TR" altLang="tr-TR" sz="2400" dirty="0">
                <a:solidFill>
                  <a:srgbClr val="1C4853"/>
                </a:solidFill>
                <a:ea typeface="Verdana" panose="020B0604030504040204" pitchFamily="34" charset="0"/>
                <a:cs typeface="Verdana" panose="020B0604030504040204" pitchFamily="34" charset="0"/>
              </a:rPr>
              <a:t> ile adlandırılan iki asenkron girişe sahiptir.</a:t>
            </a:r>
          </a:p>
        </p:txBody>
      </p:sp>
      <p:graphicFrame>
        <p:nvGraphicFramePr>
          <p:cNvPr id="7168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9467" name="Denklem" r:id="rId4" imgW="114151" imgH="215619" progId="Equation.3">
                  <p:embed/>
                </p:oleObj>
              </mc:Choice>
              <mc:Fallback>
                <p:oleObj name="Denklem" r:id="rId4" imgW="114151" imgH="215619" progId="Equation.3">
                  <p:embed/>
                  <p:pic>
                    <p:nvPicPr>
                      <p:cNvPr id="7168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6"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9216C5-A4B8-4C43-923F-536F9EAE02C8}" type="slidenum">
              <a:rPr lang="en-US" altLang="tr-TR">
                <a:solidFill>
                  <a:srgbClr val="B5A788"/>
                </a:solidFill>
                <a:latin typeface="Gill Sans MT" panose="020B0502020104020203" pitchFamily="34" charset="0"/>
              </a:rPr>
              <a:pPr/>
              <a:t>20</a:t>
            </a:fld>
            <a:endParaRPr lang="en-US" altLang="tr-TR">
              <a:solidFill>
                <a:srgbClr val="B5A788"/>
              </a:solidFill>
              <a:latin typeface="Gill Sans MT" panose="020B0502020104020203" pitchFamily="34" charset="0"/>
            </a:endParaRPr>
          </a:p>
        </p:txBody>
      </p:sp>
      <p:pic>
        <p:nvPicPr>
          <p:cNvPr id="71687" name="Resim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2263651"/>
            <a:ext cx="7494587"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405582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2 Alt Başlık"/>
          <p:cNvSpPr>
            <a:spLocks noGrp="1"/>
          </p:cNvSpPr>
          <p:nvPr>
            <p:ph type="subTitle" idx="1"/>
          </p:nvPr>
        </p:nvSpPr>
        <p:spPr>
          <a:xfrm>
            <a:off x="160099" y="520025"/>
            <a:ext cx="8804389"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3.5 </a:t>
            </a:r>
            <a:r>
              <a:rPr lang="tr-TR" altLang="tr-TR" sz="2400" b="1" dirty="0" err="1">
                <a:solidFill>
                  <a:srgbClr val="00B050"/>
                </a:solidFill>
                <a:ea typeface="Verdana" panose="020B0604030504040204" pitchFamily="34" charset="0"/>
                <a:cs typeface="Verdana" panose="020B0604030504040204" pitchFamily="34" charset="0"/>
              </a:rPr>
              <a:t>Flip-Flop</a:t>
            </a:r>
            <a:r>
              <a:rPr lang="tr-TR" altLang="tr-TR" sz="2400" b="1" dirty="0">
                <a:solidFill>
                  <a:srgbClr val="00B050"/>
                </a:solidFill>
                <a:ea typeface="Verdana" panose="020B0604030504040204" pitchFamily="34" charset="0"/>
                <a:cs typeface="Verdana" panose="020B0604030504040204" pitchFamily="34" charset="0"/>
              </a:rPr>
              <a:t> Türleri : </a:t>
            </a:r>
            <a:r>
              <a:rPr lang="tr-TR" altLang="tr-TR" sz="2400" b="1" dirty="0">
                <a:solidFill>
                  <a:srgbClr val="00B0F0"/>
                </a:solidFill>
                <a:ea typeface="Verdana" panose="020B0604030504040204" pitchFamily="34" charset="0"/>
                <a:cs typeface="Verdana" panose="020B0604030504040204" pitchFamily="34" charset="0"/>
              </a:rPr>
              <a:t>4027 İkili J-K </a:t>
            </a:r>
            <a:r>
              <a:rPr lang="tr-TR" altLang="tr-TR" sz="2400" b="1" dirty="0" err="1">
                <a:solidFill>
                  <a:srgbClr val="00B0F0"/>
                </a:solidFill>
                <a:ea typeface="Verdana" panose="020B0604030504040204" pitchFamily="34" charset="0"/>
                <a:cs typeface="Verdana" panose="020B0604030504040204" pitchFamily="34" charset="0"/>
              </a:rPr>
              <a:t>Flip-Flop</a:t>
            </a:r>
            <a:endParaRPr lang="tr-TR" altLang="tr-TR" sz="2400" b="1" dirty="0">
              <a:solidFill>
                <a:srgbClr val="00B0F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İçerisinde iki tane yükselen kenar tetiklemeli J-K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olan bu entegre CMOS mantık ailesinden olup Set ve </a:t>
            </a:r>
            <a:r>
              <a:rPr lang="tr-TR" altLang="tr-TR" sz="2400" dirty="0" err="1">
                <a:solidFill>
                  <a:srgbClr val="1C4853"/>
                </a:solidFill>
                <a:ea typeface="Verdana" panose="020B0604030504040204" pitchFamily="34" charset="0"/>
                <a:cs typeface="Verdana" panose="020B0604030504040204" pitchFamily="34" charset="0"/>
              </a:rPr>
              <a:t>Reset</a:t>
            </a:r>
            <a:r>
              <a:rPr lang="tr-TR" altLang="tr-TR" sz="2400" dirty="0">
                <a:solidFill>
                  <a:srgbClr val="1C4853"/>
                </a:solidFill>
                <a:ea typeface="Verdana" panose="020B0604030504040204" pitchFamily="34" charset="0"/>
                <a:cs typeface="Verdana" panose="020B0604030504040204" pitchFamily="34" charset="0"/>
              </a:rPr>
              <a:t> diye adlandırılan iki tane asenkron girişe sahiptir. Set ve </a:t>
            </a:r>
            <a:r>
              <a:rPr lang="tr-TR" altLang="tr-TR" sz="2400" dirty="0" err="1">
                <a:solidFill>
                  <a:srgbClr val="1C4853"/>
                </a:solidFill>
                <a:ea typeface="Verdana" panose="020B0604030504040204" pitchFamily="34" charset="0"/>
                <a:cs typeface="Verdana" panose="020B0604030504040204" pitchFamily="34" charset="0"/>
              </a:rPr>
              <a:t>Reset</a:t>
            </a:r>
            <a:r>
              <a:rPr lang="tr-TR" altLang="tr-TR" sz="2400" dirty="0">
                <a:solidFill>
                  <a:srgbClr val="1C4853"/>
                </a:solidFill>
                <a:ea typeface="Verdana" panose="020B0604030504040204" pitchFamily="34" charset="0"/>
                <a:cs typeface="Verdana" panose="020B0604030504040204" pitchFamily="34" charset="0"/>
              </a:rPr>
              <a:t> girişleri lojik-1 seviyesinde aktif olmaktadır.</a:t>
            </a:r>
          </a:p>
        </p:txBody>
      </p:sp>
      <p:graphicFrame>
        <p:nvGraphicFramePr>
          <p:cNvPr id="73732"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491" name="Denklem" r:id="rId4" imgW="114151" imgH="215619" progId="Equation.3">
                  <p:embed/>
                </p:oleObj>
              </mc:Choice>
              <mc:Fallback>
                <p:oleObj name="Denklem" r:id="rId4" imgW="114151" imgH="215619" progId="Equation.3">
                  <p:embed/>
                  <p:pic>
                    <p:nvPicPr>
                      <p:cNvPr id="7373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4"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1FD109-5505-4CCB-8E74-5AE07A3C3897}" type="slidenum">
              <a:rPr lang="en-US" altLang="tr-TR">
                <a:solidFill>
                  <a:srgbClr val="B5A788"/>
                </a:solidFill>
                <a:latin typeface="Gill Sans MT" panose="020B0502020104020203" pitchFamily="34" charset="0"/>
              </a:rPr>
              <a:pPr/>
              <a:t>21</a:t>
            </a:fld>
            <a:endParaRPr lang="en-US" altLang="tr-TR">
              <a:solidFill>
                <a:srgbClr val="B5A788"/>
              </a:solidFill>
              <a:latin typeface="Gill Sans MT" panose="020B0502020104020203" pitchFamily="34" charset="0"/>
            </a:endParaRPr>
          </a:p>
        </p:txBody>
      </p:sp>
      <p:pic>
        <p:nvPicPr>
          <p:cNvPr id="73735"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193" y="2745660"/>
            <a:ext cx="8204200"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2579228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2 Alt Başlık"/>
          <p:cNvSpPr>
            <a:spLocks noGrp="1"/>
          </p:cNvSpPr>
          <p:nvPr>
            <p:ph type="subTitle" idx="1"/>
          </p:nvPr>
        </p:nvSpPr>
        <p:spPr>
          <a:xfrm>
            <a:off x="171491" y="520025"/>
            <a:ext cx="8792997"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3.6 </a:t>
            </a:r>
            <a:r>
              <a:rPr lang="tr-TR" altLang="tr-TR" sz="2400" b="1" dirty="0" err="1">
                <a:solidFill>
                  <a:srgbClr val="00B050"/>
                </a:solidFill>
                <a:ea typeface="Verdana" panose="020B0604030504040204" pitchFamily="34" charset="0"/>
                <a:cs typeface="Verdana" panose="020B0604030504040204" pitchFamily="34" charset="0"/>
              </a:rPr>
              <a:t>Flip-Flop’larda</a:t>
            </a:r>
            <a:r>
              <a:rPr lang="tr-TR" altLang="tr-TR" sz="2400" b="1" dirty="0">
                <a:solidFill>
                  <a:srgbClr val="00B050"/>
                </a:solidFill>
                <a:ea typeface="Verdana" panose="020B0604030504040204" pitchFamily="34" charset="0"/>
                <a:cs typeface="Verdana" panose="020B0604030504040204" pitchFamily="34" charset="0"/>
              </a:rPr>
              <a:t> Asenkron Girişler</a:t>
            </a:r>
            <a:endParaRPr lang="tr-TR" altLang="tr-TR" sz="2400" b="1" dirty="0">
              <a:solidFill>
                <a:srgbClr val="00B0F0"/>
              </a:solidFill>
              <a:ea typeface="Verdana" panose="020B0604030504040204" pitchFamily="34" charset="0"/>
              <a:cs typeface="Verdana" panose="020B0604030504040204" pitchFamily="34" charset="0"/>
            </a:endParaRPr>
          </a:p>
          <a:p>
            <a:pPr marL="26988" algn="just"/>
            <a:endParaRPr lang="tr-TR" altLang="tr-TR" dirty="0">
              <a:solidFill>
                <a:srgbClr val="1C4853"/>
              </a:solidFill>
              <a:ea typeface="Verdana" panose="020B0604030504040204" pitchFamily="34" charset="0"/>
              <a:cs typeface="Verdana" panose="020B0604030504040204" pitchFamily="34" charset="0"/>
            </a:endParaRPr>
          </a:p>
          <a:p>
            <a:pPr marL="26988" algn="just"/>
            <a:r>
              <a:rPr lang="tr-TR" altLang="tr-TR" sz="2400" dirty="0" err="1">
                <a:solidFill>
                  <a:srgbClr val="1C4853"/>
                </a:solidFill>
                <a:ea typeface="Verdana" panose="020B0604030504040204" pitchFamily="34" charset="0"/>
                <a:cs typeface="Verdana" panose="020B0604030504040204" pitchFamily="34" charset="0"/>
              </a:rPr>
              <a:t>Flip-Flop’larda</a:t>
            </a:r>
            <a:r>
              <a:rPr lang="tr-TR" altLang="tr-TR" sz="2400" dirty="0">
                <a:solidFill>
                  <a:srgbClr val="1C4853"/>
                </a:solidFill>
                <a:ea typeface="Verdana" panose="020B0604030504040204" pitchFamily="34" charset="0"/>
                <a:cs typeface="Verdana" panose="020B0604030504040204" pitchFamily="34" charset="0"/>
              </a:rPr>
              <a:t> tetikleme sinyali (CP) ile senkron (eş zamanlı) çalışan girişler olduğu gibi tetikleme sinyalinden bağımsız asenkron (eş zamanlı olmayan) girişlere sahiptirler. Bu girişler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çıkışı ‘1’ yapan kurma (Set) ve çıkış ‘0’ yapan silme (</a:t>
            </a:r>
            <a:r>
              <a:rPr lang="tr-TR" altLang="tr-TR" sz="2400" dirty="0" err="1">
                <a:solidFill>
                  <a:srgbClr val="1C4853"/>
                </a:solidFill>
                <a:ea typeface="Verdana" panose="020B0604030504040204" pitchFamily="34" charset="0"/>
                <a:cs typeface="Verdana" panose="020B0604030504040204" pitchFamily="34" charset="0"/>
              </a:rPr>
              <a:t>Reset</a:t>
            </a:r>
            <a:r>
              <a:rPr lang="tr-TR" altLang="tr-TR" sz="2400" dirty="0">
                <a:solidFill>
                  <a:srgbClr val="1C4853"/>
                </a:solidFill>
                <a:ea typeface="Verdana" panose="020B0604030504040204" pitchFamily="34" charset="0"/>
                <a:cs typeface="Verdana" panose="020B0604030504040204" pitchFamily="34" charset="0"/>
              </a:rPr>
              <a:t>) adını alırlar. Bu girişler </a:t>
            </a:r>
            <a:r>
              <a:rPr lang="tr-TR" altLang="tr-TR" sz="2400" dirty="0" err="1">
                <a:solidFill>
                  <a:srgbClr val="1C4853"/>
                </a:solidFill>
                <a:ea typeface="Verdana" panose="020B0604030504040204" pitchFamily="34" charset="0"/>
                <a:cs typeface="Verdana" panose="020B0604030504040204" pitchFamily="34" charset="0"/>
              </a:rPr>
              <a:t>Flip-Flop’un</a:t>
            </a:r>
            <a:r>
              <a:rPr lang="tr-TR" altLang="tr-TR" sz="2400" dirty="0">
                <a:solidFill>
                  <a:srgbClr val="1C4853"/>
                </a:solidFill>
                <a:ea typeface="Verdana" panose="020B0604030504040204" pitchFamily="34" charset="0"/>
                <a:cs typeface="Verdana" panose="020B0604030504040204" pitchFamily="34" charset="0"/>
              </a:rPr>
              <a:t> durumunu tetikleme sinyali ve senkron girişlerin durumuna bakılmaksızın belirlerler. </a:t>
            </a:r>
          </a:p>
          <a:p>
            <a:pPr marL="26988" algn="just"/>
            <a:endParaRPr lang="tr-TR" altLang="tr-TR" sz="1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Sonraki sayfadaki şekilde: Set (kurma) ve </a:t>
            </a:r>
            <a:r>
              <a:rPr lang="tr-TR" altLang="tr-TR" sz="2400" dirty="0" err="1">
                <a:solidFill>
                  <a:srgbClr val="1C4853"/>
                </a:solidFill>
                <a:ea typeface="Verdana" panose="020B0604030504040204" pitchFamily="34" charset="0"/>
                <a:cs typeface="Verdana" panose="020B0604030504040204" pitchFamily="34" charset="0"/>
              </a:rPr>
              <a:t>Reset</a:t>
            </a:r>
            <a:r>
              <a:rPr lang="tr-TR" altLang="tr-TR" sz="2400" dirty="0">
                <a:solidFill>
                  <a:srgbClr val="1C4853"/>
                </a:solidFill>
                <a:ea typeface="Verdana" panose="020B0604030504040204" pitchFamily="34" charset="0"/>
                <a:cs typeface="Verdana" panose="020B0604030504040204" pitchFamily="34" charset="0"/>
              </a:rPr>
              <a:t> (Silme) asenkron girişlerine sahip yükselen kenar tetiklemeli J-K </a:t>
            </a:r>
            <a:r>
              <a:rPr lang="tr-TR" altLang="tr-TR" sz="2400" dirty="0" err="1">
                <a:solidFill>
                  <a:srgbClr val="1C4853"/>
                </a:solidFill>
                <a:ea typeface="Verdana" panose="020B0604030504040204" pitchFamily="34" charset="0"/>
                <a:cs typeface="Verdana" panose="020B0604030504040204" pitchFamily="34" charset="0"/>
              </a:rPr>
              <a:t>Flip</a:t>
            </a:r>
            <a:r>
              <a:rPr lang="tr-TR" altLang="tr-TR" sz="2400" dirty="0">
                <a:solidFill>
                  <a:srgbClr val="1C4853"/>
                </a:solidFill>
                <a:ea typeface="Verdana" panose="020B0604030504040204" pitchFamily="34" charset="0"/>
                <a:cs typeface="Verdana" panose="020B0604030504040204" pitchFamily="34" charset="0"/>
              </a:rPr>
              <a:t> –</a:t>
            </a:r>
            <a:r>
              <a:rPr lang="tr-TR" altLang="tr-TR" sz="2400" dirty="0" err="1">
                <a:solidFill>
                  <a:srgbClr val="1C4853"/>
                </a:solidFill>
                <a:ea typeface="Verdana" panose="020B0604030504040204" pitchFamily="34" charset="0"/>
                <a:cs typeface="Verdana" panose="020B0604030504040204" pitchFamily="34" charset="0"/>
              </a:rPr>
              <a:t>Flop</a:t>
            </a:r>
            <a:r>
              <a:rPr lang="tr-TR" altLang="tr-TR" sz="2400" dirty="0">
                <a:solidFill>
                  <a:srgbClr val="1C4853"/>
                </a:solidFill>
                <a:ea typeface="Verdana" panose="020B0604030504040204" pitchFamily="34" charset="0"/>
                <a:cs typeface="Verdana" panose="020B0604030504040204" pitchFamily="34" charset="0"/>
              </a:rPr>
              <a:t> sembolü ve doğruluk tablosunu göstermektedir. Şekildeki devrede asenkron girişler ‘1’ de yetkilenir. Her iki girişin ‘0’ olduğu anda J-K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çalışma gerçekleşeceği doğruluk tablosundan görülmelidir.</a:t>
            </a:r>
          </a:p>
        </p:txBody>
      </p:sp>
      <p:graphicFrame>
        <p:nvGraphicFramePr>
          <p:cNvPr id="7578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1515" name="Denklem" r:id="rId4" imgW="114151" imgH="215619" progId="Equation.3">
                  <p:embed/>
                </p:oleObj>
              </mc:Choice>
              <mc:Fallback>
                <p:oleObj name="Denklem" r:id="rId4" imgW="114151" imgH="215619" progId="Equation.3">
                  <p:embed/>
                  <p:pic>
                    <p:nvPicPr>
                      <p:cNvPr id="7578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2"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EC79377-1403-4D12-A60C-E9C44C3C7914}" type="slidenum">
              <a:rPr lang="en-US" altLang="tr-TR">
                <a:solidFill>
                  <a:srgbClr val="B5A788"/>
                </a:solidFill>
                <a:latin typeface="Gill Sans MT" panose="020B0502020104020203" pitchFamily="34" charset="0"/>
              </a:rPr>
              <a:pPr/>
              <a:t>22</a:t>
            </a:fld>
            <a:endParaRPr lang="en-US" altLang="tr-TR">
              <a:solidFill>
                <a:srgbClr val="B5A788"/>
              </a:solidFill>
              <a:latin typeface="Gill Sans MT" panose="020B0502020104020203" pitchFamily="34" charset="0"/>
            </a:endParaRPr>
          </a:p>
        </p:txBody>
      </p:sp>
      <p:grpSp>
        <p:nvGrpSpPr>
          <p:cNvPr id="7" name="Grup 6"/>
          <p:cNvGrpSpPr/>
          <p:nvPr/>
        </p:nvGrpSpPr>
        <p:grpSpPr>
          <a:xfrm>
            <a:off x="0" y="22225"/>
            <a:ext cx="9143641" cy="6744527"/>
            <a:chOff x="0" y="22225"/>
            <a:chExt cx="9143641" cy="6744527"/>
          </a:xfrm>
        </p:grpSpPr>
        <p:grpSp>
          <p:nvGrpSpPr>
            <p:cNvPr id="8" name="Grup 21"/>
            <p:cNvGrpSpPr>
              <a:grpSpLocks/>
            </p:cNvGrpSpPr>
            <p:nvPr/>
          </p:nvGrpSpPr>
          <p:grpSpPr bwMode="auto">
            <a:xfrm>
              <a:off x="0" y="22225"/>
              <a:ext cx="9143641" cy="6744527"/>
              <a:chOff x="0" y="-2240"/>
              <a:chExt cx="9144000" cy="6743608"/>
            </a:xfrm>
          </p:grpSpPr>
          <p:sp>
            <p:nvSpPr>
              <p:cNvPr id="1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0" name="Metin kutusu 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3073126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2 Alt Başlık"/>
          <p:cNvSpPr>
            <a:spLocks noGrp="1"/>
          </p:cNvSpPr>
          <p:nvPr>
            <p:ph type="subTitle" idx="1"/>
          </p:nvPr>
        </p:nvSpPr>
        <p:spPr>
          <a:xfrm>
            <a:off x="213928" y="520025"/>
            <a:ext cx="7407275"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3.6 </a:t>
            </a:r>
            <a:r>
              <a:rPr lang="tr-TR" altLang="tr-TR" sz="2400" b="1" dirty="0" err="1">
                <a:solidFill>
                  <a:srgbClr val="00B050"/>
                </a:solidFill>
                <a:ea typeface="Verdana" panose="020B0604030504040204" pitchFamily="34" charset="0"/>
                <a:cs typeface="Verdana" panose="020B0604030504040204" pitchFamily="34" charset="0"/>
              </a:rPr>
              <a:t>Flip-Flop’larda</a:t>
            </a:r>
            <a:r>
              <a:rPr lang="tr-TR" altLang="tr-TR" sz="2400" b="1" dirty="0">
                <a:solidFill>
                  <a:srgbClr val="00B050"/>
                </a:solidFill>
                <a:ea typeface="Verdana" panose="020B0604030504040204" pitchFamily="34" charset="0"/>
                <a:cs typeface="Verdana" panose="020B0604030504040204" pitchFamily="34" charset="0"/>
              </a:rPr>
              <a:t> Asenkron Girişler</a:t>
            </a:r>
            <a:endParaRPr lang="tr-TR" altLang="tr-TR" sz="2400" b="1" dirty="0">
              <a:solidFill>
                <a:srgbClr val="00B0F0"/>
              </a:solidFill>
              <a:ea typeface="Verdana" panose="020B0604030504040204" pitchFamily="34" charset="0"/>
              <a:cs typeface="Verdana" panose="020B0604030504040204" pitchFamily="34" charset="0"/>
            </a:endParaRPr>
          </a:p>
          <a:p>
            <a:pPr marL="26988" algn="just"/>
            <a:endParaRPr lang="tr-TR" altLang="tr-TR" sz="1800" dirty="0">
              <a:solidFill>
                <a:srgbClr val="1C4853"/>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77828"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2539" name="Denklem" r:id="rId4" imgW="114151" imgH="215619" progId="Equation.3">
                  <p:embed/>
                </p:oleObj>
              </mc:Choice>
              <mc:Fallback>
                <p:oleObj name="Denklem" r:id="rId4" imgW="114151" imgH="215619" progId="Equation.3">
                  <p:embed/>
                  <p:pic>
                    <p:nvPicPr>
                      <p:cNvPr id="778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0"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1BF08B8-8C0A-482A-B3AC-051B68EF8D6A}" type="slidenum">
              <a:rPr lang="en-US" altLang="tr-TR">
                <a:solidFill>
                  <a:srgbClr val="B5A788"/>
                </a:solidFill>
                <a:latin typeface="Gill Sans MT" panose="020B0502020104020203" pitchFamily="34" charset="0"/>
              </a:rPr>
              <a:pPr/>
              <a:t>23</a:t>
            </a:fld>
            <a:endParaRPr lang="en-US" altLang="tr-TR">
              <a:solidFill>
                <a:srgbClr val="B5A788"/>
              </a:solidFill>
              <a:latin typeface="Gill Sans MT" panose="020B0502020104020203" pitchFamily="34" charset="0"/>
            </a:endParaRPr>
          </a:p>
        </p:txBody>
      </p:sp>
      <p:pic>
        <p:nvPicPr>
          <p:cNvPr id="77831"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1668501"/>
            <a:ext cx="7796213"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3496166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2 Alt Başlık"/>
          <p:cNvSpPr>
            <a:spLocks noGrp="1"/>
          </p:cNvSpPr>
          <p:nvPr>
            <p:ph type="subTitle" idx="1"/>
          </p:nvPr>
        </p:nvSpPr>
        <p:spPr>
          <a:xfrm>
            <a:off x="79375" y="496056"/>
            <a:ext cx="8885113"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3.6 </a:t>
            </a:r>
            <a:r>
              <a:rPr lang="tr-TR" altLang="tr-TR" sz="2400" b="1" dirty="0" err="1">
                <a:solidFill>
                  <a:srgbClr val="00B050"/>
                </a:solidFill>
                <a:ea typeface="Verdana" panose="020B0604030504040204" pitchFamily="34" charset="0"/>
                <a:cs typeface="Verdana" panose="020B0604030504040204" pitchFamily="34" charset="0"/>
              </a:rPr>
              <a:t>Flip-Flop’larda</a:t>
            </a:r>
            <a:r>
              <a:rPr lang="tr-TR" altLang="tr-TR" sz="2400" b="1" dirty="0">
                <a:solidFill>
                  <a:srgbClr val="00B050"/>
                </a:solidFill>
                <a:ea typeface="Verdana" panose="020B0604030504040204" pitchFamily="34" charset="0"/>
                <a:cs typeface="Verdana" panose="020B0604030504040204" pitchFamily="34" charset="0"/>
              </a:rPr>
              <a:t> Asenkron Girişler</a:t>
            </a:r>
            <a:endParaRPr lang="tr-TR" altLang="tr-TR" sz="2400" b="1" dirty="0">
              <a:solidFill>
                <a:srgbClr val="00B0F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Şekilde: Set (kurma) ve </a:t>
            </a:r>
            <a:r>
              <a:rPr lang="tr-TR" altLang="tr-TR" sz="2400" dirty="0" err="1">
                <a:solidFill>
                  <a:srgbClr val="1C4853"/>
                </a:solidFill>
                <a:ea typeface="Verdana" panose="020B0604030504040204" pitchFamily="34" charset="0"/>
                <a:cs typeface="Verdana" panose="020B0604030504040204" pitchFamily="34" charset="0"/>
              </a:rPr>
              <a:t>Reset</a:t>
            </a:r>
            <a:r>
              <a:rPr lang="tr-TR" altLang="tr-TR" sz="2400" dirty="0">
                <a:solidFill>
                  <a:srgbClr val="1C4853"/>
                </a:solidFill>
                <a:ea typeface="Verdana" panose="020B0604030504040204" pitchFamily="34" charset="0"/>
                <a:cs typeface="Verdana" panose="020B0604030504040204" pitchFamily="34" charset="0"/>
              </a:rPr>
              <a:t> ( Silme ) asenkron girişlerine sahip düşen kenar tetiklemeli J-K </a:t>
            </a:r>
            <a:r>
              <a:rPr lang="tr-TR" altLang="tr-TR" sz="2400" dirty="0" err="1">
                <a:solidFill>
                  <a:srgbClr val="1C4853"/>
                </a:solidFill>
                <a:ea typeface="Verdana" panose="020B0604030504040204" pitchFamily="34" charset="0"/>
                <a:cs typeface="Verdana" panose="020B0604030504040204" pitchFamily="34" charset="0"/>
              </a:rPr>
              <a:t>Flip</a:t>
            </a:r>
            <a:r>
              <a:rPr lang="tr-TR" altLang="tr-TR" sz="2400" dirty="0">
                <a:solidFill>
                  <a:srgbClr val="1C4853"/>
                </a:solidFill>
                <a:ea typeface="Verdana" panose="020B0604030504040204" pitchFamily="34" charset="0"/>
                <a:cs typeface="Verdana" panose="020B0604030504040204" pitchFamily="34" charset="0"/>
              </a:rPr>
              <a:t> –</a:t>
            </a:r>
            <a:r>
              <a:rPr lang="tr-TR" altLang="tr-TR" sz="2400" dirty="0" err="1">
                <a:solidFill>
                  <a:srgbClr val="1C4853"/>
                </a:solidFill>
                <a:ea typeface="Verdana" panose="020B0604030504040204" pitchFamily="34" charset="0"/>
                <a:cs typeface="Verdana" panose="020B0604030504040204" pitchFamily="34" charset="0"/>
              </a:rPr>
              <a:t>Flop</a:t>
            </a:r>
            <a:r>
              <a:rPr lang="tr-TR" altLang="tr-TR" sz="2400" dirty="0">
                <a:solidFill>
                  <a:srgbClr val="1C4853"/>
                </a:solidFill>
                <a:ea typeface="Verdana" panose="020B0604030504040204" pitchFamily="34" charset="0"/>
                <a:cs typeface="Verdana" panose="020B0604030504040204" pitchFamily="34" charset="0"/>
              </a:rPr>
              <a:t> sembolü ve doğruluk tablosunu göstermektedir. Şekildeki devrede asenkron girişler ‘0’ da yetkilenir. Her iki girişin ‘1’ olduğu anda J-K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çalışma gerçekleşeceği doğruluk tablosundan görülmelidir.</a:t>
            </a:r>
          </a:p>
        </p:txBody>
      </p:sp>
      <p:graphicFrame>
        <p:nvGraphicFramePr>
          <p:cNvPr id="7987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3563" name="Denklem" r:id="rId4" imgW="114151" imgH="215619" progId="Equation.3">
                  <p:embed/>
                </p:oleObj>
              </mc:Choice>
              <mc:Fallback>
                <p:oleObj name="Denklem" r:id="rId4" imgW="114151" imgH="215619" progId="Equation.3">
                  <p:embed/>
                  <p:pic>
                    <p:nvPicPr>
                      <p:cNvPr id="7987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8"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2B1B48-BA82-44E2-A58A-EB134405B286}" type="slidenum">
              <a:rPr lang="en-US" altLang="tr-TR">
                <a:solidFill>
                  <a:srgbClr val="B5A788"/>
                </a:solidFill>
                <a:latin typeface="Gill Sans MT" panose="020B0502020104020203" pitchFamily="34" charset="0"/>
              </a:rPr>
              <a:pPr/>
              <a:t>24</a:t>
            </a:fld>
            <a:endParaRPr lang="en-US" altLang="tr-TR">
              <a:solidFill>
                <a:srgbClr val="B5A788"/>
              </a:solidFill>
              <a:latin typeface="Gill Sans MT" panose="020B0502020104020203" pitchFamily="34" charset="0"/>
            </a:endParaRPr>
          </a:p>
        </p:txBody>
      </p:sp>
      <p:pic>
        <p:nvPicPr>
          <p:cNvPr id="79879"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4657" y="3143477"/>
            <a:ext cx="6060385" cy="301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959919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2 Alt Başlık"/>
          <p:cNvSpPr>
            <a:spLocks noGrp="1"/>
          </p:cNvSpPr>
          <p:nvPr>
            <p:ph type="subTitle" idx="1"/>
          </p:nvPr>
        </p:nvSpPr>
        <p:spPr>
          <a:xfrm>
            <a:off x="150947" y="521711"/>
            <a:ext cx="8813541"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3.7 Ana- Uydu (MASTER-SLAVE) </a:t>
            </a:r>
            <a:r>
              <a:rPr lang="tr-TR" altLang="tr-TR" sz="2400" b="1" dirty="0" err="1">
                <a:solidFill>
                  <a:srgbClr val="00B050"/>
                </a:solidFill>
                <a:ea typeface="Verdana" panose="020B0604030504040204" pitchFamily="34" charset="0"/>
                <a:cs typeface="Verdana" panose="020B0604030504040204" pitchFamily="34" charset="0"/>
              </a:rPr>
              <a:t>Flip-Flop</a:t>
            </a:r>
            <a:endParaRPr lang="tr-TR" altLang="tr-TR" sz="2400" b="1" dirty="0">
              <a:solidFill>
                <a:srgbClr val="00B05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Bir Ana-Uydu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devresi iki R-S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ve harici bir DEĞİL kapısından oluşur. oluşur. Birinci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ana, ikinci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ise uydu </a:t>
            </a:r>
            <a:r>
              <a:rPr lang="tr-TR" altLang="tr-TR" sz="2400" dirty="0" err="1">
                <a:solidFill>
                  <a:srgbClr val="1C4853"/>
                </a:solidFill>
                <a:ea typeface="Verdana" panose="020B0604030504040204" pitchFamily="34" charset="0"/>
                <a:cs typeface="Verdana" panose="020B0604030504040204" pitchFamily="34" charset="0"/>
              </a:rPr>
              <a:t>Flip-Flop’u</a:t>
            </a:r>
            <a:r>
              <a:rPr lang="tr-TR" altLang="tr-TR" sz="2400" dirty="0">
                <a:solidFill>
                  <a:srgbClr val="1C4853"/>
                </a:solidFill>
                <a:ea typeface="Verdana" panose="020B0604030504040204" pitchFamily="34" charset="0"/>
                <a:cs typeface="Verdana" panose="020B0604030504040204" pitchFamily="34" charset="0"/>
              </a:rPr>
              <a:t> oluşturur.</a:t>
            </a:r>
          </a:p>
        </p:txBody>
      </p:sp>
      <p:graphicFrame>
        <p:nvGraphicFramePr>
          <p:cNvPr id="8192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4586" name="Denklem" r:id="rId4" imgW="114151" imgH="215619" progId="Equation.3">
                  <p:embed/>
                </p:oleObj>
              </mc:Choice>
              <mc:Fallback>
                <p:oleObj name="Denklem" r:id="rId4" imgW="114151" imgH="215619" progId="Equation.3">
                  <p:embed/>
                  <p:pic>
                    <p:nvPicPr>
                      <p:cNvPr id="8192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6"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1F5237-CF94-4396-BA26-804A03D51480}" type="slidenum">
              <a:rPr lang="en-US" altLang="tr-TR">
                <a:solidFill>
                  <a:srgbClr val="B5A788"/>
                </a:solidFill>
                <a:latin typeface="Gill Sans MT" panose="020B0502020104020203" pitchFamily="34" charset="0"/>
              </a:rPr>
              <a:pPr/>
              <a:t>25</a:t>
            </a:fld>
            <a:endParaRPr lang="en-US" altLang="tr-TR">
              <a:solidFill>
                <a:srgbClr val="B5A788"/>
              </a:solidFill>
              <a:latin typeface="Gill Sans MT" panose="020B0502020104020203" pitchFamily="34" charset="0"/>
            </a:endParaRPr>
          </a:p>
        </p:txBody>
      </p:sp>
      <p:pic>
        <p:nvPicPr>
          <p:cNvPr id="81927" name="Resim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2497636"/>
            <a:ext cx="7351713"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2407905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2 Alt Başlık"/>
          <p:cNvSpPr>
            <a:spLocks noGrp="1"/>
          </p:cNvSpPr>
          <p:nvPr>
            <p:ph type="subTitle" idx="1"/>
          </p:nvPr>
        </p:nvSpPr>
        <p:spPr>
          <a:xfrm>
            <a:off x="171491" y="520057"/>
            <a:ext cx="8792997"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3.7 Ana- Uydu (MASTER-SLAVE) </a:t>
            </a:r>
            <a:r>
              <a:rPr lang="tr-TR" altLang="tr-TR" sz="2400" b="1" dirty="0" err="1">
                <a:solidFill>
                  <a:srgbClr val="00B050"/>
                </a:solidFill>
                <a:ea typeface="Verdana" panose="020B0604030504040204" pitchFamily="34" charset="0"/>
                <a:cs typeface="Verdana" panose="020B0604030504040204" pitchFamily="34" charset="0"/>
              </a:rPr>
              <a:t>Flip-Flop</a:t>
            </a:r>
            <a:endParaRPr lang="tr-TR" altLang="tr-TR" sz="2400" b="1" dirty="0">
              <a:solidFill>
                <a:srgbClr val="00B050"/>
              </a:solidFill>
              <a:ea typeface="Verdana" panose="020B0604030504040204" pitchFamily="34" charset="0"/>
              <a:cs typeface="Verdana" panose="020B0604030504040204" pitchFamily="34" charset="0"/>
            </a:endParaRPr>
          </a:p>
          <a:p>
            <a:pPr marL="26988" algn="just"/>
            <a:endParaRPr lang="tr-TR" altLang="tr-TR" sz="16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Tetikleme girişi (CP) düşen kenar (↓) olduğu zaman DEĞİL kapısı çıkışı uydu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tetikleme girişini (CP) yükselen kenar (↑) yapacağından uydu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yetkilenir ve R-S girişlerinde ana </a:t>
            </a:r>
            <a:r>
              <a:rPr lang="tr-TR" altLang="tr-TR" sz="2400" dirty="0" err="1">
                <a:solidFill>
                  <a:srgbClr val="1C4853"/>
                </a:solidFill>
                <a:ea typeface="Verdana" panose="020B0604030504040204" pitchFamily="34" charset="0"/>
                <a:cs typeface="Verdana" panose="020B0604030504040204" pitchFamily="34" charset="0"/>
              </a:rPr>
              <a:t>flip-flop’un</a:t>
            </a:r>
            <a:r>
              <a:rPr lang="tr-TR" altLang="tr-TR" sz="2400" dirty="0">
                <a:solidFill>
                  <a:srgbClr val="1C4853"/>
                </a:solidFill>
                <a:ea typeface="Verdana" panose="020B0604030504040204" pitchFamily="34" charset="0"/>
                <a:cs typeface="Verdana" panose="020B0604030504040204" pitchFamily="34" charset="0"/>
              </a:rPr>
              <a:t> çıkışları olan Y ve Y’ görülecektir. Bu durumda uydu </a:t>
            </a:r>
            <a:r>
              <a:rPr lang="tr-TR" altLang="tr-TR" sz="2400" dirty="0" err="1">
                <a:solidFill>
                  <a:srgbClr val="1C4853"/>
                </a:solidFill>
                <a:ea typeface="Verdana" panose="020B0604030504040204" pitchFamily="34" charset="0"/>
                <a:cs typeface="Verdana" panose="020B0604030504040204" pitchFamily="34" charset="0"/>
              </a:rPr>
              <a:t>flip-Flop’un</a:t>
            </a:r>
            <a:r>
              <a:rPr lang="tr-TR" altLang="tr-TR" sz="2400" dirty="0">
                <a:solidFill>
                  <a:srgbClr val="1C4853"/>
                </a:solidFill>
                <a:ea typeface="Verdana" panose="020B0604030504040204" pitchFamily="34" charset="0"/>
                <a:cs typeface="Verdana" panose="020B0604030504040204" pitchFamily="34" charset="0"/>
              </a:rPr>
              <a:t> Q çıkışında Y, Q’ çıkışında Y’ görülecektir. Ana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tetikleme girişinde bir düşen kenar olduğundan girişteki değişim ne olursa olsun bir önceki durum korunacaktır.</a:t>
            </a:r>
          </a:p>
          <a:p>
            <a:pPr marL="26988" algn="just"/>
            <a:endParaRPr lang="tr-TR" altLang="tr-TR" sz="1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Tetikleme girişinin bir yükselen kenar (↑) olması halinde uydu tetikleme girişi bir düşen kenar (↓) olacağından girişlerdeki değişin ne olursa olsun çıkışa yansımayacaktır. Ana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tetikleneceğinde çıkışlarda girişlere uygulanan değerlere eşit olacaktır.</a:t>
            </a:r>
          </a:p>
        </p:txBody>
      </p:sp>
      <p:graphicFrame>
        <p:nvGraphicFramePr>
          <p:cNvPr id="83972"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5610" name="Denklem" r:id="rId4" imgW="114151" imgH="215619" progId="Equation.3">
                  <p:embed/>
                </p:oleObj>
              </mc:Choice>
              <mc:Fallback>
                <p:oleObj name="Denklem" r:id="rId4" imgW="114151" imgH="215619" progId="Equation.3">
                  <p:embed/>
                  <p:pic>
                    <p:nvPicPr>
                      <p:cNvPr id="8397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BF05E3-BE4D-4D7E-8222-4F742FB01A9F}" type="slidenum">
              <a:rPr lang="en-US" altLang="tr-TR">
                <a:solidFill>
                  <a:srgbClr val="B5A788"/>
                </a:solidFill>
                <a:latin typeface="Gill Sans MT" panose="020B0502020104020203" pitchFamily="34" charset="0"/>
              </a:rPr>
              <a:pPr/>
              <a:t>26</a:t>
            </a:fld>
            <a:endParaRPr lang="en-US" altLang="tr-TR">
              <a:solidFill>
                <a:srgbClr val="B5A788"/>
              </a:solidFill>
              <a:latin typeface="Gill Sans MT" panose="020B0502020104020203" pitchFamily="34" charset="0"/>
            </a:endParaRPr>
          </a:p>
        </p:txBody>
      </p:sp>
      <p:grpSp>
        <p:nvGrpSpPr>
          <p:cNvPr id="7" name="Grup 6"/>
          <p:cNvGrpSpPr/>
          <p:nvPr/>
        </p:nvGrpSpPr>
        <p:grpSpPr>
          <a:xfrm>
            <a:off x="0" y="22225"/>
            <a:ext cx="9143641" cy="6744527"/>
            <a:chOff x="0" y="22225"/>
            <a:chExt cx="9143641" cy="6744527"/>
          </a:xfrm>
        </p:grpSpPr>
        <p:grpSp>
          <p:nvGrpSpPr>
            <p:cNvPr id="8" name="Grup 21"/>
            <p:cNvGrpSpPr>
              <a:grpSpLocks/>
            </p:cNvGrpSpPr>
            <p:nvPr/>
          </p:nvGrpSpPr>
          <p:grpSpPr bwMode="auto">
            <a:xfrm>
              <a:off x="0" y="22225"/>
              <a:ext cx="9143641" cy="6744527"/>
              <a:chOff x="0" y="-2240"/>
              <a:chExt cx="9144000" cy="6743608"/>
            </a:xfrm>
          </p:grpSpPr>
          <p:sp>
            <p:nvSpPr>
              <p:cNvPr id="1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0" name="Metin kutusu 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146006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2 Alt Başlık"/>
          <p:cNvSpPr>
            <a:spLocks noGrp="1"/>
          </p:cNvSpPr>
          <p:nvPr>
            <p:ph type="subTitle" idx="1"/>
          </p:nvPr>
        </p:nvSpPr>
        <p:spPr>
          <a:xfrm>
            <a:off x="296627" y="558342"/>
            <a:ext cx="8667861"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3.8 </a:t>
            </a:r>
            <a:r>
              <a:rPr lang="tr-TR" altLang="tr-TR" sz="2400" b="1" dirty="0" err="1">
                <a:solidFill>
                  <a:srgbClr val="00B050"/>
                </a:solidFill>
                <a:ea typeface="Verdana" panose="020B0604030504040204" pitchFamily="34" charset="0"/>
                <a:cs typeface="Verdana" panose="020B0604030504040204" pitchFamily="34" charset="0"/>
              </a:rPr>
              <a:t>Flip-Flop</a:t>
            </a:r>
            <a:r>
              <a:rPr lang="tr-TR" altLang="tr-TR" sz="2400" b="1" dirty="0">
                <a:solidFill>
                  <a:srgbClr val="00B050"/>
                </a:solidFill>
                <a:ea typeface="Verdana" panose="020B0604030504040204" pitchFamily="34" charset="0"/>
                <a:cs typeface="Verdana" panose="020B0604030504040204" pitchFamily="34" charset="0"/>
              </a:rPr>
              <a:t> Geçiş (UYARMA) Tabloları</a:t>
            </a:r>
          </a:p>
          <a:p>
            <a:pPr marL="26988" algn="just"/>
            <a:endParaRPr lang="tr-TR" altLang="tr-TR" sz="2400" dirty="0">
              <a:solidFill>
                <a:srgbClr val="1C4853"/>
              </a:solidFill>
              <a:ea typeface="Verdana" panose="020B0604030504040204" pitchFamily="34" charset="0"/>
              <a:cs typeface="Verdana" panose="020B0604030504040204" pitchFamily="34" charset="0"/>
            </a:endParaRPr>
          </a:p>
          <a:p>
            <a:pPr marL="26988" algn="just"/>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doğruluk tabloları girişlerin durumuna bağlı olarak çıkışların ne olması gerektiğini anlatan tablolardır. Kısaca bir doğruluk tablosu </a:t>
            </a:r>
            <a:r>
              <a:rPr lang="tr-TR" altLang="tr-TR" sz="2400" dirty="0" err="1">
                <a:solidFill>
                  <a:srgbClr val="1C4853"/>
                </a:solidFill>
                <a:ea typeface="Verdana" panose="020B0604030504040204" pitchFamily="34" charset="0"/>
                <a:cs typeface="Verdana" panose="020B0604030504040204" pitchFamily="34" charset="0"/>
              </a:rPr>
              <a:t>Flip-Flop</a:t>
            </a:r>
            <a:r>
              <a:rPr lang="tr-TR" altLang="tr-TR" sz="2400" dirty="0">
                <a:solidFill>
                  <a:srgbClr val="1C4853"/>
                </a:solidFill>
                <a:ea typeface="Verdana" panose="020B0604030504040204" pitchFamily="34" charset="0"/>
                <a:cs typeface="Verdana" panose="020B0604030504040204" pitchFamily="34" charset="0"/>
              </a:rPr>
              <a:t> çalışma şeklini ve özelliklerini tanımlar. </a:t>
            </a:r>
          </a:p>
          <a:p>
            <a:pPr marL="26988" algn="just"/>
            <a:endParaRPr lang="tr-TR" altLang="tr-TR" sz="2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Geçiş(uyarma) tablosu ise </a:t>
            </a:r>
            <a:r>
              <a:rPr lang="tr-TR" altLang="tr-TR" sz="2400" dirty="0" err="1">
                <a:solidFill>
                  <a:srgbClr val="1C4853"/>
                </a:solidFill>
                <a:ea typeface="Verdana" panose="020B0604030504040204" pitchFamily="34" charset="0"/>
                <a:cs typeface="Verdana" panose="020B0604030504040204" pitchFamily="34" charset="0"/>
              </a:rPr>
              <a:t>Flip-Flop’un</a:t>
            </a:r>
            <a:r>
              <a:rPr lang="tr-TR" altLang="tr-TR" sz="2400" dirty="0">
                <a:solidFill>
                  <a:srgbClr val="1C4853"/>
                </a:solidFill>
                <a:ea typeface="Verdana" panose="020B0604030504040204" pitchFamily="34" charset="0"/>
                <a:cs typeface="Verdana" panose="020B0604030504040204" pitchFamily="34" charset="0"/>
              </a:rPr>
              <a:t> önceki konumdan bir sonraki konuma geçmesi için girişlerin ne olması gerektiğini gösterir. </a:t>
            </a:r>
          </a:p>
          <a:p>
            <a:pPr marL="26988" algn="just"/>
            <a:endParaRPr lang="tr-TR" altLang="tr-TR" sz="2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Doğruluk tabloları yardımı ile geçiş (uyarma) tabloları kolaylıkla çıkarılabilir. Tabloda </a:t>
            </a:r>
            <a:r>
              <a:rPr lang="tr-TR" altLang="tr-TR" sz="2400" dirty="0" err="1">
                <a:solidFill>
                  <a:srgbClr val="1C4853"/>
                </a:solidFill>
                <a:ea typeface="Verdana" panose="020B0604030504040204" pitchFamily="34" charset="0"/>
                <a:cs typeface="Verdana" panose="020B0604030504040204" pitchFamily="34" charset="0"/>
              </a:rPr>
              <a:t>Qn</a:t>
            </a:r>
            <a:r>
              <a:rPr lang="tr-TR" altLang="tr-TR" sz="2400" dirty="0">
                <a:solidFill>
                  <a:srgbClr val="1C4853"/>
                </a:solidFill>
                <a:ea typeface="Verdana" panose="020B0604030504040204" pitchFamily="34" charset="0"/>
                <a:cs typeface="Verdana" panose="020B0604030504040204" pitchFamily="34" charset="0"/>
              </a:rPr>
              <a:t> mevcut durumu, Qn+1 ise bir sonraki durumu göstermektedir.</a:t>
            </a:r>
          </a:p>
        </p:txBody>
      </p:sp>
      <p:graphicFrame>
        <p:nvGraphicFramePr>
          <p:cNvPr id="8602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6634" name="Denklem" r:id="rId4" imgW="114151" imgH="215619" progId="Equation.3">
                  <p:embed/>
                </p:oleObj>
              </mc:Choice>
              <mc:Fallback>
                <p:oleObj name="Denklem" r:id="rId4" imgW="114151" imgH="215619" progId="Equation.3">
                  <p:embed/>
                  <p:pic>
                    <p:nvPicPr>
                      <p:cNvPr id="8602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2"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A8DD65-58A2-478E-AB92-8F4DF443DCCF}" type="slidenum">
              <a:rPr lang="en-US" altLang="tr-TR">
                <a:solidFill>
                  <a:srgbClr val="B5A788"/>
                </a:solidFill>
                <a:latin typeface="Gill Sans MT" panose="020B0502020104020203" pitchFamily="34" charset="0"/>
              </a:rPr>
              <a:pPr/>
              <a:t>27</a:t>
            </a:fld>
            <a:endParaRPr lang="en-US" altLang="tr-TR">
              <a:solidFill>
                <a:srgbClr val="B5A788"/>
              </a:solidFill>
              <a:latin typeface="Gill Sans MT" panose="020B0502020104020203" pitchFamily="34" charset="0"/>
            </a:endParaRPr>
          </a:p>
        </p:txBody>
      </p:sp>
      <p:grpSp>
        <p:nvGrpSpPr>
          <p:cNvPr id="7" name="Grup 6"/>
          <p:cNvGrpSpPr/>
          <p:nvPr/>
        </p:nvGrpSpPr>
        <p:grpSpPr>
          <a:xfrm>
            <a:off x="0" y="22225"/>
            <a:ext cx="9143641" cy="6744527"/>
            <a:chOff x="0" y="22225"/>
            <a:chExt cx="9143641" cy="6744527"/>
          </a:xfrm>
        </p:grpSpPr>
        <p:grpSp>
          <p:nvGrpSpPr>
            <p:cNvPr id="8" name="Grup 21"/>
            <p:cNvGrpSpPr>
              <a:grpSpLocks/>
            </p:cNvGrpSpPr>
            <p:nvPr/>
          </p:nvGrpSpPr>
          <p:grpSpPr bwMode="auto">
            <a:xfrm>
              <a:off x="0" y="22225"/>
              <a:ext cx="9143641" cy="6744527"/>
              <a:chOff x="0" y="-2240"/>
              <a:chExt cx="9144000" cy="6743608"/>
            </a:xfrm>
          </p:grpSpPr>
          <p:sp>
            <p:nvSpPr>
              <p:cNvPr id="1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0" name="Metin kutusu 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2513362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2 Alt Başlık"/>
          <p:cNvSpPr>
            <a:spLocks noGrp="1"/>
          </p:cNvSpPr>
          <p:nvPr>
            <p:ph type="subTitle" idx="1"/>
          </p:nvPr>
        </p:nvSpPr>
        <p:spPr>
          <a:xfrm>
            <a:off x="171491" y="501769"/>
            <a:ext cx="7407275"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3.8 </a:t>
            </a:r>
            <a:r>
              <a:rPr lang="tr-TR" altLang="tr-TR" sz="2400" b="1" dirty="0" err="1">
                <a:solidFill>
                  <a:srgbClr val="00B050"/>
                </a:solidFill>
                <a:ea typeface="Verdana" panose="020B0604030504040204" pitchFamily="34" charset="0"/>
                <a:cs typeface="Verdana" panose="020B0604030504040204" pitchFamily="34" charset="0"/>
              </a:rPr>
              <a:t>Flip-Flop</a:t>
            </a:r>
            <a:r>
              <a:rPr lang="tr-TR" altLang="tr-TR" sz="2400" b="1" dirty="0">
                <a:solidFill>
                  <a:srgbClr val="00B050"/>
                </a:solidFill>
                <a:ea typeface="Verdana" panose="020B0604030504040204" pitchFamily="34" charset="0"/>
                <a:cs typeface="Verdana" panose="020B0604030504040204" pitchFamily="34" charset="0"/>
              </a:rPr>
              <a:t> Geçiş (UYARMA) Tabloları</a:t>
            </a:r>
          </a:p>
          <a:p>
            <a:pPr marL="26988" algn="just"/>
            <a:endParaRPr lang="tr-TR" altLang="tr-TR" sz="2400" dirty="0">
              <a:solidFill>
                <a:srgbClr val="1C4853"/>
              </a:solidFill>
              <a:ea typeface="Verdana" panose="020B0604030504040204" pitchFamily="34" charset="0"/>
              <a:cs typeface="Verdana" panose="020B0604030504040204" pitchFamily="34" charset="0"/>
            </a:endParaRPr>
          </a:p>
        </p:txBody>
      </p:sp>
      <p:graphicFrame>
        <p:nvGraphicFramePr>
          <p:cNvPr id="88068"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58" name="Denklem" r:id="rId4" imgW="114151" imgH="215619" progId="Equation.3">
                  <p:embed/>
                </p:oleObj>
              </mc:Choice>
              <mc:Fallback>
                <p:oleObj name="Denklem" r:id="rId4" imgW="114151" imgH="215619" progId="Equation.3">
                  <p:embed/>
                  <p:pic>
                    <p:nvPicPr>
                      <p:cNvPr id="8806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A1F969-AF58-4E10-8CEC-2C95E483B354}" type="slidenum">
              <a:rPr lang="en-US" altLang="tr-TR">
                <a:solidFill>
                  <a:srgbClr val="B5A788"/>
                </a:solidFill>
                <a:latin typeface="Gill Sans MT" panose="020B0502020104020203" pitchFamily="34" charset="0"/>
              </a:rPr>
              <a:pPr/>
              <a:t>28</a:t>
            </a:fld>
            <a:endParaRPr lang="en-US" altLang="tr-TR">
              <a:solidFill>
                <a:srgbClr val="B5A788"/>
              </a:solidFill>
              <a:latin typeface="Gill Sans MT" panose="020B0502020104020203" pitchFamily="34" charset="0"/>
            </a:endParaRPr>
          </a:p>
        </p:txBody>
      </p:sp>
      <p:pic>
        <p:nvPicPr>
          <p:cNvPr id="88071"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9345" y="1518799"/>
            <a:ext cx="6584950"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2" name="Resim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0387" y="3946801"/>
            <a:ext cx="5368925"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up 8"/>
          <p:cNvGrpSpPr/>
          <p:nvPr/>
        </p:nvGrpSpPr>
        <p:grpSpPr>
          <a:xfrm>
            <a:off x="0" y="22225"/>
            <a:ext cx="9143641" cy="6744527"/>
            <a:chOff x="0" y="22225"/>
            <a:chExt cx="9143641" cy="6744527"/>
          </a:xfrm>
        </p:grpSpPr>
        <p:grpSp>
          <p:nvGrpSpPr>
            <p:cNvPr id="10" name="Grup 21"/>
            <p:cNvGrpSpPr>
              <a:grpSpLocks/>
            </p:cNvGrpSpPr>
            <p:nvPr/>
          </p:nvGrpSpPr>
          <p:grpSpPr bwMode="auto">
            <a:xfrm>
              <a:off x="0" y="22225"/>
              <a:ext cx="9143641" cy="6744527"/>
              <a:chOff x="0" y="-2240"/>
              <a:chExt cx="9144000" cy="6743608"/>
            </a:xfrm>
          </p:grpSpPr>
          <p:sp>
            <p:nvSpPr>
              <p:cNvPr id="13"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5"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2" name="Metin kutusu 11"/>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2551683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Resim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894" y="1334195"/>
            <a:ext cx="6919912"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2 Alt Başlık"/>
          <p:cNvSpPr>
            <a:spLocks noGrp="1"/>
          </p:cNvSpPr>
          <p:nvPr>
            <p:ph type="subTitle" idx="1"/>
          </p:nvPr>
        </p:nvSpPr>
        <p:spPr>
          <a:xfrm>
            <a:off x="171491" y="467975"/>
            <a:ext cx="7407275"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3. FLIP-FLOPLAR (</a:t>
            </a:r>
            <a:r>
              <a:rPr lang="tr-TR" altLang="tr-TR" sz="2400" b="1" dirty="0" err="1">
                <a:solidFill>
                  <a:srgbClr val="FF0000"/>
                </a:solidFill>
                <a:ea typeface="Verdana" panose="020B0604030504040204" pitchFamily="34" charset="0"/>
                <a:cs typeface="Verdana" panose="020B0604030504040204" pitchFamily="34" charset="0"/>
              </a:rPr>
              <a:t>Flip-Flops</a:t>
            </a:r>
            <a:r>
              <a:rPr lang="tr-TR" altLang="tr-TR" sz="2400" b="1" dirty="0">
                <a:solidFill>
                  <a:srgbClr val="FF0000"/>
                </a:solidFill>
                <a:ea typeface="Verdana" panose="020B0604030504040204" pitchFamily="34" charset="0"/>
                <a:cs typeface="Verdana" panose="020B0604030504040204" pitchFamily="34" charset="0"/>
              </a:rPr>
              <a:t>): </a:t>
            </a:r>
          </a:p>
          <a:p>
            <a:pPr marL="26988" algn="just"/>
            <a:r>
              <a:rPr lang="tr-TR" altLang="tr-TR" sz="2400" b="1" dirty="0">
                <a:solidFill>
                  <a:srgbClr val="00B050"/>
                </a:solidFill>
                <a:ea typeface="Verdana" panose="020B0604030504040204" pitchFamily="34" charset="0"/>
                <a:cs typeface="Verdana" panose="020B0604030504040204" pitchFamily="34" charset="0"/>
              </a:rPr>
              <a:t>3.8 </a:t>
            </a:r>
            <a:r>
              <a:rPr lang="tr-TR" altLang="tr-TR" sz="2400" b="1" dirty="0" err="1">
                <a:solidFill>
                  <a:srgbClr val="00B050"/>
                </a:solidFill>
                <a:ea typeface="Verdana" panose="020B0604030504040204" pitchFamily="34" charset="0"/>
                <a:cs typeface="Verdana" panose="020B0604030504040204" pitchFamily="34" charset="0"/>
              </a:rPr>
              <a:t>Flip-Flop</a:t>
            </a:r>
            <a:r>
              <a:rPr lang="tr-TR" altLang="tr-TR" sz="2400" b="1" dirty="0">
                <a:solidFill>
                  <a:srgbClr val="00B050"/>
                </a:solidFill>
                <a:ea typeface="Verdana" panose="020B0604030504040204" pitchFamily="34" charset="0"/>
                <a:cs typeface="Verdana" panose="020B0604030504040204" pitchFamily="34" charset="0"/>
              </a:rPr>
              <a:t> Geçiş (UYARMA) Tabloları</a:t>
            </a:r>
          </a:p>
          <a:p>
            <a:pPr marL="26988" algn="just"/>
            <a:endParaRPr lang="tr-TR" altLang="tr-TR" sz="2400" dirty="0">
              <a:solidFill>
                <a:srgbClr val="1C4853"/>
              </a:solidFill>
              <a:ea typeface="Verdana" panose="020B0604030504040204" pitchFamily="34" charset="0"/>
              <a:cs typeface="Verdana" panose="020B0604030504040204" pitchFamily="34" charset="0"/>
            </a:endParaRPr>
          </a:p>
        </p:txBody>
      </p:sp>
      <p:graphicFrame>
        <p:nvGraphicFramePr>
          <p:cNvPr id="90117"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682" name="Denklem" r:id="rId5" imgW="114151" imgH="215619" progId="Equation.3">
                  <p:embed/>
                </p:oleObj>
              </mc:Choice>
              <mc:Fallback>
                <p:oleObj name="Denklem" r:id="rId5" imgW="114151" imgH="215619" progId="Equation.3">
                  <p:embed/>
                  <p:pic>
                    <p:nvPicPr>
                      <p:cNvPr id="9011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9"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FFB162-6A74-431F-8E37-5089326712E9}" type="slidenum">
              <a:rPr lang="en-US" altLang="tr-TR">
                <a:solidFill>
                  <a:srgbClr val="B5A788"/>
                </a:solidFill>
                <a:latin typeface="Gill Sans MT" panose="020B0502020104020203" pitchFamily="34" charset="0"/>
              </a:rPr>
              <a:pPr/>
              <a:t>29</a:t>
            </a:fld>
            <a:endParaRPr lang="en-US" altLang="tr-TR">
              <a:solidFill>
                <a:srgbClr val="B5A788"/>
              </a:solidFill>
              <a:latin typeface="Gill Sans MT" panose="020B0502020104020203" pitchFamily="34" charset="0"/>
            </a:endParaRPr>
          </a:p>
        </p:txBody>
      </p:sp>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226916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2 Alt Başlık"/>
          <p:cNvSpPr>
            <a:spLocks noGrp="1"/>
          </p:cNvSpPr>
          <p:nvPr>
            <p:ph type="subTitle" idx="1"/>
          </p:nvPr>
        </p:nvSpPr>
        <p:spPr>
          <a:xfrm>
            <a:off x="171491" y="529201"/>
            <a:ext cx="8792997" cy="5500124"/>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1. GİRİŞ</a:t>
            </a:r>
          </a:p>
          <a:p>
            <a:pPr marL="26988" algn="just"/>
            <a:r>
              <a:rPr lang="tr-TR" altLang="tr-TR" sz="2400" dirty="0">
                <a:solidFill>
                  <a:srgbClr val="1C4853"/>
                </a:solidFill>
                <a:ea typeface="Verdana" panose="020B0604030504040204" pitchFamily="34" charset="0"/>
                <a:cs typeface="Verdana" panose="020B0604030504040204" pitchFamily="34" charset="0"/>
              </a:rPr>
              <a:t>Sıralı devrenin bilgiyi işleyebilmesi için gerekli olan zamanlama sinyaline göre </a:t>
            </a:r>
            <a:r>
              <a:rPr lang="tr-TR" altLang="tr-TR" sz="2400" dirty="0">
                <a:solidFill>
                  <a:srgbClr val="FF0000"/>
                </a:solidFill>
                <a:ea typeface="Verdana" panose="020B0604030504040204" pitchFamily="34" charset="0"/>
                <a:cs typeface="Verdana" panose="020B0604030504040204" pitchFamily="34" charset="0"/>
              </a:rPr>
              <a:t>senkron ve asenkron </a:t>
            </a:r>
            <a:r>
              <a:rPr lang="tr-TR" altLang="tr-TR" sz="2400" dirty="0">
                <a:solidFill>
                  <a:srgbClr val="1C4853"/>
                </a:solidFill>
                <a:ea typeface="Verdana" panose="020B0604030504040204" pitchFamily="34" charset="0"/>
                <a:cs typeface="Verdana" panose="020B0604030504040204" pitchFamily="34" charset="0"/>
              </a:rPr>
              <a:t>olmak üzere iki sıralı devre vardır: </a:t>
            </a:r>
          </a:p>
          <a:p>
            <a:pPr marL="26988" algn="just"/>
            <a:r>
              <a:rPr lang="tr-TR" altLang="tr-TR" sz="2400" dirty="0">
                <a:solidFill>
                  <a:srgbClr val="1C4853"/>
                </a:solidFill>
                <a:ea typeface="Verdana" panose="020B0604030504040204" pitchFamily="34" charset="0"/>
                <a:cs typeface="Verdana" panose="020B0604030504040204" pitchFamily="34" charset="0"/>
              </a:rPr>
              <a:t>Senkron sıralı devre: Bellek elemanlarının etkilenmesi aynı anda olacaktır. Bunu sağlamanın bir yolu sistemin </a:t>
            </a:r>
            <a:r>
              <a:rPr lang="tr-TR" altLang="tr-TR" sz="2400" b="1" dirty="0">
                <a:solidFill>
                  <a:srgbClr val="FF0000"/>
                </a:solidFill>
                <a:ea typeface="Verdana" panose="020B0604030504040204" pitchFamily="34" charset="0"/>
                <a:cs typeface="Verdana" panose="020B0604030504040204" pitchFamily="34" charset="0"/>
              </a:rPr>
              <a:t>tamamında</a:t>
            </a:r>
            <a:r>
              <a:rPr lang="tr-TR" altLang="tr-TR" sz="2400" dirty="0">
                <a:solidFill>
                  <a:srgbClr val="1C4853"/>
                </a:solidFill>
                <a:ea typeface="Verdana" panose="020B0604030504040204" pitchFamily="34" charset="0"/>
                <a:cs typeface="Verdana" panose="020B0604030504040204" pitchFamily="34" charset="0"/>
              </a:rPr>
              <a:t> aynı tetikleme sinyalin kullanılmasıdır. </a:t>
            </a:r>
          </a:p>
          <a:p>
            <a:pPr marL="26988" algn="just"/>
            <a:r>
              <a:rPr lang="tr-TR" altLang="tr-TR" sz="2400" dirty="0">
                <a:solidFill>
                  <a:srgbClr val="1C4853"/>
                </a:solidFill>
                <a:ea typeface="Verdana" panose="020B0604030504040204" pitchFamily="34" charset="0"/>
                <a:cs typeface="Verdana" panose="020B0604030504040204" pitchFamily="34" charset="0"/>
              </a:rPr>
              <a:t>Asenkron sıralı devre: Giriş sinyallerinin değişim sırasına bağlıdır. Bu yüzden asenkron sıralı devrelerde sayısal devreler elemanlarındaki yayılım gecikmesi süresi kullanılır. </a:t>
            </a:r>
          </a:p>
          <a:p>
            <a:pPr marL="26988" algn="just"/>
            <a:endParaRPr lang="tr-TR" altLang="tr-TR" sz="2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Sıralı devrelerde kullanılan devre elemanları </a:t>
            </a:r>
            <a:r>
              <a:rPr lang="tr-TR" altLang="tr-TR" sz="2400" dirty="0">
                <a:solidFill>
                  <a:srgbClr val="00B0F0"/>
                </a:solidFill>
                <a:ea typeface="Verdana" panose="020B0604030504040204" pitchFamily="34" charset="0"/>
                <a:cs typeface="Verdana" panose="020B0604030504040204" pitchFamily="34" charset="0"/>
              </a:rPr>
              <a:t>mandal</a:t>
            </a:r>
            <a:r>
              <a:rPr lang="tr-TR" altLang="tr-TR" sz="2400" dirty="0">
                <a:solidFill>
                  <a:srgbClr val="1C4853"/>
                </a:solidFill>
                <a:ea typeface="Verdana" panose="020B0604030504040204" pitchFamily="34" charset="0"/>
                <a:cs typeface="Verdana" panose="020B0604030504040204" pitchFamily="34" charset="0"/>
              </a:rPr>
              <a:t> (</a:t>
            </a:r>
            <a:r>
              <a:rPr lang="tr-TR" altLang="tr-TR" sz="2400" dirty="0" err="1">
                <a:solidFill>
                  <a:srgbClr val="1C4853"/>
                </a:solidFill>
                <a:ea typeface="Verdana" panose="020B0604030504040204" pitchFamily="34" charset="0"/>
                <a:cs typeface="Verdana" panose="020B0604030504040204" pitchFamily="34" charset="0"/>
              </a:rPr>
              <a:t>latch</a:t>
            </a:r>
            <a:r>
              <a:rPr lang="tr-TR" altLang="tr-TR" sz="2400" dirty="0">
                <a:solidFill>
                  <a:srgbClr val="1C4853"/>
                </a:solidFill>
                <a:ea typeface="Verdana" panose="020B0604030504040204" pitchFamily="34" charset="0"/>
                <a:cs typeface="Verdana" panose="020B0604030504040204" pitchFamily="34" charset="0"/>
              </a:rPr>
              <a:t>) veya </a:t>
            </a:r>
            <a:r>
              <a:rPr lang="tr-TR" altLang="tr-TR" sz="2400" dirty="0" err="1">
                <a:solidFill>
                  <a:srgbClr val="00B0F0"/>
                </a:solidFill>
                <a:ea typeface="Verdana" panose="020B0604030504040204" pitchFamily="34" charset="0"/>
                <a:cs typeface="Verdana" panose="020B0604030504040204" pitchFamily="34" charset="0"/>
              </a:rPr>
              <a:t>Flip-Flop</a:t>
            </a:r>
            <a:r>
              <a:rPr lang="tr-TR" altLang="tr-TR" sz="2400" dirty="0" err="1">
                <a:solidFill>
                  <a:srgbClr val="1C4853"/>
                </a:solidFill>
                <a:ea typeface="Verdana" panose="020B0604030504040204" pitchFamily="34" charset="0"/>
                <a:cs typeface="Verdana" panose="020B0604030504040204" pitchFamily="34" charset="0"/>
              </a:rPr>
              <a:t>’lardır</a:t>
            </a:r>
            <a:r>
              <a:rPr lang="tr-TR" altLang="tr-TR" sz="2400" dirty="0">
                <a:solidFill>
                  <a:srgbClr val="1C4853"/>
                </a:solidFill>
                <a:ea typeface="Verdana" panose="020B0604030504040204" pitchFamily="34" charset="0"/>
                <a:cs typeface="Verdana" panose="020B0604030504040204" pitchFamily="34" charset="0"/>
              </a:rPr>
              <a:t>. Bu devre elemanları, üzerindeki ikili bir bilgiyi saklayabilen hücrelerdir. Bir mandal (</a:t>
            </a:r>
            <a:r>
              <a:rPr lang="tr-TR" altLang="tr-TR" sz="2400" dirty="0" err="1">
                <a:solidFill>
                  <a:srgbClr val="1C4853"/>
                </a:solidFill>
                <a:ea typeface="Verdana" panose="020B0604030504040204" pitchFamily="34" charset="0"/>
                <a:cs typeface="Verdana" panose="020B0604030504040204" pitchFamily="34" charset="0"/>
              </a:rPr>
              <a:t>latch</a:t>
            </a:r>
            <a:r>
              <a:rPr lang="tr-TR" altLang="tr-TR" sz="2400" dirty="0">
                <a:solidFill>
                  <a:srgbClr val="1C4853"/>
                </a:solidFill>
                <a:ea typeface="Verdana" panose="020B0604030504040204" pitchFamily="34" charset="0"/>
                <a:cs typeface="Verdana" panose="020B0604030504040204" pitchFamily="34" charset="0"/>
              </a:rPr>
              <a:t>) veya </a:t>
            </a:r>
            <a:r>
              <a:rPr lang="tr-TR" altLang="tr-TR" sz="2400" dirty="0" err="1">
                <a:solidFill>
                  <a:srgbClr val="1C4853"/>
                </a:solidFill>
                <a:ea typeface="Verdana" panose="020B0604030504040204" pitchFamily="34" charset="0"/>
                <a:cs typeface="Verdana" panose="020B0604030504040204" pitchFamily="34" charset="0"/>
              </a:rPr>
              <a:t>flip-flop’un</a:t>
            </a:r>
            <a:r>
              <a:rPr lang="tr-TR" altLang="tr-TR" sz="2400" dirty="0">
                <a:solidFill>
                  <a:srgbClr val="1C4853"/>
                </a:solidFill>
                <a:ea typeface="Verdana" panose="020B0604030504040204" pitchFamily="34" charset="0"/>
                <a:cs typeface="Verdana" panose="020B0604030504040204" pitchFamily="34" charset="0"/>
              </a:rPr>
              <a:t> saklanan bilgiyi ve saklanan bilginin </a:t>
            </a:r>
            <a:r>
              <a:rPr lang="tr-TR" altLang="tr-TR" sz="2400" dirty="0" err="1">
                <a:solidFill>
                  <a:srgbClr val="1C4853"/>
                </a:solidFill>
                <a:ea typeface="Verdana" panose="020B0604030504040204" pitchFamily="34" charset="0"/>
                <a:cs typeface="Verdana" panose="020B0604030504040204" pitchFamily="34" charset="0"/>
              </a:rPr>
              <a:t>değilini</a:t>
            </a:r>
            <a:r>
              <a:rPr lang="tr-TR" altLang="tr-TR" sz="2400" dirty="0">
                <a:solidFill>
                  <a:srgbClr val="1C4853"/>
                </a:solidFill>
                <a:ea typeface="Verdana" panose="020B0604030504040204" pitchFamily="34" charset="0"/>
                <a:cs typeface="Verdana" panose="020B0604030504040204" pitchFamily="34" charset="0"/>
              </a:rPr>
              <a:t> gösteren iki ayrı çıkışı vardır. </a:t>
            </a:r>
          </a:p>
        </p:txBody>
      </p:sp>
      <p:graphicFrame>
        <p:nvGraphicFramePr>
          <p:cNvPr id="36868"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9" name="Denklem" r:id="rId4" imgW="114151" imgH="215619" progId="Equation.3">
                  <p:embed/>
                </p:oleObj>
              </mc:Choice>
              <mc:Fallback>
                <p:oleObj name="Denklem" r:id="rId4" imgW="114151" imgH="215619" progId="Equation.3">
                  <p:embed/>
                  <p:pic>
                    <p:nvPicPr>
                      <p:cNvPr id="3686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3917EE-FFAA-4203-9D2C-F8231A2A99F0}" type="slidenum">
              <a:rPr lang="en-US" altLang="tr-TR">
                <a:solidFill>
                  <a:srgbClr val="B5A788"/>
                </a:solidFill>
                <a:latin typeface="Gill Sans MT" panose="020B0502020104020203" pitchFamily="34" charset="0"/>
              </a:rPr>
              <a:pPr/>
              <a:t>3</a:t>
            </a:fld>
            <a:endParaRPr lang="en-US" altLang="tr-TR">
              <a:solidFill>
                <a:srgbClr val="B5A788"/>
              </a:solidFill>
              <a:latin typeface="Gill Sans MT" panose="020B0502020104020203" pitchFamily="34" charset="0"/>
            </a:endParaRPr>
          </a:p>
        </p:txBody>
      </p:sp>
      <p:grpSp>
        <p:nvGrpSpPr>
          <p:cNvPr id="7" name="Grup 6"/>
          <p:cNvGrpSpPr/>
          <p:nvPr/>
        </p:nvGrpSpPr>
        <p:grpSpPr>
          <a:xfrm>
            <a:off x="0" y="22225"/>
            <a:ext cx="9143641" cy="6744527"/>
            <a:chOff x="0" y="22225"/>
            <a:chExt cx="9143641" cy="6744527"/>
          </a:xfrm>
        </p:grpSpPr>
        <p:grpSp>
          <p:nvGrpSpPr>
            <p:cNvPr id="8" name="Grup 21"/>
            <p:cNvGrpSpPr>
              <a:grpSpLocks/>
            </p:cNvGrpSpPr>
            <p:nvPr/>
          </p:nvGrpSpPr>
          <p:grpSpPr bwMode="auto">
            <a:xfrm>
              <a:off x="0" y="22225"/>
              <a:ext cx="9143641" cy="6744527"/>
              <a:chOff x="0" y="-2240"/>
              <a:chExt cx="9144000" cy="6743608"/>
            </a:xfrm>
          </p:grpSpPr>
          <p:sp>
            <p:nvSpPr>
              <p:cNvPr id="1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0" name="Metin kutusu 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157896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2 Alt Başlık"/>
          <p:cNvSpPr>
            <a:spLocks noGrp="1"/>
          </p:cNvSpPr>
          <p:nvPr>
            <p:ph type="subTitle" idx="1"/>
          </p:nvPr>
        </p:nvSpPr>
        <p:spPr>
          <a:xfrm>
            <a:off x="207072" y="669285"/>
            <a:ext cx="8685408" cy="52736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2. MANDALLAR ( LATCHS): </a:t>
            </a:r>
          </a:p>
          <a:p>
            <a:pPr marL="26988" algn="just"/>
            <a:r>
              <a:rPr lang="tr-TR" altLang="tr-TR" sz="2400" dirty="0">
                <a:solidFill>
                  <a:srgbClr val="1C4853"/>
                </a:solidFill>
                <a:ea typeface="Verdana" panose="020B0604030504040204" pitchFamily="34" charset="0"/>
                <a:cs typeface="Verdana" panose="020B0604030504040204" pitchFamily="34" charset="0"/>
              </a:rPr>
              <a:t>Bir mandal (</a:t>
            </a:r>
            <a:r>
              <a:rPr lang="tr-TR" altLang="tr-TR" sz="2400" dirty="0" err="1">
                <a:solidFill>
                  <a:srgbClr val="1C4853"/>
                </a:solidFill>
                <a:ea typeface="Verdana" panose="020B0604030504040204" pitchFamily="34" charset="0"/>
                <a:cs typeface="Verdana" panose="020B0604030504040204" pitchFamily="34" charset="0"/>
              </a:rPr>
              <a:t>latch</a:t>
            </a:r>
            <a:r>
              <a:rPr lang="tr-TR" altLang="tr-TR" sz="2400" dirty="0">
                <a:solidFill>
                  <a:srgbClr val="1C4853"/>
                </a:solidFill>
                <a:ea typeface="Verdana" panose="020B0604030504040204" pitchFamily="34" charset="0"/>
                <a:cs typeface="Verdana" panose="020B0604030504040204" pitchFamily="34" charset="0"/>
              </a:rPr>
              <a:t>) devresi bir giriş sinyali ile durumu değişmedikçe ikili bir bilgiyi güç verildiği müddetçe tutabilen devre elemanlarıdır. Çeşitli mandal (mandal) devreleri arasındaki fark, giriş sayısı ve çıkışın girişlerin durumuna göre etkilenme şeklidir.</a:t>
            </a:r>
          </a:p>
          <a:p>
            <a:pPr marL="26988" algn="just"/>
            <a:endParaRPr lang="tr-TR" altLang="tr-TR" sz="1600" b="1" dirty="0">
              <a:solidFill>
                <a:srgbClr val="00B050"/>
              </a:solidFill>
              <a:ea typeface="Verdana" panose="020B0604030504040204" pitchFamily="34" charset="0"/>
              <a:cs typeface="Verdana" panose="020B0604030504040204" pitchFamily="34" charset="0"/>
            </a:endParaRPr>
          </a:p>
          <a:p>
            <a:pPr marL="26988" algn="just"/>
            <a:r>
              <a:rPr lang="tr-TR" altLang="tr-TR" sz="2400" b="1" dirty="0">
                <a:solidFill>
                  <a:srgbClr val="00B050"/>
                </a:solidFill>
                <a:ea typeface="Verdana" panose="020B0604030504040204" pitchFamily="34" charset="0"/>
                <a:cs typeface="Verdana" panose="020B0604030504040204" pitchFamily="34" charset="0"/>
              </a:rPr>
              <a:t>2.1. R-S Mandalı (R-S </a:t>
            </a:r>
            <a:r>
              <a:rPr lang="tr-TR" altLang="tr-TR" sz="2400" b="1" dirty="0" err="1">
                <a:solidFill>
                  <a:srgbClr val="00B050"/>
                </a:solidFill>
                <a:ea typeface="Verdana" panose="020B0604030504040204" pitchFamily="34" charset="0"/>
                <a:cs typeface="Verdana" panose="020B0604030504040204" pitchFamily="34" charset="0"/>
              </a:rPr>
              <a:t>Latch</a:t>
            </a:r>
            <a:r>
              <a:rPr lang="tr-TR" altLang="tr-TR" sz="2400" b="1" dirty="0">
                <a:solidFill>
                  <a:srgbClr val="00B050"/>
                </a:solidFill>
                <a:ea typeface="Verdana" panose="020B0604030504040204" pitchFamily="34" charset="0"/>
                <a:cs typeface="Verdana" panose="020B0604030504040204" pitchFamily="34" charset="0"/>
              </a:rPr>
              <a:t>)</a:t>
            </a:r>
          </a:p>
          <a:p>
            <a:pPr marL="26988" algn="just"/>
            <a:endParaRPr lang="tr-TR" altLang="tr-TR" sz="1600" b="1" dirty="0">
              <a:solidFill>
                <a:srgbClr val="00B05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Temel olarak bir R-S Mandalı VEYA Değil (NOR) ve </a:t>
            </a:r>
            <a:r>
              <a:rPr lang="tr-TR" altLang="tr-TR" sz="2400" dirty="0" err="1">
                <a:solidFill>
                  <a:srgbClr val="1C4853"/>
                </a:solidFill>
                <a:ea typeface="Verdana" panose="020B0604030504040204" pitchFamily="34" charset="0"/>
                <a:cs typeface="Verdana" panose="020B0604030504040204" pitchFamily="34" charset="0"/>
              </a:rPr>
              <a:t>VE</a:t>
            </a:r>
            <a:r>
              <a:rPr lang="tr-TR" altLang="tr-TR" sz="2400" dirty="0">
                <a:solidFill>
                  <a:srgbClr val="1C4853"/>
                </a:solidFill>
                <a:ea typeface="Verdana" panose="020B0604030504040204" pitchFamily="34" charset="0"/>
                <a:cs typeface="Verdana" panose="020B0604030504040204" pitchFamily="34" charset="0"/>
              </a:rPr>
              <a:t> Değil (NAND) kapıları olmak üzere iki temel kapı türü ile elde edilebilir. R (</a:t>
            </a:r>
            <a:r>
              <a:rPr lang="tr-TR" altLang="tr-TR" sz="2400" dirty="0" err="1">
                <a:solidFill>
                  <a:srgbClr val="1C4853"/>
                </a:solidFill>
                <a:ea typeface="Verdana" panose="020B0604030504040204" pitchFamily="34" charset="0"/>
                <a:cs typeface="Verdana" panose="020B0604030504040204" pitchFamily="34" charset="0"/>
              </a:rPr>
              <a:t>Reset</a:t>
            </a:r>
            <a:r>
              <a:rPr lang="tr-TR" altLang="tr-TR" sz="2400" dirty="0">
                <a:solidFill>
                  <a:srgbClr val="1C4853"/>
                </a:solidFill>
                <a:ea typeface="Verdana" panose="020B0604030504040204" pitchFamily="34" charset="0"/>
                <a:cs typeface="Verdana" panose="020B0604030504040204" pitchFamily="34" charset="0"/>
              </a:rPr>
              <a:t>) ve S (Set) olmak üzere iki girişi ve Q ve Q’ ile gösterilen iki çıkış vardır. Bu iki çıkış normal çalışma durumlarında birbirinin tersidir. Temel olarak R-S Mandalının iki farklı çıkış durumu vardır. Bu durumlar Q=0 olduğu duruma silme, Q=1 durumuna kurma adı verilir. </a:t>
            </a:r>
          </a:p>
        </p:txBody>
      </p:sp>
      <p:graphicFrame>
        <p:nvGraphicFramePr>
          <p:cNvPr id="3891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3" name="Denklem" r:id="rId4" imgW="114151" imgH="215619" progId="Equation.3">
                  <p:embed/>
                </p:oleObj>
              </mc:Choice>
              <mc:Fallback>
                <p:oleObj name="Denklem" r:id="rId4" imgW="114151" imgH="215619" progId="Equation.3">
                  <p:embed/>
                  <p:pic>
                    <p:nvPicPr>
                      <p:cNvPr id="389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BEE704-B3BA-4C66-82B5-050852FDD818}" type="slidenum">
              <a:rPr lang="en-US" altLang="tr-TR">
                <a:solidFill>
                  <a:srgbClr val="B5A788"/>
                </a:solidFill>
                <a:latin typeface="Gill Sans MT" panose="020B0502020104020203" pitchFamily="34" charset="0"/>
              </a:rPr>
              <a:pPr/>
              <a:t>4</a:t>
            </a:fld>
            <a:endParaRPr lang="en-US" altLang="tr-TR">
              <a:solidFill>
                <a:srgbClr val="B5A788"/>
              </a:solidFill>
              <a:latin typeface="Gill Sans MT" panose="020B0502020104020203" pitchFamily="34" charset="0"/>
            </a:endParaRPr>
          </a:p>
        </p:txBody>
      </p:sp>
      <p:grpSp>
        <p:nvGrpSpPr>
          <p:cNvPr id="7" name="Grup 6"/>
          <p:cNvGrpSpPr/>
          <p:nvPr/>
        </p:nvGrpSpPr>
        <p:grpSpPr>
          <a:xfrm>
            <a:off x="0" y="22225"/>
            <a:ext cx="9143641" cy="6744527"/>
            <a:chOff x="0" y="22225"/>
            <a:chExt cx="9143641" cy="6744527"/>
          </a:xfrm>
        </p:grpSpPr>
        <p:grpSp>
          <p:nvGrpSpPr>
            <p:cNvPr id="8" name="Grup 21"/>
            <p:cNvGrpSpPr>
              <a:grpSpLocks/>
            </p:cNvGrpSpPr>
            <p:nvPr/>
          </p:nvGrpSpPr>
          <p:grpSpPr bwMode="auto">
            <a:xfrm>
              <a:off x="0" y="22225"/>
              <a:ext cx="9143641" cy="6744527"/>
              <a:chOff x="0" y="-2240"/>
              <a:chExt cx="9144000" cy="6743608"/>
            </a:xfrm>
          </p:grpSpPr>
          <p:sp>
            <p:nvSpPr>
              <p:cNvPr id="11"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3"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0" name="Metin kutusu 9"/>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359848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2 Alt Başlık"/>
          <p:cNvSpPr>
            <a:spLocks noGrp="1"/>
          </p:cNvSpPr>
          <p:nvPr>
            <p:ph type="subTitle" idx="1"/>
          </p:nvPr>
        </p:nvSpPr>
        <p:spPr>
          <a:xfrm>
            <a:off x="171491" y="505698"/>
            <a:ext cx="8720989" cy="4291454"/>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2. MANDALLAR ( LATCHS): </a:t>
            </a:r>
          </a:p>
          <a:p>
            <a:pPr marL="26988" algn="just"/>
            <a:r>
              <a:rPr lang="tr-TR" altLang="tr-TR" sz="2400" b="1" dirty="0">
                <a:solidFill>
                  <a:srgbClr val="00B050"/>
                </a:solidFill>
                <a:ea typeface="Verdana" panose="020B0604030504040204" pitchFamily="34" charset="0"/>
                <a:cs typeface="Verdana" panose="020B0604030504040204" pitchFamily="34" charset="0"/>
              </a:rPr>
              <a:t>2.1 R-S Mandalı (R-S </a:t>
            </a:r>
            <a:r>
              <a:rPr lang="tr-TR" altLang="tr-TR" sz="2400" b="1" dirty="0" err="1">
                <a:solidFill>
                  <a:srgbClr val="00B050"/>
                </a:solidFill>
                <a:ea typeface="Verdana" panose="020B0604030504040204" pitchFamily="34" charset="0"/>
                <a:cs typeface="Verdana" panose="020B0604030504040204" pitchFamily="34" charset="0"/>
              </a:rPr>
              <a:t>Latch</a:t>
            </a:r>
            <a:r>
              <a:rPr lang="tr-TR" altLang="tr-TR" sz="2400" b="1" dirty="0">
                <a:solidFill>
                  <a:srgbClr val="00B050"/>
                </a:solidFill>
                <a:ea typeface="Verdana" panose="020B0604030504040204" pitchFamily="34" charset="0"/>
                <a:cs typeface="Verdana" panose="020B0604030504040204" pitchFamily="34" charset="0"/>
              </a:rPr>
              <a:t>)</a:t>
            </a:r>
          </a:p>
          <a:p>
            <a:pPr marL="26988" algn="just"/>
            <a:r>
              <a:rPr lang="tr-TR" altLang="tr-TR" sz="2400" dirty="0">
                <a:solidFill>
                  <a:srgbClr val="1C4853"/>
                </a:solidFill>
                <a:ea typeface="Verdana" panose="020B0604030504040204" pitchFamily="34" charset="0"/>
                <a:cs typeface="Verdana" panose="020B0604030504040204" pitchFamily="34" charset="0"/>
              </a:rPr>
              <a:t>Aşağıda şekilde R-S mandalına ait lojik (veya değil, ve değil) diyagramı, sembolü göstermektedir.</a:t>
            </a:r>
          </a:p>
        </p:txBody>
      </p:sp>
      <p:graphicFrame>
        <p:nvGraphicFramePr>
          <p:cNvPr id="4096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07" name="Denklem" r:id="rId4" imgW="114151" imgH="215619" progId="Equation.3">
                  <p:embed/>
                </p:oleObj>
              </mc:Choice>
              <mc:Fallback>
                <p:oleObj name="Denklem" r:id="rId4" imgW="114151" imgH="215619" progId="Equation.3">
                  <p:embed/>
                  <p:pic>
                    <p:nvPicPr>
                      <p:cNvPr id="4096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6"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104BBF2-8327-4559-81AE-F33BF5AE55C2}" type="slidenum">
              <a:rPr lang="en-US" altLang="tr-TR">
                <a:solidFill>
                  <a:srgbClr val="B5A788"/>
                </a:solidFill>
                <a:latin typeface="Gill Sans MT" panose="020B0502020104020203" pitchFamily="34" charset="0"/>
              </a:rPr>
              <a:pPr/>
              <a:t>5</a:t>
            </a:fld>
            <a:endParaRPr lang="en-US" altLang="tr-TR">
              <a:solidFill>
                <a:srgbClr val="B5A788"/>
              </a:solidFill>
              <a:latin typeface="Gill Sans MT" panose="020B0502020104020203" pitchFamily="34" charset="0"/>
            </a:endParaRPr>
          </a:p>
        </p:txBody>
      </p:sp>
      <p:pic>
        <p:nvPicPr>
          <p:cNvPr id="40967"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257425"/>
            <a:ext cx="761047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337948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2 Alt Başlık"/>
          <p:cNvSpPr>
            <a:spLocks noGrp="1"/>
          </p:cNvSpPr>
          <p:nvPr>
            <p:ph type="subTitle" idx="1"/>
          </p:nvPr>
        </p:nvSpPr>
        <p:spPr>
          <a:xfrm>
            <a:off x="210488" y="555489"/>
            <a:ext cx="8681992"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2. MANDALLAR ( LATCHS): </a:t>
            </a:r>
          </a:p>
          <a:p>
            <a:pPr marL="26988" algn="just"/>
            <a:r>
              <a:rPr lang="tr-TR" altLang="tr-TR" sz="2400" b="1" dirty="0">
                <a:solidFill>
                  <a:srgbClr val="00B050"/>
                </a:solidFill>
                <a:ea typeface="Verdana" panose="020B0604030504040204" pitchFamily="34" charset="0"/>
                <a:cs typeface="Verdana" panose="020B0604030504040204" pitchFamily="34" charset="0"/>
              </a:rPr>
              <a:t>2.1 R-S Mandalı (R-S </a:t>
            </a:r>
            <a:r>
              <a:rPr lang="tr-TR" altLang="tr-TR" sz="2400" b="1" dirty="0" err="1">
                <a:solidFill>
                  <a:srgbClr val="00B050"/>
                </a:solidFill>
                <a:ea typeface="Verdana" panose="020B0604030504040204" pitchFamily="34" charset="0"/>
                <a:cs typeface="Verdana" panose="020B0604030504040204" pitchFamily="34" charset="0"/>
              </a:rPr>
              <a:t>Latch</a:t>
            </a:r>
            <a:r>
              <a:rPr lang="tr-TR" altLang="tr-TR" sz="2400" b="1" dirty="0">
                <a:solidFill>
                  <a:srgbClr val="00B050"/>
                </a:solidFill>
                <a:ea typeface="Verdana" panose="020B0604030504040204" pitchFamily="34" charset="0"/>
                <a:cs typeface="Verdana" panose="020B0604030504040204" pitchFamily="34" charset="0"/>
              </a:rPr>
              <a:t>)</a:t>
            </a:r>
          </a:p>
          <a:p>
            <a:pPr marL="26988" algn="just"/>
            <a:endParaRPr lang="tr-TR" altLang="tr-TR" b="1" dirty="0">
              <a:solidFill>
                <a:srgbClr val="00B050"/>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Aşağıda şekilde R-S mandalına ait doğruluk tablosunu göstermektedir.</a:t>
            </a:r>
          </a:p>
        </p:txBody>
      </p:sp>
      <p:graphicFrame>
        <p:nvGraphicFramePr>
          <p:cNvPr id="43012"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131" name="Denklem" r:id="rId4" imgW="114151" imgH="215619" progId="Equation.3">
                  <p:embed/>
                </p:oleObj>
              </mc:Choice>
              <mc:Fallback>
                <p:oleObj name="Denklem" r:id="rId4" imgW="114151" imgH="215619" progId="Equation.3">
                  <p:embed/>
                  <p:pic>
                    <p:nvPicPr>
                      <p:cNvPr id="4301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CD491A-4FD9-47E8-8339-FE9B9D8B0A8A}" type="slidenum">
              <a:rPr lang="en-US" altLang="tr-TR">
                <a:solidFill>
                  <a:srgbClr val="B5A788"/>
                </a:solidFill>
                <a:latin typeface="Gill Sans MT" panose="020B0502020104020203" pitchFamily="34" charset="0"/>
              </a:rPr>
              <a:pPr/>
              <a:t>6</a:t>
            </a:fld>
            <a:endParaRPr lang="en-US" altLang="tr-TR">
              <a:solidFill>
                <a:srgbClr val="B5A788"/>
              </a:solidFill>
              <a:latin typeface="Gill Sans MT" panose="020B0502020104020203" pitchFamily="34" charset="0"/>
            </a:endParaRPr>
          </a:p>
        </p:txBody>
      </p:sp>
      <p:pic>
        <p:nvPicPr>
          <p:cNvPr id="43015" name="Resim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2793173"/>
            <a:ext cx="46482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0" y="22225"/>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78613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2 Alt Başlık"/>
          <p:cNvSpPr>
            <a:spLocks noGrp="1"/>
          </p:cNvSpPr>
          <p:nvPr>
            <p:ph type="subTitle" idx="1"/>
          </p:nvPr>
        </p:nvSpPr>
        <p:spPr>
          <a:xfrm>
            <a:off x="171491" y="498475"/>
            <a:ext cx="6416733"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2. MANDALLAR ( LATCHS): </a:t>
            </a:r>
          </a:p>
          <a:p>
            <a:pPr marL="26988" algn="just"/>
            <a:endParaRPr lang="tr-TR" altLang="tr-TR" sz="1100" b="1" dirty="0">
              <a:solidFill>
                <a:srgbClr val="00B050"/>
              </a:solidFill>
              <a:ea typeface="Verdana" panose="020B0604030504040204" pitchFamily="34" charset="0"/>
              <a:cs typeface="Verdana" panose="020B0604030504040204" pitchFamily="34" charset="0"/>
            </a:endParaRPr>
          </a:p>
          <a:p>
            <a:pPr marL="26988" algn="just"/>
            <a:r>
              <a:rPr lang="tr-TR" altLang="tr-TR" sz="2400" b="1" dirty="0">
                <a:solidFill>
                  <a:srgbClr val="00B050"/>
                </a:solidFill>
                <a:ea typeface="Verdana" panose="020B0604030504040204" pitchFamily="34" charset="0"/>
                <a:cs typeface="Verdana" panose="020B0604030504040204" pitchFamily="34" charset="0"/>
              </a:rPr>
              <a:t>2.2 D Mandalı (D </a:t>
            </a:r>
            <a:r>
              <a:rPr lang="tr-TR" altLang="tr-TR" sz="2400" b="1" dirty="0" err="1">
                <a:solidFill>
                  <a:srgbClr val="00B050"/>
                </a:solidFill>
                <a:ea typeface="Verdana" panose="020B0604030504040204" pitchFamily="34" charset="0"/>
                <a:cs typeface="Verdana" panose="020B0604030504040204" pitchFamily="34" charset="0"/>
              </a:rPr>
              <a:t>Latch</a:t>
            </a:r>
            <a:r>
              <a:rPr lang="tr-TR" altLang="tr-TR" sz="2400" b="1" dirty="0">
                <a:solidFill>
                  <a:srgbClr val="00B050"/>
                </a:solidFill>
                <a:ea typeface="Verdana" panose="020B0604030504040204" pitchFamily="34" charset="0"/>
                <a:cs typeface="Verdana" panose="020B0604030504040204" pitchFamily="34" charset="0"/>
              </a:rPr>
              <a:t>)</a:t>
            </a:r>
          </a:p>
          <a:p>
            <a:pPr marL="26988" algn="just"/>
            <a:endParaRPr lang="tr-TR" altLang="tr-TR" sz="1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Bir R-S mandalının S ve R girişleri arasına DEĞİL kapısı bağlanarak D (Data) mandalı elde edile bilinir. Aşağıda D mandalına ait lojik diyagram, sembol, doğruluk tablosu verilmiştir.</a:t>
            </a:r>
          </a:p>
        </p:txBody>
      </p:sp>
      <p:graphicFrame>
        <p:nvGraphicFramePr>
          <p:cNvPr id="4506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155" name="Denklem" r:id="rId4" imgW="114151" imgH="215619" progId="Equation.3">
                  <p:embed/>
                </p:oleObj>
              </mc:Choice>
              <mc:Fallback>
                <p:oleObj name="Denklem" r:id="rId4" imgW="114151" imgH="215619" progId="Equation.3">
                  <p:embed/>
                  <p:pic>
                    <p:nvPicPr>
                      <p:cNvPr id="4506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6CC36C-C05B-44A4-9218-7D9D6E18F000}" type="slidenum">
              <a:rPr lang="en-US" altLang="tr-TR">
                <a:solidFill>
                  <a:srgbClr val="B5A788"/>
                </a:solidFill>
                <a:latin typeface="Gill Sans MT" panose="020B0502020104020203" pitchFamily="34" charset="0"/>
              </a:rPr>
              <a:pPr/>
              <a:t>7</a:t>
            </a:fld>
            <a:endParaRPr lang="en-US" altLang="tr-TR">
              <a:solidFill>
                <a:srgbClr val="B5A788"/>
              </a:solidFill>
              <a:latin typeface="Gill Sans MT" panose="020B0502020104020203" pitchFamily="34" charset="0"/>
            </a:endParaRPr>
          </a:p>
        </p:txBody>
      </p:sp>
      <p:pic>
        <p:nvPicPr>
          <p:cNvPr id="45063"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472" y="3714035"/>
            <a:ext cx="88392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Resim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7321" y="1451483"/>
            <a:ext cx="213518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up 8"/>
          <p:cNvGrpSpPr/>
          <p:nvPr/>
        </p:nvGrpSpPr>
        <p:grpSpPr>
          <a:xfrm>
            <a:off x="0" y="22225"/>
            <a:ext cx="9143641" cy="6744527"/>
            <a:chOff x="0" y="22225"/>
            <a:chExt cx="9143641" cy="6744527"/>
          </a:xfrm>
        </p:grpSpPr>
        <p:grpSp>
          <p:nvGrpSpPr>
            <p:cNvPr id="10" name="Grup 21"/>
            <p:cNvGrpSpPr>
              <a:grpSpLocks/>
            </p:cNvGrpSpPr>
            <p:nvPr/>
          </p:nvGrpSpPr>
          <p:grpSpPr bwMode="auto">
            <a:xfrm>
              <a:off x="0" y="22225"/>
              <a:ext cx="9143641" cy="6744527"/>
              <a:chOff x="0" y="-2240"/>
              <a:chExt cx="9144000" cy="6743608"/>
            </a:xfrm>
          </p:grpSpPr>
          <p:sp>
            <p:nvSpPr>
              <p:cNvPr id="13"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5"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2" name="Metin kutusu 11"/>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59320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2 Alt Başlık"/>
          <p:cNvSpPr>
            <a:spLocks noGrp="1"/>
          </p:cNvSpPr>
          <p:nvPr>
            <p:ph type="subTitle" idx="1"/>
          </p:nvPr>
        </p:nvSpPr>
        <p:spPr>
          <a:xfrm>
            <a:off x="166955" y="570825"/>
            <a:ext cx="8797533"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2. MANDALLAR ( LATCHS): </a:t>
            </a:r>
          </a:p>
          <a:p>
            <a:pPr marL="26988" algn="just"/>
            <a:r>
              <a:rPr lang="tr-TR" altLang="tr-TR" sz="2400" b="1" dirty="0">
                <a:solidFill>
                  <a:srgbClr val="00B050"/>
                </a:solidFill>
                <a:ea typeface="Verdana" panose="020B0604030504040204" pitchFamily="34" charset="0"/>
                <a:cs typeface="Verdana" panose="020B0604030504040204" pitchFamily="34" charset="0"/>
              </a:rPr>
              <a:t>2.3 Arkların Mandal (</a:t>
            </a:r>
            <a:r>
              <a:rPr lang="tr-TR" altLang="tr-TR" sz="2400" b="1" dirty="0" err="1">
                <a:solidFill>
                  <a:srgbClr val="00B050"/>
                </a:solidFill>
                <a:ea typeface="Verdana" panose="020B0604030504040204" pitchFamily="34" charset="0"/>
                <a:cs typeface="Verdana" panose="020B0604030504040204" pitchFamily="34" charset="0"/>
              </a:rPr>
              <a:t>Latch</a:t>
            </a:r>
            <a:r>
              <a:rPr lang="tr-TR" altLang="tr-TR" sz="2400" b="1" dirty="0">
                <a:solidFill>
                  <a:srgbClr val="00B050"/>
                </a:solidFill>
                <a:ea typeface="Verdana" panose="020B0604030504040204" pitchFamily="34" charset="0"/>
                <a:cs typeface="Verdana" panose="020B0604030504040204" pitchFamily="34" charset="0"/>
              </a:rPr>
              <a:t>) Yardımı ile Önlenmesi</a:t>
            </a:r>
            <a:endParaRPr lang="tr-TR" altLang="tr-TR" sz="2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Mandallarda ark sinyal kaynağı olarak mekanik anahtarların kullanımında oldukça sık görülen bir olaydır. Ark olayı tek bir bağlantı yapılmadan önce anahtarın mekanik yapısı nedeni ile ortaya çıkan farklı çıkış darbeleridir.</a:t>
            </a:r>
          </a:p>
        </p:txBody>
      </p:sp>
      <p:graphicFrame>
        <p:nvGraphicFramePr>
          <p:cNvPr id="47108"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80" name="Denklem" r:id="rId4" imgW="114151" imgH="215619" progId="Equation.3">
                  <p:embed/>
                </p:oleObj>
              </mc:Choice>
              <mc:Fallback>
                <p:oleObj name="Denklem" r:id="rId4" imgW="114151" imgH="215619" progId="Equation.3">
                  <p:embed/>
                  <p:pic>
                    <p:nvPicPr>
                      <p:cNvPr id="4710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0"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C22DD1-556E-4BE9-B509-B8F0F9B84D1F}" type="slidenum">
              <a:rPr lang="en-US" altLang="tr-TR">
                <a:solidFill>
                  <a:srgbClr val="B5A788"/>
                </a:solidFill>
                <a:latin typeface="Gill Sans MT" panose="020B0502020104020203" pitchFamily="34" charset="0"/>
              </a:rPr>
              <a:pPr/>
              <a:t>8</a:t>
            </a:fld>
            <a:endParaRPr lang="en-US" altLang="tr-TR">
              <a:solidFill>
                <a:srgbClr val="B5A788"/>
              </a:solidFill>
              <a:latin typeface="Gill Sans MT" panose="020B0502020104020203" pitchFamily="34" charset="0"/>
            </a:endParaRPr>
          </a:p>
        </p:txBody>
      </p:sp>
      <p:pic>
        <p:nvPicPr>
          <p:cNvPr id="47111" name="Resim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3528" y="3289947"/>
            <a:ext cx="4438650" cy="25860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7112" name="Metin kutusu 6"/>
          <p:cNvSpPr txBox="1">
            <a:spLocks noChangeArrowheads="1"/>
          </p:cNvSpPr>
          <p:nvPr/>
        </p:nvSpPr>
        <p:spPr bwMode="auto">
          <a:xfrm>
            <a:off x="4918750" y="3288169"/>
            <a:ext cx="4045737" cy="2677656"/>
          </a:xfrm>
          <a:prstGeom prst="rect">
            <a:avLst/>
          </a:prstGeom>
          <a:noFill/>
          <a:ln w="63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tr-TR" altLang="tr-TR" sz="2100" dirty="0">
                <a:solidFill>
                  <a:srgbClr val="1C4853"/>
                </a:solidFill>
                <a:latin typeface="+mn-lt"/>
              </a:rPr>
              <a:t>Ark olayları özellikle sıralı devrelerin çalışmasını etkileyen en önemli faktörlerdir. Bir seri darbe devre çalışmasına etki eden girişleri oluştururlar. Ark olaylarının etkisini önlemek için kullanılan S-R Mandal devresi yandaki şekilde</a:t>
            </a:r>
          </a:p>
          <a:p>
            <a:r>
              <a:rPr lang="tr-TR" altLang="tr-TR" sz="2100" dirty="0">
                <a:solidFill>
                  <a:srgbClr val="1C4853"/>
                </a:solidFill>
                <a:latin typeface="+mn-lt"/>
              </a:rPr>
              <a:t>gösterilmiştir.</a:t>
            </a:r>
          </a:p>
        </p:txBody>
      </p:sp>
      <p:grpSp>
        <p:nvGrpSpPr>
          <p:cNvPr id="9" name="Grup 8"/>
          <p:cNvGrpSpPr/>
          <p:nvPr/>
        </p:nvGrpSpPr>
        <p:grpSpPr>
          <a:xfrm>
            <a:off x="0" y="22225"/>
            <a:ext cx="9143641" cy="6744527"/>
            <a:chOff x="0" y="22225"/>
            <a:chExt cx="9143641" cy="6744527"/>
          </a:xfrm>
        </p:grpSpPr>
        <p:grpSp>
          <p:nvGrpSpPr>
            <p:cNvPr id="10" name="Grup 21"/>
            <p:cNvGrpSpPr>
              <a:grpSpLocks/>
            </p:cNvGrpSpPr>
            <p:nvPr/>
          </p:nvGrpSpPr>
          <p:grpSpPr bwMode="auto">
            <a:xfrm>
              <a:off x="0" y="22225"/>
              <a:ext cx="9143641" cy="6744527"/>
              <a:chOff x="0" y="-2240"/>
              <a:chExt cx="9144000" cy="6743608"/>
            </a:xfrm>
          </p:grpSpPr>
          <p:sp>
            <p:nvSpPr>
              <p:cNvPr id="13"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MANDAL ve FLİP-FLOPLAR</a:t>
                </a:r>
              </a:p>
            </p:txBody>
          </p:sp>
          <p:sp>
            <p:nvSpPr>
              <p:cNvPr id="15"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2" name="Metin kutusu 11"/>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298866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2 Alt Başlık"/>
          <p:cNvSpPr>
            <a:spLocks noGrp="1"/>
          </p:cNvSpPr>
          <p:nvPr>
            <p:ph type="subTitle" idx="1"/>
          </p:nvPr>
        </p:nvSpPr>
        <p:spPr>
          <a:xfrm>
            <a:off x="155523" y="520025"/>
            <a:ext cx="8736957" cy="5143500"/>
          </a:xfrm>
        </p:spPr>
        <p:txBody>
          <a:bodyPr/>
          <a:lstStyle/>
          <a:p>
            <a:pPr marL="26988" algn="l"/>
            <a:r>
              <a:rPr lang="tr-TR" altLang="tr-TR" sz="2400" b="1" dirty="0">
                <a:solidFill>
                  <a:srgbClr val="FF0000"/>
                </a:solidFill>
                <a:ea typeface="Verdana" panose="020B0604030504040204" pitchFamily="34" charset="0"/>
                <a:cs typeface="Verdana" panose="020B0604030504040204" pitchFamily="34" charset="0"/>
              </a:rPr>
              <a:t>2. MANDALLAR ( LATCHS): </a:t>
            </a:r>
          </a:p>
          <a:p>
            <a:pPr marL="26988" algn="just"/>
            <a:r>
              <a:rPr lang="tr-TR" altLang="tr-TR" sz="2400" b="1" dirty="0">
                <a:solidFill>
                  <a:srgbClr val="00B050"/>
                </a:solidFill>
                <a:ea typeface="Verdana" panose="020B0604030504040204" pitchFamily="34" charset="0"/>
                <a:cs typeface="Verdana" panose="020B0604030504040204" pitchFamily="34" charset="0"/>
              </a:rPr>
              <a:t>2.3 Ark olayının Mandal (</a:t>
            </a:r>
            <a:r>
              <a:rPr lang="tr-TR" altLang="tr-TR" sz="2400" b="1" dirty="0" err="1">
                <a:solidFill>
                  <a:srgbClr val="00B050"/>
                </a:solidFill>
                <a:ea typeface="Verdana" panose="020B0604030504040204" pitchFamily="34" charset="0"/>
                <a:cs typeface="Verdana" panose="020B0604030504040204" pitchFamily="34" charset="0"/>
              </a:rPr>
              <a:t>Latch</a:t>
            </a:r>
            <a:r>
              <a:rPr lang="tr-TR" altLang="tr-TR" sz="2400" b="1" dirty="0">
                <a:solidFill>
                  <a:srgbClr val="00B050"/>
                </a:solidFill>
                <a:ea typeface="Verdana" panose="020B0604030504040204" pitchFamily="34" charset="0"/>
                <a:cs typeface="Verdana" panose="020B0604030504040204" pitchFamily="34" charset="0"/>
              </a:rPr>
              <a:t>) Yardımı ile Önlenmesi</a:t>
            </a:r>
            <a:endParaRPr lang="tr-TR" altLang="tr-TR" sz="2400" dirty="0">
              <a:solidFill>
                <a:srgbClr val="1C4853"/>
              </a:solidFill>
              <a:ea typeface="Verdana" panose="020B0604030504040204" pitchFamily="34" charset="0"/>
              <a:cs typeface="Verdana" panose="020B0604030504040204" pitchFamily="34" charset="0"/>
            </a:endParaRPr>
          </a:p>
          <a:p>
            <a:pPr marL="26988" algn="just"/>
            <a:r>
              <a:rPr lang="tr-TR" altLang="tr-TR" sz="2400" dirty="0">
                <a:solidFill>
                  <a:srgbClr val="1C4853"/>
                </a:solidFill>
                <a:ea typeface="Verdana" panose="020B0604030504040204" pitchFamily="34" charset="0"/>
                <a:cs typeface="Verdana" panose="020B0604030504040204" pitchFamily="34" charset="0"/>
              </a:rPr>
              <a:t>Eğer anahtar 1 pozisyonunda ise R girişi 0, S girişi 1 olacağından (silme durumu) çıkış 0 olacaktır. Anahtar 2 pozisyonuna alınırsa R girişi </a:t>
            </a:r>
            <a:r>
              <a:rPr lang="tr-TR" altLang="tr-TR" sz="2400" dirty="0" err="1">
                <a:solidFill>
                  <a:srgbClr val="1C4853"/>
                </a:solidFill>
                <a:ea typeface="Verdana" panose="020B0604030504040204" pitchFamily="34" charset="0"/>
                <a:cs typeface="Verdana" panose="020B0604030504040204" pitchFamily="34" charset="0"/>
              </a:rPr>
              <a:t>pull-up</a:t>
            </a:r>
            <a:r>
              <a:rPr lang="tr-TR" altLang="tr-TR" sz="2400" dirty="0">
                <a:solidFill>
                  <a:srgbClr val="1C4853"/>
                </a:solidFill>
                <a:ea typeface="Verdana" panose="020B0604030504040204" pitchFamily="34" charset="0"/>
                <a:cs typeface="Verdana" panose="020B0604030504040204" pitchFamily="34" charset="0"/>
              </a:rPr>
              <a:t> direnci ile 1’e çekilecek ve S girişi 0 olacaktır. Çok kısa süre S girişinde ark görülecek (S =0) ancak bu durumda mandal bir önceki konumunu koruyacaktır.</a:t>
            </a:r>
          </a:p>
        </p:txBody>
      </p:sp>
      <p:graphicFrame>
        <p:nvGraphicFramePr>
          <p:cNvPr id="4915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203" name="Denklem" r:id="rId4" imgW="114151" imgH="215619" progId="Equation.3">
                  <p:embed/>
                </p:oleObj>
              </mc:Choice>
              <mc:Fallback>
                <p:oleObj name="Denklem" r:id="rId4" imgW="114151" imgH="215619" progId="Equation.3">
                  <p:embed/>
                  <p:pic>
                    <p:nvPicPr>
                      <p:cNvPr id="4915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Slayt Numarası Yer Tutucusu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B90E619-F18A-424C-BE1C-11A580F2A5E8}" type="slidenum">
              <a:rPr lang="en-US" altLang="tr-TR">
                <a:solidFill>
                  <a:srgbClr val="B5A788"/>
                </a:solidFill>
                <a:latin typeface="Gill Sans MT" panose="020B0502020104020203" pitchFamily="34" charset="0"/>
              </a:rPr>
              <a:pPr/>
              <a:t>9</a:t>
            </a:fld>
            <a:endParaRPr lang="en-US" altLang="tr-TR">
              <a:solidFill>
                <a:srgbClr val="B5A788"/>
              </a:solidFill>
              <a:latin typeface="Gill Sans MT" panose="020B0502020104020203" pitchFamily="34" charset="0"/>
            </a:endParaRPr>
          </a:p>
        </p:txBody>
      </p:sp>
      <p:pic>
        <p:nvPicPr>
          <p:cNvPr id="49159" name="Resim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3377" y="3071012"/>
            <a:ext cx="5940425"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 7"/>
          <p:cNvGrpSpPr/>
          <p:nvPr/>
        </p:nvGrpSpPr>
        <p:grpSpPr>
          <a:xfrm>
            <a:off x="-11568" y="0"/>
            <a:ext cx="9143641" cy="6744527"/>
            <a:chOff x="0" y="22225"/>
            <a:chExt cx="9143641" cy="6744527"/>
          </a:xfrm>
        </p:grpSpPr>
        <p:grpSp>
          <p:nvGrpSpPr>
            <p:cNvPr id="9" name="Grup 21"/>
            <p:cNvGrpSpPr>
              <a:grpSpLocks/>
            </p:cNvGrpSpPr>
            <p:nvPr/>
          </p:nvGrpSpPr>
          <p:grpSpPr bwMode="auto">
            <a:xfrm>
              <a:off x="0" y="22225"/>
              <a:ext cx="9143641" cy="6744527"/>
              <a:chOff x="0" y="-2240"/>
              <a:chExt cx="9144000" cy="6743608"/>
            </a:xfrm>
          </p:grpSpPr>
          <p:sp>
            <p:nvSpPr>
              <p:cNvPr id="12" name="9 Metin Yer Tutucusu"/>
              <p:cNvSpPr txBox="1">
                <a:spLocks/>
              </p:cNvSpPr>
              <p:nvPr/>
            </p:nvSpPr>
            <p:spPr bwMode="auto">
              <a:xfrm>
                <a:off x="0" y="-2240"/>
                <a:ext cx="9144000" cy="332655"/>
              </a:xfrm>
              <a:prstGeom prst="rect">
                <a:avLst/>
              </a:prstGeom>
              <a:solidFill>
                <a:schemeClr val="accent2"/>
              </a:solidFill>
              <a:ln w="9525">
                <a:solidFill>
                  <a:srgbClr val="000000"/>
                </a:solidFill>
                <a:miter lim="800000"/>
                <a:headEnd/>
                <a:tailEnd/>
              </a:ln>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ts val="1200"/>
                  </a:spcBef>
                  <a:buNone/>
                </a:pPr>
                <a:r>
                  <a:rPr lang="tr-TR" altLang="tr-TR" sz="1200" b="1" dirty="0">
                    <a:solidFill>
                      <a:schemeClr val="bg1"/>
                    </a:solidFill>
                  </a:rPr>
                  <a:t> MANDAL ve FLİP-FLOPLAR</a:t>
                </a:r>
              </a:p>
            </p:txBody>
          </p:sp>
          <p:sp>
            <p:nvSpPr>
              <p:cNvPr id="14" name="Picture 4"/>
              <p:cNvSpPr>
                <a:spLocks noChangeAspect="1"/>
              </p:cNvSpPr>
              <p:nvPr/>
            </p:nvSpPr>
            <p:spPr bwMode="auto">
              <a:xfrm>
                <a:off x="226481" y="6211819"/>
                <a:ext cx="2628831" cy="52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tr-TR" altLang="tr-TR"/>
              </a:p>
            </p:txBody>
          </p:sp>
        </p:grpSp>
        <p:sp>
          <p:nvSpPr>
            <p:cNvPr id="11" name="Metin kutusu 10"/>
            <p:cNvSpPr txBox="1"/>
            <p:nvPr/>
          </p:nvSpPr>
          <p:spPr>
            <a:xfrm>
              <a:off x="6371754" y="6358036"/>
              <a:ext cx="2664296" cy="276999"/>
            </a:xfrm>
            <a:prstGeom prst="rect">
              <a:avLst/>
            </a:prstGeom>
            <a:noFill/>
          </p:spPr>
          <p:txBody>
            <a:bodyPr wrap="square" rtlCol="0">
              <a:spAutoFit/>
            </a:bodyPr>
            <a:lstStyle/>
            <a:p>
              <a:pPr algn="r"/>
              <a:r>
                <a:rPr lang="tr-TR" sz="1200" dirty="0">
                  <a:solidFill>
                    <a:schemeClr val="bg1"/>
                  </a:solidFill>
                  <a:latin typeface="+mn-lt"/>
                </a:rPr>
                <a:t>Doç. Dr. Orhan ER</a:t>
              </a:r>
              <a:endParaRPr lang="tr-TR" sz="1200" dirty="0">
                <a:latin typeface="+mn-lt"/>
              </a:endParaRPr>
            </a:p>
          </p:txBody>
        </p:sp>
      </p:grpSp>
    </p:spTree>
    <p:extLst>
      <p:ext uri="{BB962C8B-B14F-4D97-AF65-F5344CB8AC3E}">
        <p14:creationId xmlns:p14="http://schemas.microsoft.com/office/powerpoint/2010/main" val="207424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_PRESENTER" val="a7b27cc52792c1e7a7aa31f5b569ad49d9bf11"/>
</p:tagLst>
</file>

<file path=ppt/theme/theme1.xml><?xml version="1.0" encoding="utf-8"?>
<a:theme xmlns:a="http://schemas.openxmlformats.org/drawingml/2006/main" name="Blue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_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d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ed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Green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Green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52111</TotalTime>
  <Words>2154</Words>
  <Application>Microsoft Office PowerPoint</Application>
  <PresentationFormat>Ekran Gösterisi (4:3)</PresentationFormat>
  <Paragraphs>230</Paragraphs>
  <Slides>29</Slides>
  <Notes>28</Notes>
  <HiddenSlides>0</HiddenSlides>
  <MMClips>0</MMClips>
  <ScaleCrop>false</ScaleCrop>
  <HeadingPairs>
    <vt:vector size="8" baseType="variant">
      <vt:variant>
        <vt:lpstr>Kullanılan Yazı Tipleri</vt:lpstr>
      </vt:variant>
      <vt:variant>
        <vt:i4>6</vt:i4>
      </vt:variant>
      <vt:variant>
        <vt:lpstr>Tema</vt:lpstr>
      </vt:variant>
      <vt:variant>
        <vt:i4>7</vt:i4>
      </vt:variant>
      <vt:variant>
        <vt:lpstr>Eklenmiş OLE Hizmet Programları</vt:lpstr>
      </vt:variant>
      <vt:variant>
        <vt:i4>1</vt:i4>
      </vt:variant>
      <vt:variant>
        <vt:lpstr>Slayt Başlıkları</vt:lpstr>
      </vt:variant>
      <vt:variant>
        <vt:i4>29</vt:i4>
      </vt:variant>
    </vt:vector>
  </HeadingPairs>
  <TitlesOfParts>
    <vt:vector size="43" baseType="lpstr">
      <vt:lpstr>Arial</vt:lpstr>
      <vt:lpstr>Arial Black</vt:lpstr>
      <vt:lpstr>Calibri</vt:lpstr>
      <vt:lpstr>Calibri Light</vt:lpstr>
      <vt:lpstr>Gill Sans MT</vt:lpstr>
      <vt:lpstr>Verdana</vt:lpstr>
      <vt:lpstr>Blue_Theme</vt:lpstr>
      <vt:lpstr>Blue_ Theme</vt:lpstr>
      <vt:lpstr>Red_Theme</vt:lpstr>
      <vt:lpstr>Red Theme</vt:lpstr>
      <vt:lpstr>Green_Theme</vt:lpstr>
      <vt:lpstr>Green Theme</vt:lpstr>
      <vt:lpstr>Office Theme</vt:lpstr>
      <vt:lpstr>Denklem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Ozge Oral</dc:creator>
  <cp:lastModifiedBy>Sau</cp:lastModifiedBy>
  <cp:revision>462</cp:revision>
  <dcterms:created xsi:type="dcterms:W3CDTF">2011-05-11T10:23:12Z</dcterms:created>
  <dcterms:modified xsi:type="dcterms:W3CDTF">2024-10-22T08:32:44Z</dcterms:modified>
</cp:coreProperties>
</file>