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5403E0-DBA2-472D-B42A-28A8DA74AA83}">
  <a:tblStyle styleId="{BB5403E0-DBA2-472D-B42A-28A8DA74A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9e542a7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9e542a77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9e542a7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9e542a77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92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9e542a7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9e542a77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1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9e542a7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9e542a77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92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5200"/>
              <a:buNone/>
              <a:defRPr sz="5200" b="1">
                <a:solidFill>
                  <a:srgbClr val="00754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5" y="4172200"/>
            <a:ext cx="9144000" cy="971400"/>
          </a:xfrm>
          <a:prstGeom prst="rect">
            <a:avLst/>
          </a:prstGeom>
          <a:solidFill>
            <a:srgbClr val="00754B"/>
          </a:solidFill>
          <a:ln w="9525" cap="flat" cmpd="sng">
            <a:solidFill>
              <a:srgbClr val="0075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2675" y="4338418"/>
            <a:ext cx="1618475" cy="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3075" y="4838625"/>
            <a:ext cx="501600" cy="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1F1F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2800"/>
              <a:buFont typeface="Georgia"/>
              <a:buNone/>
              <a:defRPr sz="2800" b="1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87900" y="2140100"/>
            <a:ext cx="514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080" dirty="0">
                <a:solidFill>
                  <a:srgbClr val="1A7A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  <a:endParaRPr sz="7080" dirty="0">
              <a:solidFill>
                <a:srgbClr val="1A7A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Situation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/>
            <a:r>
              <a:rPr lang="en-US" sz="2400" dirty="0"/>
              <a:t>We have embarked on a project to develop a machine learning model that could predict customer churn.</a:t>
            </a:r>
          </a:p>
          <a:p>
            <a:pPr marL="342900" algn="just"/>
            <a:endParaRPr lang="en-US" sz="2400" dirty="0"/>
          </a:p>
          <a:p>
            <a:pPr marL="342900" algn="just"/>
            <a:r>
              <a:rPr lang="en-US" sz="2400" dirty="0"/>
              <a:t>Our objective is to identify customers who are most likely to churn so that we can implement appropriate retention strategies.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Complication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/>
            <a:r>
              <a:rPr lang="en-US" sz="2400" dirty="0"/>
              <a:t>The model shows high accuracy (0.91) in predicting customer retention but struggles in identifying customers who will churn.</a:t>
            </a:r>
          </a:p>
          <a:p>
            <a:pPr marL="342900" algn="just"/>
            <a:endParaRPr lang="en-US" sz="2400" dirty="0"/>
          </a:p>
          <a:p>
            <a:pPr marL="342900" algn="just"/>
            <a:r>
              <a:rPr lang="en-US" sz="2400" dirty="0"/>
              <a:t>While the precision for predicting churn is high (0.86), the recall is low (0.08), indicating many customers who churn are not being correctly identified by the model.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411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/>
            <a:r>
              <a:rPr lang="en-US" sz="2400" dirty="0"/>
              <a:t>How can we improve our model's ability to correctly identify customers who will churn, thereby increasing its overall effectiveness and impact?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689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Answer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algn="just"/>
            <a:r>
              <a:rPr lang="en-US" sz="2400" dirty="0"/>
              <a:t>We propose to revisit the feature selection and engineering process, explore different model types, or tune the parameters of the current model.</a:t>
            </a:r>
          </a:p>
          <a:p>
            <a:pPr marL="342900" algn="just"/>
            <a:endParaRPr lang="en-US" sz="2400" dirty="0"/>
          </a:p>
          <a:p>
            <a:pPr marL="342900" algn="just"/>
            <a:r>
              <a:rPr lang="en-US" sz="2400" dirty="0"/>
              <a:t>By improving the model in this way, we can more effectively target customers who might churn with retention strategies, thereby potentially increasing customer loyalty and reducing lost revenue due to churn.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06891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180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Georgia</vt:lpstr>
      <vt:lpstr>Times New Roman</vt:lpstr>
      <vt:lpstr>Simple Light</vt:lpstr>
      <vt:lpstr>Executive Summary</vt:lpstr>
      <vt:lpstr>Situation</vt:lpstr>
      <vt:lpstr>Complication</vt:lpstr>
      <vt:lpstr>Question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new boxes</dc:title>
  <dc:creator>Sabirin</dc:creator>
  <cp:lastModifiedBy>Windows User</cp:lastModifiedBy>
  <cp:revision>5</cp:revision>
  <dcterms:modified xsi:type="dcterms:W3CDTF">2023-08-27T06:33:46Z</dcterms:modified>
</cp:coreProperties>
</file>