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4"/>
  </p:normalViewPr>
  <p:slideViewPr>
    <p:cSldViewPr snapToGrid="0" snapToObjects="1">
      <p:cViewPr>
        <p:scale>
          <a:sx n="70" d="100"/>
          <a:sy n="70" d="100"/>
        </p:scale>
        <p:origin x="4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B1C-F075-204A-5937-3ECE459B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EF481-B69B-959D-9D8F-63E0AF86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D7E7-3893-4826-2376-06535A5D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B1E5-02AA-37FE-B742-5CF9AC3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7760-27F0-5344-03D7-F705FAB1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9914-80BB-65A8-16A9-F307AA79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FF684-EDF9-92FB-54D4-C7BE0F8C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57D9-564E-225E-0040-892FCF12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C0E8-6196-B079-8733-EC3CE9EA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4C05-5194-9BFE-B9D5-EF86880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95B5A-1895-56E0-D6D7-0DB7EFBA0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C343-58F1-3887-D4DC-9C38824E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BC98-98DD-4C77-E6DC-2586CB8C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C536-EC5D-1DF5-0B49-5584027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612E-B0DC-DB45-3CD3-B2C636C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173D-C6A0-C4A9-7DBE-000D8B83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1CC5-249C-8E28-1005-D6605769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B56F-F0FF-9DED-E244-D3DD996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E3FD-C2E3-5F2B-76BA-08645CB8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0D31-2AE2-7813-542A-3A750D0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3F63-BE61-AA14-DC08-4CF8E41D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E83B-32F0-F3F3-E681-90FCBD9A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56F7-D8C4-FF05-128F-90F57A28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C84D-A2CC-C334-6378-55750961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7480-31CD-2E01-4A86-D83F3DC8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AB6C-310C-283F-DCEC-6CDA163F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76D1-8F4F-3E3D-0CCF-61A8002F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C644-6B8E-7B21-BDE8-8266965F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D07C0-291C-E024-B501-8F017050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6E6D-D0CB-A0EB-3446-DFA71933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94712-922D-3684-1D2D-D168C369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631F-0DE7-B13D-D491-28FA06C4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26EC-6D5D-501B-DE2B-6FF62E9D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121BF-E036-90CD-4C00-D20D59879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F1F32-023F-1C70-4244-F214A1474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3BDD-44C6-3442-A086-40C6B33FC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90B3E-9A4F-113C-F06D-0FDCDB66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07C50-2D66-BBC2-89C8-77667CBE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FEAA1-C2DC-CD13-3C3D-8D81F2A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1CA9-644C-A1E8-4298-1F3C580B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EE570-D944-B02A-A081-D067191F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BB7A-4C1F-86BB-B3AD-8BBD054D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C9E96-29F4-62DE-6005-1664825E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36B2-0AAA-6638-F844-113B0EFA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551F2-29A2-867D-B4FF-451C5993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B92DC-52C4-7898-E4F2-915ED3E7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5F55-4D7D-3C48-2180-407B3B16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824C-3E11-F027-A14C-4ACD0D20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72645-0CB3-A02F-5AE9-569C3A56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7624-8A5A-87D4-33DD-AE6FEDF7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7F1B4-C43F-879F-E1F4-460E820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0669E-EF84-F48B-0EF1-26F9196B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48F3-C695-3E23-62C6-3DCF282A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80B5A-21D1-D7B8-5F83-E6CA3F40B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2839-14F2-E8F7-550E-36D5BEAF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2BEB1-EF98-7237-B958-95FBE2A0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040F-30EA-AD5E-F9B9-EE4E684D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EB8A1-395F-72A9-9406-A8FD52E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0D3DF-EC35-CC14-EAF1-A0DE8BDE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D2B4-56D9-23BB-CB08-9CD83DD4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6580-0E67-F4D6-6FB5-8707C3B4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DD2B-02F6-FD41-9579-68DD8AD7DD4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66F1-E621-14E1-AF80-A040C271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59A9-8116-E3A5-DA3B-1A6525C89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AFA58A-412E-FA12-DF38-51AC9598E44E}"/>
              </a:ext>
            </a:extLst>
          </p:cNvPr>
          <p:cNvSpPr/>
          <p:nvPr/>
        </p:nvSpPr>
        <p:spPr>
          <a:xfrm>
            <a:off x="1102435" y="1915168"/>
            <a:ext cx="1548000" cy="1548000"/>
          </a:xfrm>
          <a:prstGeom prst="roundRect">
            <a:avLst>
              <a:gd name="adj" fmla="val 15468"/>
            </a:avLst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1AB385-CE3A-B036-CABB-9535AF1D1DAA}"/>
              </a:ext>
            </a:extLst>
          </p:cNvPr>
          <p:cNvSpPr/>
          <p:nvPr/>
        </p:nvSpPr>
        <p:spPr>
          <a:xfrm>
            <a:off x="7751117" y="1915168"/>
            <a:ext cx="3276000" cy="3276000"/>
          </a:xfrm>
          <a:prstGeom prst="roundRect">
            <a:avLst>
              <a:gd name="adj" fmla="val 659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4F9D85-11F9-A94E-56B8-68E348838131}"/>
              </a:ext>
            </a:extLst>
          </p:cNvPr>
          <p:cNvSpPr/>
          <p:nvPr/>
        </p:nvSpPr>
        <p:spPr>
          <a:xfrm>
            <a:off x="3562776" y="1915168"/>
            <a:ext cx="3276000" cy="1548000"/>
          </a:xfrm>
          <a:prstGeom prst="roundRect">
            <a:avLst>
              <a:gd name="adj" fmla="val 13616"/>
            </a:avLst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21B59-1A67-E9BD-22FE-488562223D0B}"/>
              </a:ext>
            </a:extLst>
          </p:cNvPr>
          <p:cNvSpPr txBox="1"/>
          <p:nvPr/>
        </p:nvSpPr>
        <p:spPr>
          <a:xfrm>
            <a:off x="1102435" y="1308100"/>
            <a:ext cx="15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CC59-84E6-5532-D75E-3A241FCB7E88}"/>
              </a:ext>
            </a:extLst>
          </p:cNvPr>
          <p:cNvSpPr txBox="1"/>
          <p:nvPr/>
        </p:nvSpPr>
        <p:spPr>
          <a:xfrm>
            <a:off x="3562776" y="1308100"/>
            <a:ext cx="15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ACFD-A020-CBEF-318F-773FDBAFD15D}"/>
              </a:ext>
            </a:extLst>
          </p:cNvPr>
          <p:cNvSpPr txBox="1"/>
          <p:nvPr/>
        </p:nvSpPr>
        <p:spPr>
          <a:xfrm>
            <a:off x="7751117" y="1297500"/>
            <a:ext cx="15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DF8C2-9392-EE60-CF50-6E53810A4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5" r="21119"/>
          <a:stretch/>
        </p:blipFill>
        <p:spPr>
          <a:xfrm>
            <a:off x="1246435" y="2292527"/>
            <a:ext cx="1260000" cy="7932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4E434-5584-C12A-ECE3-8BFA92F68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2" b="9269"/>
          <a:stretch/>
        </p:blipFill>
        <p:spPr>
          <a:xfrm>
            <a:off x="4120776" y="2059332"/>
            <a:ext cx="2160000" cy="12596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A7980-267D-B5D3-3E6A-6629E4F2D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17" y="2059332"/>
            <a:ext cx="2700000" cy="29883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44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Smailes</dc:creator>
  <cp:lastModifiedBy>Windows User</cp:lastModifiedBy>
  <cp:revision>11</cp:revision>
  <cp:lastPrinted>2022-07-31T17:07:11Z</cp:lastPrinted>
  <dcterms:created xsi:type="dcterms:W3CDTF">2022-07-31T14:49:40Z</dcterms:created>
  <dcterms:modified xsi:type="dcterms:W3CDTF">2024-05-22T02:35:33Z</dcterms:modified>
</cp:coreProperties>
</file>