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nva Sans" panose="020B0604020202020204" charset="0"/>
      <p:regular r:id="rId29"/>
    </p:embeddedFont>
    <p:embeddedFont>
      <p:font typeface="Canva Sans Bold" panose="020B0604020202020204" charset="0"/>
      <p:regular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Open Sans Bold" panose="020B0806030504020204" charset="0"/>
      <p:regular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Bold" panose="00000800000000000000" pitchFamily="2" charset="0"/>
      <p:regular r:id="rId4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33866" y="1743193"/>
            <a:ext cx="6825434" cy="68006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4715" y="1028700"/>
            <a:ext cx="1212860" cy="121286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44715" y="3965585"/>
            <a:ext cx="7418427" cy="1177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Data Science in R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4715" y="5185727"/>
            <a:ext cx="3591401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Poppins"/>
              </a:rPr>
              <a:t>Presentation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4715" y="6989762"/>
            <a:ext cx="3585210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Group Members: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3161" y="7700961"/>
            <a:ext cx="4187785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Canva Sans"/>
              </a:rPr>
              <a:t>Shaheer Sarfraz ( P190026)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Canva Sans"/>
              </a:rPr>
              <a:t>Hassam Ud Din ( P190029)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23936" y="4295775"/>
            <a:ext cx="9425464" cy="15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Data Acquisition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18877" y="3253700"/>
            <a:ext cx="1132163" cy="8756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34720" y="4636088"/>
            <a:ext cx="3863340" cy="937260"/>
            <a:chOff x="0" y="0"/>
            <a:chExt cx="1017505" cy="2468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53386" y="3303350"/>
            <a:ext cx="826008" cy="826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-251460" y="958860"/>
            <a:ext cx="8819012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Web Scraping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40936" y="4735148"/>
            <a:ext cx="345090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beautiful soup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524938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9189940" y="4636088"/>
            <a:ext cx="3863340" cy="937260"/>
            <a:chOff x="0" y="0"/>
            <a:chExt cx="1017505" cy="246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510045" y="4735148"/>
            <a:ext cx="122312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rvest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20460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5528437" y="5705158"/>
            <a:ext cx="3290576" cy="1026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7"/>
              </a:lnSpc>
            </a:pPr>
            <a:r>
              <a:rPr lang="en-US" sz="1962">
                <a:solidFill>
                  <a:srgbClr val="404040"/>
                </a:solidFill>
                <a:latin typeface="Canva Sans"/>
              </a:rPr>
              <a:t>Beautiful Soup is a Python package for parsing HTML and XML documents.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6322" y="5705158"/>
            <a:ext cx="3290576" cy="1026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3"/>
              </a:lnSpc>
            </a:pPr>
            <a:r>
              <a:rPr lang="en-US" sz="1959">
                <a:solidFill>
                  <a:srgbClr val="404040"/>
                </a:solidFill>
                <a:latin typeface="Canva Sans"/>
              </a:rPr>
              <a:t>rvest helps you scrape (or harvest) data from web pages.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396373" y="-64124"/>
            <a:ext cx="10396312" cy="10415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18877" y="3253700"/>
            <a:ext cx="1132163" cy="8756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34720" y="4636088"/>
            <a:ext cx="3863340" cy="937260"/>
            <a:chOff x="0" y="0"/>
            <a:chExt cx="1017505" cy="2468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53386" y="3303350"/>
            <a:ext cx="826008" cy="826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1000770"/>
            <a:ext cx="3904112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OCR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57859" y="4735148"/>
            <a:ext cx="221706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tessaract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524938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9189940" y="4636088"/>
            <a:ext cx="3863340" cy="937260"/>
            <a:chOff x="0" y="0"/>
            <a:chExt cx="1017505" cy="246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13078" y="4735148"/>
            <a:ext cx="221706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tessaract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20460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5528437" y="5705158"/>
            <a:ext cx="3290576" cy="1369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7"/>
              </a:lnSpc>
            </a:pPr>
            <a:r>
              <a:rPr lang="en-US" sz="1962">
                <a:solidFill>
                  <a:srgbClr val="404040"/>
                </a:solidFill>
                <a:latin typeface="Canva Sans"/>
              </a:rPr>
              <a:t>Tesseract is an optical character recognition engine for various operating systems.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6322" y="5705158"/>
            <a:ext cx="3290576" cy="13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3"/>
              </a:lnSpc>
            </a:pPr>
            <a:r>
              <a:rPr lang="en-US" sz="1959">
                <a:solidFill>
                  <a:srgbClr val="404040"/>
                </a:solidFill>
                <a:latin typeface="Canva Sans"/>
              </a:rPr>
              <a:t>Tesseract is an optical character recognition engine for various operating systems.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396373" y="-64124"/>
            <a:ext cx="10396312" cy="10415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18877" y="3253700"/>
            <a:ext cx="1132163" cy="8756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34720" y="4636088"/>
            <a:ext cx="3863340" cy="937260"/>
            <a:chOff x="0" y="0"/>
            <a:chExt cx="1017505" cy="2468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53386" y="3303350"/>
            <a:ext cx="826008" cy="826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1000770"/>
            <a:ext cx="3561212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PDF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53146" y="4735148"/>
            <a:ext cx="142648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pypdf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524938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9189940" y="4636088"/>
            <a:ext cx="3863340" cy="937260"/>
            <a:chOff x="0" y="0"/>
            <a:chExt cx="1017505" cy="246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104518" y="4735148"/>
            <a:ext cx="203418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pdftools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20460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5558928" y="5679518"/>
            <a:ext cx="3229594" cy="1925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7"/>
              </a:lnSpc>
            </a:pPr>
            <a:r>
              <a:rPr lang="en-US" sz="1826">
                <a:solidFill>
                  <a:srgbClr val="404040"/>
                </a:solidFill>
                <a:latin typeface="Canva Sans"/>
              </a:rPr>
              <a:t>PyPDF2 is a free and open-source pure-python PDF library capable of splitting, merging, cropping, and transforming the pages of PDF files.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6322" y="5705158"/>
            <a:ext cx="3290576" cy="971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04"/>
              </a:lnSpc>
            </a:pPr>
            <a:r>
              <a:rPr lang="en-US" sz="1860">
                <a:solidFill>
                  <a:srgbClr val="404040"/>
                </a:solidFill>
                <a:latin typeface="Canva Sans"/>
              </a:rPr>
              <a:t>pdftools: Text Extraction, Rendering and Converting of PDF Documents.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396373" y="-64124"/>
            <a:ext cx="10396312" cy="104152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24587" y="4295775"/>
            <a:ext cx="203882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nva Sans Bold"/>
              </a:rPr>
              <a:t>ETL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18877" y="3253700"/>
            <a:ext cx="1132163" cy="8756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34720" y="4636088"/>
            <a:ext cx="3863340" cy="937260"/>
            <a:chOff x="0" y="0"/>
            <a:chExt cx="1017505" cy="2468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53386" y="3303350"/>
            <a:ext cx="826008" cy="826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1000770"/>
            <a:ext cx="3469772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ETL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71316" y="4762500"/>
            <a:ext cx="1353484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FFFFFF"/>
                </a:solidFill>
                <a:latin typeface="Canva Sans"/>
              </a:rPr>
              <a:t>PETL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524938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9189940" y="4636088"/>
            <a:ext cx="3863340" cy="937260"/>
            <a:chOff x="0" y="0"/>
            <a:chExt cx="1017505" cy="246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01827" y="4735148"/>
            <a:ext cx="223956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tidyverse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20460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5528437" y="5705158"/>
            <a:ext cx="3290576" cy="1369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7"/>
              </a:lnSpc>
            </a:pPr>
            <a:r>
              <a:rPr lang="en-US" sz="1962">
                <a:solidFill>
                  <a:srgbClr val="404040"/>
                </a:solidFill>
                <a:latin typeface="Canva Sans"/>
              </a:rPr>
              <a:t>petl is a general purpose Python package for extracting, transforming and loading tables of data.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6322" y="5705158"/>
            <a:ext cx="3290576" cy="13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3"/>
              </a:lnSpc>
            </a:pPr>
            <a:r>
              <a:rPr lang="en-US" sz="1959">
                <a:solidFill>
                  <a:srgbClr val="404040"/>
                </a:solidFill>
                <a:latin typeface="Canva Sans"/>
              </a:rPr>
              <a:t>The tidyverse is an opinionated collection of R packages designed for data science.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396373" y="-64124"/>
            <a:ext cx="10396312" cy="104152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81146" y="4295775"/>
            <a:ext cx="852570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nva Sans Bold"/>
              </a:rPr>
              <a:t>Data Wrangling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18877" y="3253700"/>
            <a:ext cx="1132163" cy="8756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34720" y="4636088"/>
            <a:ext cx="3863340" cy="937260"/>
            <a:chOff x="0" y="0"/>
            <a:chExt cx="1017505" cy="2468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53386" y="3303350"/>
            <a:ext cx="826008" cy="826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00770"/>
            <a:ext cx="3115151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Import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95091" y="4735148"/>
            <a:ext cx="174259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pandas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524938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9189940" y="4636088"/>
            <a:ext cx="3863340" cy="937260"/>
            <a:chOff x="0" y="0"/>
            <a:chExt cx="1017505" cy="246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476112" y="4735148"/>
            <a:ext cx="1497442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 err="1">
                <a:solidFill>
                  <a:srgbClr val="FFFFFF"/>
                </a:solidFill>
                <a:latin typeface="Canva Sans"/>
              </a:rPr>
              <a:t>readr</a:t>
            </a:r>
            <a:endParaRPr lang="en-US" sz="3900" dirty="0">
              <a:solidFill>
                <a:srgbClr val="FFFFFF"/>
              </a:solidFill>
              <a:latin typeface="Canva Sans"/>
            </a:endParaRP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20460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5528437" y="5705158"/>
            <a:ext cx="3290576" cy="171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7"/>
              </a:lnSpc>
            </a:pPr>
            <a:r>
              <a:rPr lang="en-US" sz="1962">
                <a:solidFill>
                  <a:srgbClr val="404040"/>
                </a:solidFill>
                <a:latin typeface="Canva Sans"/>
              </a:rPr>
              <a:t>pandas is a software library written for the Python programming language for data manipulation and analysis.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6322" y="5705158"/>
            <a:ext cx="3290576" cy="171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3"/>
              </a:lnSpc>
            </a:pPr>
            <a:r>
              <a:rPr lang="en-US" sz="1959">
                <a:solidFill>
                  <a:srgbClr val="404040"/>
                </a:solidFill>
                <a:latin typeface="Canva Sans"/>
              </a:rPr>
              <a:t>readr package is used to make rectangular data out of comma separated (csv), tab separated (tsv) or fixed width files (fwf) and into R.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396373" y="-64124"/>
            <a:ext cx="10396312" cy="104152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18877" y="3253700"/>
            <a:ext cx="1132163" cy="8756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34720" y="4636088"/>
            <a:ext cx="3863340" cy="937260"/>
            <a:chOff x="0" y="0"/>
            <a:chExt cx="1017505" cy="2468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53386" y="3303350"/>
            <a:ext cx="826008" cy="826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00770"/>
            <a:ext cx="4155400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Cleaning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95091" y="4735148"/>
            <a:ext cx="174259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pandas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524938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9189940" y="4636088"/>
            <a:ext cx="3863340" cy="937260"/>
            <a:chOff x="0" y="0"/>
            <a:chExt cx="1017505" cy="246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550943" y="4735148"/>
            <a:ext cx="1183857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 err="1">
                <a:solidFill>
                  <a:srgbClr val="FFFFFF"/>
                </a:solidFill>
                <a:latin typeface="Canva Sans"/>
              </a:rPr>
              <a:t>tidyr</a:t>
            </a:r>
            <a:endParaRPr lang="en-US" sz="3900" dirty="0">
              <a:solidFill>
                <a:srgbClr val="FFFFFF"/>
              </a:solidFill>
              <a:latin typeface="Canva Sans"/>
            </a:endParaRP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20460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5528437" y="5705158"/>
            <a:ext cx="3290576" cy="171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7"/>
              </a:lnSpc>
            </a:pPr>
            <a:r>
              <a:rPr lang="en-US" sz="1962">
                <a:solidFill>
                  <a:srgbClr val="404040"/>
                </a:solidFill>
                <a:latin typeface="Canva Sans"/>
              </a:rPr>
              <a:t>pandas is a software library written for the Python programming language for data manipulation and analysis.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6322" y="5705158"/>
            <a:ext cx="3290576" cy="1026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3"/>
              </a:lnSpc>
            </a:pPr>
            <a:r>
              <a:rPr lang="en-US" sz="1959">
                <a:solidFill>
                  <a:srgbClr val="404040"/>
                </a:solidFill>
                <a:latin typeface="Canva Sans"/>
              </a:rPr>
              <a:t>tidyr package is used to simplify the process of creating tidy data.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396373" y="-64124"/>
            <a:ext cx="10396312" cy="104152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61682" y="4295775"/>
            <a:ext cx="7668518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523738" cy="10287000"/>
          </a:xfrm>
          <a:prstGeom prst="rect">
            <a:avLst/>
          </a:prstGeom>
          <a:solidFill>
            <a:srgbClr val="15225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2816512" y="1293331"/>
            <a:ext cx="7700337" cy="77003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7700"/>
            <a:ext cx="6589788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Open Sans Bold"/>
              </a:rPr>
              <a:t>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869122" y="2735497"/>
            <a:ext cx="4115858" cy="4816006"/>
            <a:chOff x="0" y="0"/>
            <a:chExt cx="5487811" cy="6421342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5487811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404040"/>
                  </a:solidFill>
                  <a:latin typeface="Open Sans"/>
                </a:rPr>
                <a:t>Introduction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08485"/>
              <a:ext cx="5487811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404040"/>
                  </a:solidFill>
                  <a:latin typeface="Open Sans"/>
                </a:rPr>
                <a:t>Installation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64596"/>
              <a:ext cx="5487811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404040"/>
                  </a:solidFill>
                  <a:latin typeface="Open Sans"/>
                </a:rPr>
                <a:t>Syntax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320706"/>
              <a:ext cx="5487811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404040"/>
                  </a:solidFill>
                  <a:latin typeface="Open Sans"/>
                </a:rPr>
                <a:t>Packages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76816"/>
              <a:ext cx="5487811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404040"/>
                  </a:solidFill>
                  <a:latin typeface="Open Sans"/>
                </a:rPr>
                <a:t>Practical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18877" y="3253700"/>
            <a:ext cx="1132163" cy="8756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34720" y="4636088"/>
            <a:ext cx="3863340" cy="937260"/>
            <a:chOff x="0" y="0"/>
            <a:chExt cx="1017505" cy="2468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53386" y="3303350"/>
            <a:ext cx="826008" cy="826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66775" y="968385"/>
            <a:ext cx="4301270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95091" y="4735148"/>
            <a:ext cx="174259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pandas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524938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9189940" y="4636088"/>
            <a:ext cx="3863340" cy="937260"/>
            <a:chOff x="0" y="0"/>
            <a:chExt cx="1017505" cy="246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487007" y="4735148"/>
            <a:ext cx="126920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dplyr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20460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5528437" y="5705158"/>
            <a:ext cx="3290576" cy="171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7"/>
              </a:lnSpc>
            </a:pPr>
            <a:r>
              <a:rPr lang="en-US" sz="1962">
                <a:solidFill>
                  <a:srgbClr val="404040"/>
                </a:solidFill>
                <a:latin typeface="Canva Sans"/>
              </a:rPr>
              <a:t>pandas is a software library written for the Python programming language for data manipulation and analysis.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6322" y="5705158"/>
            <a:ext cx="3290576" cy="13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3"/>
              </a:lnSpc>
            </a:pPr>
            <a:r>
              <a:rPr lang="en-US" sz="1959">
                <a:solidFill>
                  <a:srgbClr val="404040"/>
                </a:solidFill>
                <a:latin typeface="Canva Sans"/>
              </a:rPr>
              <a:t>dplyr package  provides a set of tools for efficiently manipulating datasets in R..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396373" y="-64124"/>
            <a:ext cx="10396312" cy="104152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2596" y="4295775"/>
            <a:ext cx="10223004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Data Visualization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18877" y="3253700"/>
            <a:ext cx="1132163" cy="8756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34720" y="4636088"/>
            <a:ext cx="3863340" cy="937260"/>
            <a:chOff x="0" y="0"/>
            <a:chExt cx="1017505" cy="2468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53386" y="3303350"/>
            <a:ext cx="826008" cy="826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977910"/>
            <a:ext cx="5968127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Visualization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15281" y="4735148"/>
            <a:ext cx="250221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matplotlib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524938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9189940" y="4636088"/>
            <a:ext cx="3863340" cy="937260"/>
            <a:chOff x="0" y="0"/>
            <a:chExt cx="1017505" cy="246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7505" cy="246850"/>
            </a:xfrm>
            <a:custGeom>
              <a:avLst/>
              <a:gdLst/>
              <a:ahLst/>
              <a:cxnLst/>
              <a:rect l="l" t="t" r="r" b="b"/>
              <a:pathLst>
                <a:path w="1017505" h="246850">
                  <a:moveTo>
                    <a:pt x="0" y="0"/>
                  </a:moveTo>
                  <a:lnTo>
                    <a:pt x="1017505" y="0"/>
                  </a:lnTo>
                  <a:lnTo>
                    <a:pt x="1017505" y="246850"/>
                  </a:lnTo>
                  <a:lnTo>
                    <a:pt x="0" y="246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FFFFFF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26022" y="4735148"/>
            <a:ext cx="179117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"/>
              </a:rPr>
              <a:t>ggplot2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204609" y="5649548"/>
          <a:ext cx="3848671" cy="1955253"/>
        </p:xfrm>
        <a:graphic>
          <a:graphicData uri="http://schemas.openxmlformats.org/drawingml/2006/table">
            <a:tbl>
              <a:tblPr/>
              <a:tblGrid>
                <a:gridCol w="384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5528437" y="5705158"/>
            <a:ext cx="3290576" cy="171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7"/>
              </a:lnSpc>
            </a:pPr>
            <a:r>
              <a:rPr lang="en-US" sz="1962">
                <a:solidFill>
                  <a:srgbClr val="404040"/>
                </a:solidFill>
                <a:latin typeface="Canva Sans"/>
              </a:rPr>
              <a:t>Matplotlib is a plotting library for the Python programming language and its numerical mathematics extension NumPy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6322" y="5705158"/>
            <a:ext cx="3290576" cy="13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43"/>
              </a:lnSpc>
            </a:pPr>
            <a:r>
              <a:rPr lang="en-US" sz="1959">
                <a:solidFill>
                  <a:srgbClr val="404040"/>
                </a:solidFill>
                <a:latin typeface="Canva Sans"/>
              </a:rPr>
              <a:t>ggplot2 is an open-source data visualization package for the statistical programming language R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396373" y="-64124"/>
            <a:ext cx="10396312" cy="104152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67443" y="4295775"/>
            <a:ext cx="3953113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nva Sans Bold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27137" y="1276671"/>
            <a:ext cx="1132163" cy="8756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984255"/>
            <a:ext cx="5698689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836987"/>
            <a:ext cx="12138660" cy="321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Poppins"/>
              </a:rPr>
              <a:t>R is a programming language for statistical computing and graphics supported by the R Core Team and the R Foundation for Statistical Computing.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40030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27137" y="1276671"/>
            <a:ext cx="1132163" cy="8756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984255"/>
            <a:ext cx="5362694" cy="12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Why use R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467100"/>
            <a:ext cx="12138660" cy="321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Poppins"/>
              </a:rPr>
              <a:t>R offers a wide variety of statistics-related libraries and provides a favorable environment for statistical computing and design.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42810" y="4295775"/>
            <a:ext cx="380238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nva Sans Bold"/>
              </a:rPr>
              <a:t>Syntax</a:t>
            </a:r>
          </a:p>
        </p:txBody>
      </p:sp>
      <p:sp>
        <p:nvSpPr>
          <p:cNvPr id="3" name="AutoShape 3"/>
          <p:cNvSpPr/>
          <p:nvPr/>
        </p:nvSpPr>
        <p:spPr>
          <a:xfrm>
            <a:off x="8526029" y="612648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005027" y="-2825059"/>
            <a:ext cx="4859102" cy="5650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997190" cy="10287000"/>
          </a:xfrm>
          <a:prstGeom prst="rect">
            <a:avLst/>
          </a:prstGeom>
          <a:solidFill>
            <a:srgbClr val="15225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76" b="25476"/>
          <a:stretch>
            <a:fillRect/>
          </a:stretch>
        </p:blipFill>
        <p:spPr>
          <a:xfrm flipH="1" flipV="1">
            <a:off x="3749040" y="3232224"/>
            <a:ext cx="3836503" cy="382255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3118" t="4871" r="27839" b="5424"/>
          <a:stretch>
            <a:fillRect/>
          </a:stretch>
        </p:blipFill>
        <p:spPr>
          <a:xfrm>
            <a:off x="9616567" y="2419226"/>
            <a:ext cx="7086473" cy="290659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10172660" y="5783799"/>
            <a:ext cx="5959275" cy="0"/>
          </a:xfrm>
          <a:prstGeom prst="line">
            <a:avLst/>
          </a:prstGeom>
          <a:ln w="19050" cap="rnd">
            <a:solidFill>
              <a:srgbClr val="40404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r="23711"/>
          <a:stretch>
            <a:fillRect/>
          </a:stretch>
        </p:blipFill>
        <p:spPr>
          <a:xfrm>
            <a:off x="9616567" y="6260049"/>
            <a:ext cx="7086473" cy="160772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49863" y="3432375"/>
            <a:ext cx="754168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Open Sans Bold"/>
              </a:rPr>
              <a:t>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997190" cy="10287000"/>
          </a:xfrm>
          <a:prstGeom prst="rect">
            <a:avLst/>
          </a:prstGeom>
          <a:solidFill>
            <a:srgbClr val="15225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76" b="25476"/>
          <a:stretch>
            <a:fillRect/>
          </a:stretch>
        </p:blipFill>
        <p:spPr>
          <a:xfrm flipH="1" flipV="1">
            <a:off x="3749040" y="3232224"/>
            <a:ext cx="3836503" cy="3822552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195520" y="4232111"/>
            <a:ext cx="5959275" cy="0"/>
          </a:xfrm>
          <a:prstGeom prst="line">
            <a:avLst/>
          </a:prstGeom>
          <a:ln w="19050" cap="rnd">
            <a:solidFill>
              <a:srgbClr val="40404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31921" y="1896542"/>
            <a:ext cx="7086473" cy="19279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631921" y="4660736"/>
            <a:ext cx="7086473" cy="37297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49863" y="3432375"/>
            <a:ext cx="754168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Open Sans Bold"/>
              </a:rPr>
              <a:t>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997190" cy="10287000"/>
          </a:xfrm>
          <a:prstGeom prst="rect">
            <a:avLst/>
          </a:prstGeom>
          <a:solidFill>
            <a:srgbClr val="15225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76" b="25476"/>
          <a:stretch>
            <a:fillRect/>
          </a:stretch>
        </p:blipFill>
        <p:spPr>
          <a:xfrm flipH="1" flipV="1">
            <a:off x="3749040" y="3232224"/>
            <a:ext cx="3836503" cy="3822552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264100" y="5461015"/>
            <a:ext cx="5959275" cy="0"/>
          </a:xfrm>
          <a:prstGeom prst="line">
            <a:avLst/>
          </a:prstGeom>
          <a:ln w="19050" cap="rnd">
            <a:solidFill>
              <a:srgbClr val="40404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r="10096"/>
          <a:stretch>
            <a:fillRect/>
          </a:stretch>
        </p:blipFill>
        <p:spPr>
          <a:xfrm>
            <a:off x="9700501" y="5889640"/>
            <a:ext cx="7086473" cy="22150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00501" y="1351849"/>
            <a:ext cx="7086473" cy="367587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55295" y="3356691"/>
            <a:ext cx="7265670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Open Sans Bold"/>
              </a:rPr>
              <a:t>Conditionalsand Loops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57426" y="4295775"/>
            <a:ext cx="5253573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Packages</a:t>
            </a:r>
          </a:p>
        </p:txBody>
      </p:sp>
      <p:sp>
        <p:nvSpPr>
          <p:cNvPr id="3" name="AutoShape 3"/>
          <p:cNvSpPr/>
          <p:nvPr/>
        </p:nvSpPr>
        <p:spPr>
          <a:xfrm>
            <a:off x="8526029" y="6126480"/>
            <a:ext cx="1235943" cy="0"/>
          </a:xfrm>
          <a:prstGeom prst="line">
            <a:avLst/>
          </a:prstGeom>
          <a:ln w="95250" cap="rnd">
            <a:solidFill>
              <a:srgbClr val="017F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617114" y="-1519216"/>
            <a:ext cx="4289357" cy="3954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371</Words>
  <Application>Microsoft Office PowerPoint</Application>
  <PresentationFormat>Custom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Open Sans</vt:lpstr>
      <vt:lpstr>Canva Sans Bold</vt:lpstr>
      <vt:lpstr>Canva Sans</vt:lpstr>
      <vt:lpstr>Arial</vt:lpstr>
      <vt:lpstr>Poppins Bold</vt:lpstr>
      <vt:lpstr>Open Sans Bold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shaheer sarfraz</dc:creator>
  <cp:lastModifiedBy>sherri 123</cp:lastModifiedBy>
  <cp:revision>2</cp:revision>
  <dcterms:created xsi:type="dcterms:W3CDTF">2006-08-16T00:00:00Z</dcterms:created>
  <dcterms:modified xsi:type="dcterms:W3CDTF">2022-10-27T15:09:34Z</dcterms:modified>
  <dc:identifier>DAFQJOlbdmA</dc:identifier>
</cp:coreProperties>
</file>