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7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8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9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3DBD-9264-4D29-8057-516EA45CA39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PyPdf2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Musadaq </a:t>
            </a:r>
            <a:r>
              <a:rPr lang="en-US" dirty="0" err="1" smtClean="0"/>
              <a:t>Mansoor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9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PyPDF</a:t>
            </a:r>
            <a:r>
              <a:rPr lang="en-US" dirty="0"/>
              <a:t>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PyPDF2 is a pure-python library to work with PDF files. We can use the PyPDF2 module to work with the existing PDF files. We can’t create a new PDF file using this module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Installing PyPDF2</a:t>
            </a:r>
          </a:p>
          <a:p>
            <a:r>
              <a:rPr lang="en-US" dirty="0"/>
              <a:t>pip install PyPDF2</a:t>
            </a:r>
          </a:p>
        </p:txBody>
      </p:sp>
    </p:spTree>
    <p:extLst>
      <p:ext uri="{BB962C8B-B14F-4D97-AF65-F5344CB8AC3E}">
        <p14:creationId xmlns:p14="http://schemas.microsoft.com/office/powerpoint/2010/main" val="313247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PyPDF2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open(</a:t>
            </a:r>
            <a:r>
              <a:rPr lang="en-US" dirty="0" smtClean="0"/>
              <a:t>'Python.pdf</a:t>
            </a:r>
            <a:r>
              <a:rPr lang="en-US" dirty="0"/>
              <a:t>', '</a:t>
            </a:r>
            <a:r>
              <a:rPr lang="en-US" dirty="0" err="1"/>
              <a:t>rb</a:t>
            </a:r>
            <a:r>
              <a:rPr lang="en-US" dirty="0"/>
              <a:t>') as </a:t>
            </a:r>
            <a:r>
              <a:rPr lang="en-US" dirty="0" err="1"/>
              <a:t>pdf_file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pdf_reader</a:t>
            </a:r>
            <a:r>
              <a:rPr lang="en-US" dirty="0"/>
              <a:t> = PyPDF2.PdfFileReader(</a:t>
            </a:r>
            <a:r>
              <a:rPr lang="en-US" dirty="0" err="1"/>
              <a:t>pdf_file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f'Number</a:t>
            </a:r>
            <a:r>
              <a:rPr lang="en-US" dirty="0"/>
              <a:t> of Pages in PDF File is {</a:t>
            </a:r>
            <a:r>
              <a:rPr lang="en-US" dirty="0" err="1"/>
              <a:t>pdf_reader.getNumPages</a:t>
            </a:r>
            <a:r>
              <a:rPr lang="en-US" dirty="0"/>
              <a:t>()}')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f'PDF</a:t>
            </a:r>
            <a:r>
              <a:rPr lang="en-US" dirty="0"/>
              <a:t> Metadata is {</a:t>
            </a:r>
            <a:r>
              <a:rPr lang="en-US" dirty="0" err="1"/>
              <a:t>pdf_reader.documentInfo</a:t>
            </a:r>
            <a:r>
              <a:rPr lang="en-US" dirty="0"/>
              <a:t>}')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f'PDF</a:t>
            </a:r>
            <a:r>
              <a:rPr lang="en-US" dirty="0"/>
              <a:t> File Author is {</a:t>
            </a:r>
            <a:r>
              <a:rPr lang="en-US" dirty="0" err="1"/>
              <a:t>pdf_reader.documentInfo</a:t>
            </a:r>
            <a:r>
              <a:rPr lang="en-US" dirty="0"/>
              <a:t>["/Author"]}')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f'PDF</a:t>
            </a:r>
            <a:r>
              <a:rPr lang="en-US" dirty="0"/>
              <a:t> File Creator is {</a:t>
            </a:r>
            <a:r>
              <a:rPr lang="en-US" dirty="0" err="1"/>
              <a:t>pdf_reader.documentInfo</a:t>
            </a:r>
            <a:r>
              <a:rPr lang="en-US" dirty="0"/>
              <a:t>["/Creator"]}')</a:t>
            </a:r>
          </a:p>
        </p:txBody>
      </p:sp>
    </p:spTree>
    <p:extLst>
      <p:ext uri="{BB962C8B-B14F-4D97-AF65-F5344CB8AC3E}">
        <p14:creationId xmlns:p14="http://schemas.microsoft.com/office/powerpoint/2010/main" val="228815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Text of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 PyPDF2</a:t>
            </a:r>
          </a:p>
          <a:p>
            <a:endParaRPr lang="en-US" dirty="0"/>
          </a:p>
          <a:p>
            <a:r>
              <a:rPr lang="en-US" dirty="0"/>
              <a:t>with open(</a:t>
            </a:r>
            <a:r>
              <a:rPr lang="en-US" dirty="0" smtClean="0"/>
              <a:t>'Python.pdf</a:t>
            </a:r>
            <a:r>
              <a:rPr lang="en-US" dirty="0"/>
              <a:t>', '</a:t>
            </a:r>
            <a:r>
              <a:rPr lang="en-US" dirty="0" err="1"/>
              <a:t>rb</a:t>
            </a:r>
            <a:r>
              <a:rPr lang="en-US" dirty="0"/>
              <a:t>') as </a:t>
            </a:r>
            <a:r>
              <a:rPr lang="en-US" dirty="0" err="1"/>
              <a:t>pdf_file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pdf_reader</a:t>
            </a:r>
            <a:r>
              <a:rPr lang="en-US" dirty="0"/>
              <a:t> = PyPDF2.PdfFileReader(</a:t>
            </a:r>
            <a:r>
              <a:rPr lang="en-US" dirty="0" err="1"/>
              <a:t>pdf_file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# printing first page contents</a:t>
            </a:r>
          </a:p>
          <a:p>
            <a:r>
              <a:rPr lang="en-US" dirty="0"/>
              <a:t>    </a:t>
            </a:r>
            <a:r>
              <a:rPr lang="en-US" dirty="0" err="1"/>
              <a:t>pdf_page</a:t>
            </a:r>
            <a:r>
              <a:rPr lang="en-US" dirty="0"/>
              <a:t> = </a:t>
            </a:r>
            <a:r>
              <a:rPr lang="en-US" dirty="0" err="1" smtClean="0"/>
              <a:t>pdf_reader.getPage</a:t>
            </a:r>
            <a:r>
              <a:rPr lang="en-US" dirty="0" smtClean="0"/>
              <a:t>(0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print(</a:t>
            </a:r>
            <a:r>
              <a:rPr lang="en-US" dirty="0" err="1" smtClean="0"/>
              <a:t>pdf_page.extractText</a:t>
            </a:r>
            <a:r>
              <a:rPr lang="en-US" dirty="0" smtClean="0"/>
              <a:t>())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reading all the pages content one by one</a:t>
            </a:r>
          </a:p>
          <a:p>
            <a:r>
              <a:rPr lang="en-US" dirty="0"/>
              <a:t>    for </a:t>
            </a:r>
            <a:r>
              <a:rPr lang="en-US" dirty="0" err="1"/>
              <a:t>page_num</a:t>
            </a:r>
            <a:r>
              <a:rPr lang="en-US" dirty="0"/>
              <a:t> in range(</a:t>
            </a:r>
            <a:r>
              <a:rPr lang="en-US" dirty="0" err="1"/>
              <a:t>pdf_reader.numPages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pdf_page</a:t>
            </a:r>
            <a:r>
              <a:rPr lang="en-US" dirty="0"/>
              <a:t> = </a:t>
            </a:r>
            <a:r>
              <a:rPr lang="en-US" dirty="0" err="1"/>
              <a:t>pdf_reader.getPage</a:t>
            </a:r>
            <a:r>
              <a:rPr lang="en-US" dirty="0"/>
              <a:t>(</a:t>
            </a:r>
            <a:r>
              <a:rPr lang="en-US" dirty="0" err="1"/>
              <a:t>page_num</a:t>
            </a:r>
            <a:r>
              <a:rPr lang="en-US" dirty="0"/>
              <a:t>)</a:t>
            </a:r>
          </a:p>
          <a:p>
            <a:r>
              <a:rPr lang="en-US" dirty="0"/>
              <a:t>        print(</a:t>
            </a:r>
            <a:r>
              <a:rPr lang="en-US" dirty="0" err="1"/>
              <a:t>pdf_page.extractText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759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PyPdf2</vt:lpstr>
      <vt:lpstr>PyPDF2</vt:lpstr>
      <vt:lpstr>Extracting Metadata</vt:lpstr>
      <vt:lpstr>Extracting Text of 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 / PyPdf</dc:title>
  <dc:creator>Musad</dc:creator>
  <cp:lastModifiedBy>Musad</cp:lastModifiedBy>
  <cp:revision>36</cp:revision>
  <dcterms:created xsi:type="dcterms:W3CDTF">2021-06-13T15:47:12Z</dcterms:created>
  <dcterms:modified xsi:type="dcterms:W3CDTF">2022-09-15T19:30:19Z</dcterms:modified>
</cp:coreProperties>
</file>