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FC1E1-9719-4814-9BCF-BC851CB0832A}">
          <p14:sldIdLst>
            <p14:sldId id="256"/>
            <p14:sldId id="257"/>
            <p14:sldId id="258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604681" cy="2888810"/>
          </a:xfrm>
        </p:spPr>
        <p:txBody>
          <a:bodyPr/>
          <a:lstStyle/>
          <a:p>
            <a:r>
              <a:rPr lang="en-US" sz="5400" dirty="0" smtClean="0"/>
              <a:t>Microsoft </a:t>
            </a:r>
            <a:r>
              <a:rPr lang="en-US" sz="5400" dirty="0" smtClean="0"/>
              <a:t>Power BI:</a:t>
            </a:r>
            <a:br>
              <a:rPr lang="en-US" sz="5400" dirty="0" smtClean="0"/>
            </a:br>
            <a:r>
              <a:rPr lang="en-US" sz="5400" dirty="0" smtClean="0"/>
              <a:t>Python Scripting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Muhammad-abdullah</a:t>
            </a:r>
          </a:p>
          <a:p>
            <a:r>
              <a:rPr lang="en-US" dirty="0" smtClean="0"/>
              <a:t>P19-0036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00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Power BI?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5741" y="1454727"/>
            <a:ext cx="8946541" cy="4203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Power </a:t>
            </a:r>
            <a:r>
              <a:rPr lang="en-US" dirty="0"/>
              <a:t>BI is an interactive data visualization software product developed by </a:t>
            </a:r>
            <a:r>
              <a:rPr lang="en-US" dirty="0" smtClean="0"/>
              <a:t>Microsoft.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96" y="2294314"/>
            <a:ext cx="6892633" cy="38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Power BI Platforms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757" y="2002878"/>
            <a:ext cx="8947150" cy="38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Power BI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883" y="2220931"/>
            <a:ext cx="8947150" cy="32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505" y="3229869"/>
            <a:ext cx="8946541" cy="934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Lets try to visualize data by using python scripts on power bi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65" y="3096166"/>
            <a:ext cx="4349838" cy="140053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47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Microsoft Power BI: Python Scripting</vt:lpstr>
      <vt:lpstr>What is Power BI?</vt:lpstr>
      <vt:lpstr>Power BI Platforms</vt:lpstr>
      <vt:lpstr>Power BI Architecture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Muhammad Abdullah</dc:creator>
  <cp:lastModifiedBy>Muhammad Abdullah</cp:lastModifiedBy>
  <cp:revision>5</cp:revision>
  <dcterms:created xsi:type="dcterms:W3CDTF">2022-10-06T14:35:50Z</dcterms:created>
  <dcterms:modified xsi:type="dcterms:W3CDTF">2022-10-06T21:13:28Z</dcterms:modified>
</cp:coreProperties>
</file>