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536" r:id="rId3"/>
    <p:sldId id="495" r:id="rId4"/>
    <p:sldId id="539" r:id="rId5"/>
    <p:sldId id="540" r:id="rId6"/>
    <p:sldId id="541" r:id="rId7"/>
    <p:sldId id="523" r:id="rId8"/>
    <p:sldId id="524" r:id="rId9"/>
    <p:sldId id="525" r:id="rId10"/>
    <p:sldId id="526" r:id="rId11"/>
    <p:sldId id="527" r:id="rId12"/>
    <p:sldId id="543" r:id="rId13"/>
    <p:sldId id="520" r:id="rId14"/>
    <p:sldId id="521" r:id="rId15"/>
    <p:sldId id="522" r:id="rId16"/>
    <p:sldId id="538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2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15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8.xml"/><Relationship Id="rId7" Type="http://schemas.openxmlformats.org/officeDocument/2006/relationships/slide" Target="slides/slide22.xml"/><Relationship Id="rId2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5" Type="http://schemas.openxmlformats.org/officeDocument/2006/relationships/slide" Target="slides/slide20.xml"/><Relationship Id="rId4" Type="http://schemas.openxmlformats.org/officeDocument/2006/relationships/slide" Target="slides/slide19.xml"/><Relationship Id="rId9" Type="http://schemas.openxmlformats.org/officeDocument/2006/relationships/slide" Target="slides/slide2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2:05:17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5704 8944 24575,'0'0'0</inkml:trace>
  <inkml:trace contextRef="#ctx0" brushRef="#br0" timeOffset="7212">5619 11086 24575,'15'0'0,"8"-2"0,-1-3 0,1 0 0,7 0 0,0-1-1375,1-2 0,2 0 1375,-7 2 0,2 0 0,-1 0-496,0 0 0,-1 0 0,2 0 496,1-1 0,2 1 0,-1-1 0,1 0 0,-1-1 0,-1 2 0,4 0 0,0 0 0,-3-1 0,1 0 0,-2 0 233,0 3 1,-2 0-234,6-3 0,0 1 0,0 0 0,-4 2 0,-7 0 0,3 0 0,0 0 0,-8 3 1249,7-3-1249,-9 3 1924,-2-1-1924,-1 2 598,1 0-598,0 0 0,10 0 0,0 0 0,12 0 0,-3-2 0,1-1 0,-8 1 0,1 0 0,5-1 0,4 0 0,-3 0 0,-3-1 0,1 2 0,-4 0 0,4 2 0,0-1 0,-3 0 0,5-2 0,1 0 0,-4 3 0,3 0 0,0 0 0,-5 0-243,-1-2 0,-2 1 243,14 1 0,-2 0 0,-7 0 0,6 0 0,-6 0 0,-2 0 0,1 0 0,-6 0 0,8 2 486,-5 1-486,1 2 0,4 0 0,-5 0 0,7 0 0,-11-2 0,1 0 0,-3 0 0,0 0 0,4-1 0,1 1 0,-4 0 0,-1 0 0,3 0 0,-1 0 0,13 0 0,-13 0 0,-1-1 0,13-1 0,0 3 0,-13-3 0,-1-1 0,2 2 0,3 0 0,-17-2 0,1 2 0,-3-1 0,1 0 0,0 0 0,0-1 0,25 0 0,-3 3 0,-3-2 0,3 1 0,-4 1 0,0 0-558,4 0 1,2 0 557,4 1 0,-1-1 0,-6 0 0,-1 0-155,6 0 1,-1 1 154,-11-2 0,-2 1 0,4 0 0,0 0 0,10 0 0,-9 1 0,-8-3 0,-8 2 1096,-9-3-1096,-8 4 328,1-4-328,-4 2 0,8-2 0,-1 0 0,3 0 0,-1 0 0,1 0 0,-1 0 0,1 0 0,-1 0 0,1 0 0,0 0 0,-1 0 0,1 0 0,-1 0 0,1 0 0,-1 0 0,-1 0 0,-1 0 0,-4 0 0,0 0 0,-2 0 0,-9 0 0,1 0 0,-5 0 0,-5 0 0,0 0 0,9 0 0,-1 0 0,-2 0 0,-1 0-349,-3 0 1,-1 0 348,0 0 0,-1 0 0,-3 0 0,0 0 0,2 0 0,-1 0-614,-1 0 1,-1 0 613,-2 0 0,0 0 0,5 0 0,-2 0 0,0 0 0,-3 0 0,4 0 0,5 0 0,0 0 0,-8 0 0,-4 0 0,7 0 0,12 0 0,1 0 0,-13 0 0,0 0 0,3 0 0,-2 0 0,0 0 653,-2 0-653,14 0 0,-1 0 0,-2 0 0,1 0 0,-1 1 0,0 1 0,-3-1 0,2 1 635,4 0 1,0-1-636,-4 1 0,1-1 0,-12-1 0,13 0 0,-1 0 0,-14 0 0,13 1 0,0 1 0,2-2 0,-1 0 0,-6 3 0,0 0-214,3-3 1,0 1 213,-2 1 0,2 1 0,-10-2 0,9 1 0,-1 1 0,-10 1 0,16-2 0,-1-1 0,1 2 0,1 0 0,-1-2 0,0 1 0,-4 1 0,-1 0 0,-5 0 0,1 1 0,8-1 0,1-1 0,-13 2 0,0-1 0,13 0 0,0 0 0,-7 0 0,0 0 0,5 1 0,0 0 0,0 1 0,0 0 0,5-1 0,0 1 0,-6-1 0,2 0 0,-4 1 0,-2 3 0,3-3 0,6 2 0,2-5 427,1 0-427,-2 0 0,-3-2 0,-3 2 0,-5-2 0,-6 3 0,3-2 0,11 1 0,0 1 0,-7-2 0,0 0 0,4 1 0,0 0 0,-8-1 0,1 0 0,0-1 0,4 0 0,16 0 0,6 0 0,3-2 0,1 0 0,1-3 0,0 1 0,0-1 0,0 1 0,3-1 0,-1 1 0,3-2 0,-2 2 0,3-3 0,-2 1 0,1 0 0,-1-1 0,0 1 0,-1-5 0,-1 3 0,0-3 0,-2 1 0,0 2 0,0-2 0,0 3 0,0-1 0,2 0 0,-2 3 0,2-1 0,-2 3 0,1-1 0,0 1 0,2-1 0,-1 1 0,0 0 0,1-1 0,-1-1 0,1 1 0,1-1 0,-1 1 0,1 2 0,1 1 0,0 1 0,3 0 0,10 0 0,-6 0 0,11 2 0,-2 0 0,5 1 0,-2-2 0,1 0 0,-4-1 0,1 0-309,9 0 0,0 0 309,-4 0 0,-1 0 0,4 1 0,2-2-565,-3 0 1,2 0 0,-1 0 564,4 0 0,2 1 0,-1-2 0,2-1 0,-1 0 0,-8 2 0,-2 0 0,2-1 0,7-1 0,3 1 0,0-2 0,-1 2 0,-1-1 0,-1 0 0,1 0 0,-5 0 0,1 0 0,-1 1 0,-3 0 0,9-1 0,-3 2 0,-7-2 0,-1 0 0,-3 1 0,-1 1 0,-1-1 0,-2 1 0,6-2 0,-9 1 565,-4 2-565,-6-2 1746,1 2-1746,-3 0 0,3-1 0,-1 0 0,3 0 0,7-2 0,10 0 0,6-2 0,-9 3 0,2 1 0,3-2 0,2 0-832,6 3 1,2-1 831,-10-1 0,0 0 0,1 0-751,2 1 0,0 2 1,2-2 750,0-1 0,1-1 0,1 1 0,1 0 0,0 1 0,1 0-579,-9-1 1,1 1 0,0 0 0,0 0 578,7-1 0,0-1 0,1 1 0,-9 1 0,1 1 0,-1 0 0,0 0 0,6-2 0,-2-1 0,0 1-376,-5 1 0,-1 0 1,0 0 375,12-1 0,-2 0 425,-13-1 1,0 1-426,3 1 0,0 1 950,-5-3 1,-2 1-951,8 1 2577,-6-1-2577,-4 2 1584,-3 0-1584,9 0 442,-4 0-442,3 0 0,9 0 0,-10-2 0,5 2 0,-11-3 0,-6 2 0,-2 1 0,-3-2 0,-2 0 0,-3 2 0,-2-1 0,-1 1 0,-1 0 0,2 0 0,-1 0 0,1 0 0,-1 0 0,1 0 0,-1 0 0,1 0 0,-1 0 0,1 0 0,0 0 0,-1 0 0,1 0 0,-1 1 0,1 1 0,-1 0 0,-1 1 0,1-1 0,-3 2 0,3-2 0,-3 1 0,3-1 0,-1 0 0,-1 1 0,2-2 0,1 2 0,0-3 0,1 2 0,0-1 0,-1 0 0,1 2 0,-2-1 0,-1 1 0,-5 1 0,-5 5 0,-6-1 0,2 3 0,-13 5 0,12-5 0,3-3 0,-1 0 0,0 1 0,-1-1 0,0-2 0,0 0 0,1 1 0,-2 1 0,-14 1 0,1-1 0,5-2 0,-5 2 0,-1-1 0,8-2 0,-9 0 0,7 0 0,0-2 0,0 2 0,0-5 0,-3 5 0,-1-5 0,-3 5 0,6-4 0,-5 4 0,8-3 0,-1 1 0,5-1 0,4-2 0,3 0 0,6 0 0,0 0 0,5 0 0,-1 0 0,3 0 0,0 0 0</inkml:trace>
  <inkml:trace contextRef="#ctx0" brushRef="#br0" timeOffset="21541">1885 8782 24575,'0'-9'0,"0"-1"0,0-5 0,0-7 0,0-8 0,-1 10 0,0 0 0,0-1 0,1 1 0,-3-13 0,3 9 0,0 9 0,0 4 0,0 2 0,0 3 0,0 1 0,0 2 0,0-1 0,-1 1 0,1-2 0,-2-1 0,2-2 0,0 1 0,-2 1 0,2-3 0,-3 5 0,3-3 0,-2 4 0,2-3 0,0 1 0,0-1 0,0-4 0,0 4 0,0-4 0,0 5 0,0-1 0,0 3 0,0-1 0,0 1 0,0-2 0,0-1 0,0-2 0,0 1 0,0-1 0,0 1 0,0-1 0,0 0 0,0 1 0,0 1 0,0 1 0,0 0 0,0-1 0,0 1 0,0-3 0,0 3 0,0-5 0,0 4 0,0-2 0,0 4 0,0-3 0,0 3 0,0-1 0,0 0 0,0-1 0,0-2 0,0 1 0,0-1 0,0 1 0,0-1 0,0-3 0,0 0 0,0 0 0,0-1 0,0 2 0,0-3 0,0 1 0,0-1 0,0-4 0,0 3 0,2-6 0,-1 4 0,1-2 0,-2 0 0,0-8 0,2 6 0,-2-7 0,2 3 0,-2 7 0,0-17 0,0 13 0,0 1 0,0-1 0,0-2 0,0 2 0,0 2 0,0 1 0,0-16 0,0 19 0,0-3 0,0 8 0,0 0 0,0 2 0,0-1 0,-2 1 0,2 0 0,-2-1 0,2 0 0,0-5 0,0 5 0,0-8 0,0 6 0,0-4 0,0-2 0,0 3 0,0-4 0,0 3 0,0 0 0,0-1 0,0-1 0,0 1 0,0-2 0,-2 2 0,2-1 0,-4 1 0,4-2 0,-5 0 0,5 0 0,-4 0 0,2 2 0,-3-15 0,2 16 0,1-7 0,0-2 0,2 1 0,-4-9 0,3 6 0,0 7 0,-2-6 0,3 1 0,-5 0 0,5-9 0,-5 3 0,5 0 0,-3-3 0,3 6 0,-2-8 0,2 10 0,-3-2 0,3 2 0,0-11 0,0 11 0,0-11 0,0 5 0,0-2 0,0 11 0,0 2 0,0-7 0,0-10 0,0 7 0,0-6 0,0 1 0,-2 0 0,-1 3 0,0-3 0,-2 3 0,4 13 0,1 0 0,-2-18 0,2 15 0,0 1 0,0-1 0,0 0 0,0-11 0,0 12 0,0 0 0,0-12 0,0 14 0,0-1 0,0-8 0,0 1 0,0 7 0,0 0 0,0-6 0,0 1 0,0-4 0,0 2 0,0 2 0,0-10 0,0 11 0,0-8 0,0 11 0,0 5 0,0-5 0,0 6 0,0-3 0,0 2 0,-2-1 0,2 4 0,-5-5 0,5 5 0,-2-4 0,2 1 0,0-10 0,0 6 0,0-6 0,0 5 0,0-1 0,2 1 0,-2 0 0,2 3 0,-2-1 0,0 4 0,0-3 0,0 5 0,0-2 0,0 0 0,0 0 0,0-3 0,0 2 0,0-1 0,0 4 0,0-5 0,2 5 0,-1-4 0,1 4 0,0-5 0,-2-3 0,4 1 0,-3 0 0,-1-1 0,2-4 0,-2 0 0,0 1 0,0-4 0,0-4 0,0 11 0,0 3 0,0 2 0,0 1 0,0 3 0,0 2 0,0-8 0,0 7 0,0-7 0,0 5 0,0 1 0,0-3 0,0-1 0,0-2 0,0 0 0,2 0 0,-2 0 0,2 0 0,-2 0 0,0 0 0,0 2 0,0-1 0,0 1 0,0 0 0,0 1 0,-2 0 0,0-6 0,-3 4 0,3-6 0,-2 10 0,4-2 0,-4 3 0,4-3 0,-4-1 0,1-10 0,-1 9 0,1-9 0,-1 11 0,4-4 0,-4 4 0,2 0 0,-3-3 0,1 4 0,-1-6 0,1 9 0,0-6 0,0 8 0,0-3 0,2 2 0,-2 4 0,2-3 0,0 5 0,-1-1 0,3 1 0,-2-1 0,2 1 0,0-1 0,0-1 0,0 2 0,0-1 0,0 0 0,2 1 0,-2-1 0,3 0 0,-1-3 0,4-10 0,-1 1 0,5-12 0,-2 9 0,0-1 0,0 8 0,-4 5 0,0 8 0,-3 7 0,-1 7 0,0 6 0,0 9 0,0 3 0,1 0 0,1 1 0,-2-14 0,0 1 0,2 7 0,0 3 0,0-3 0,-2 7 0,1-7 0,1-1 0,0 2 0,-1-4 0,1-2 0,-2-1 0,0-3 0,0 0 0,0 0 0,0-3 0,0 6 0,0-5 0,0 5 0,0 0 0,0 11 0,0-5 0,0 5 0,0-8 0,0-2 0,0-1 0,0 3 0,0-2 0,0 2 0,0 0 0,-3 4 0,3-3 0,-2 6 0,2-3 0,0-9 0,0 1 0,0 17 0,0-4 0,0 1 0,0-9 0,0 7 0,0-1 0,0-11 0,0-1 0,0 8 0,0-2 0,0-1 0,0 4 0,0-6 0,0 3 0,0 5 0,0 1 0,0-7 0,0 1 0,0 4 0,0 1-369,0 2 0,0 0 369,0-11 0,0 0 0,0 13 0,0 2 0,0 0 0,0-1 0,0-5 0,0 1 0,0 6 0,0 0 0,0-5 0,0-2 0,-1-1 0,2 0 0,0 4 0,1 0 0,-2-3 0,0-1 0,2-4 0,-1 0 0,0 10 0,-2-1 0,1 1 0,0-10 0,0 5 0,0 3 0,0-5 0,-1 2 0,0 2 0,1-1 0,-1-1 0,1 7 0,0-1 0,0 3-599,-1-5 0,-1 3 0,1 1 0,-1-2 1,1-4 598,1-2 0,0-3 0,-1 1 0,-1 3 0,0 0 0,0 2-707,1 0 0,1 2 0,0-1 707,-2 0 0,-1 0 0,1 1 0,1-7 0,1 1 0,0-1 0,0 1 0,-1 5 0,-1 1 0,1-1 0,1 0 0,0 0 0,0 0-257,0-3 0,0-2 1,0 1 256,0-2 0,0 1 0,0-3 0,0 2 0,0 1 0,0 7 0,0 3 0,0-5 0,0-12 0,0-1 0,0 12 0,0 4 0,0-6 0,0-2 1238,0-9 1,0-1-1239,2-1 2368,-1-3-2368,0-5 1778,-1 0-1778,0-3 0,2 3 0,-1 3 0,3 5 0,-4 4 0,5 9 0,-2-2 0,0 3 0,0-8 0,1 0 0,0 9 0,-1-9 0,1 0 0,1 5 0,0-2 0,0-2 0,2-1 0,0 3 0,0-7 0,-1-2 0,-2-8 0,-2-3 0,2-1 0,-4-1 0,2-1 0,-2-1 0,0 1 0,0-1 0,0 0 0,0 1 0,0-1 0,0 1 0,0-1 0,1 1 0,-1 1 0,4 5 0,-1 9 0,2 10 0,-2-9 0,-1 0 0,4 17 0,-3-18 0,-1 1 0,4 11 0,-1-3 0,0-3 0,-1-6 0,0-9 0,0-2 0,-1-6 0,1-1 0,-3-2 0,1-1 0,-2-2 0,0 1 0,0-1 0,0 1 0,0-2 0,0 3 0,0-1 0</inkml:trace>
  <inkml:trace contextRef="#ctx0" brushRef="#br0" timeOffset="24460">7159 10952 24575,'0'12'0,"0"-3"0,0 1 0,0-2 0,0-1 0,0 1 0,0-3 0,0 1 0,0-3 0,0 0 0,0 1 0,0-2 0,0-1 0</inkml:trace>
  <inkml:trace contextRef="#ctx0" brushRef="#br0" timeOffset="34802">5745 8814 24575,'10'0'0,"-1"0"0,-3 0 0,-2-4 0,3 3 0,-3-2 0,1 3 0,0 0 0,-1 0 0,1 0 0,-2 0 0,1-2 0,1 2 0,-1-1 0,1 1 0,-1 0 0,-1-2 0,0 2 0,2-2 0,-1 2 0,1 0 0,-2 0 0,1 0 0,-1 0 0,1 0 0,-1 0 0,0 0 0,1 0 0,-1 0 0,7 0 0,-5 0 0,4 0 0,-5 0 0,-1 0 0,2 0 0,-1 0 0,1 0 0,-1 0 0,-1 0 0,1 0 0,1 0 0,-1 0 0,3 0 0,5 0 0,-5 2 0,7-2 0,-7 2 0,1-2 0,1 1 0,-2 1 0,1 0 0,2 2 0,0-4 0,2 4 0,1-4 0,-1 4 0,3-3 0,-2 2 0,0-2 0,2 2 0,-6-1 0,4 0 0,-6 2 0,1-4 0,-2 3 0,2-2 0,-2 0 0,2-1 0,-3 0 0,0 2 0,1-2 0,4 2 0,-2 0 0,4-2 0,-2 4 0,5-4 0,-2 4 0,10-1 0,-8-1 0,11 3 0,-1-5 0,-1 2 0,-4-2 0,0 0 0,2 0 0,2 0 0,1 0 0,-6 0 0,0 0 0,0 0 0,0 0 0,3 0 0,-4 0 0,-3 0 0,-3 0 0,-1 0 0,-2 0 0,-1 0 0,-1 0 0,1 0 0,4 0 0,10 0 0,0 0 0,1 0 0,-3 0 0,-1 0 0,5 0 0,0 0 0,-4 0 0,-2 0 0,4 0 0,8 0 0,-5-2 0,-9 1 0,10-1 0,-12 0 0,4 1 0,-3-1 0,0 2 0,-2 0 0,2 0 0,6-4 0,-2 3 0,11-3 0,-13 2 0,9 2 0,-4-2 0,-2 2 0,3-2 0,-12 1 0,6-1 0,-8 1 0,3 0 0,-5-1 0,-1 2 0,-1 0 0,-1 0 0,1 0 0,-1 0 0,1 0 0,3 0 0,0 0 0,10 0 0,1 0 0,2 0 0,14-2 0,-14 1 0,0-1 0,0-1 0,0 3 0,5-2 0,-13 2 0,-5 0 0,-1 0 0,-4 0 0,2 0 0,-1 0 0,-1 0 0,2 0 0,1 0 0,2 0 0,4 0 0,-1 0 0,4 0 0,-3 0 0,-2 0 0,2 0 0,-4 0 0,4 0 0,-4 0 0,4 0 0,-4 0 0,4 0 0,-2 0 0,3 0 0,-1 0 0,-2 0 0,0 0 0,-4 0 0,-1 0 0,-2 0 0,1 0 0,-1 0 0,0 0 0,2 0 0,1 0 0,9 0 0,2 0 0,14 0 0,-2 0 0,-9 0 0,2 0 0,0-3 0,1 0 0,13 2 0,2 0 0,-9-1 0,1-1 0,-4 2 0,1 2 0,-3-1 0,12 0 0,-14 0 0,1 0 0,11 0 0,-3 0 0,-5 0 0,-15 0 0,-7 0 0,-2 0 0,-7 0 0,1 0 0,-6 0 0,6 0 0,-1 0 0,0 0 0,1 0 0,-5 0 0,2 1 0,-4 0 0,2 1 0,-3-2 0,4 0 0,-1 0 0,1 0 0,2 0 0,1 0 0,1 0 0,1 0 0,0 0 0,1-2 0,-1 0 0,1 0 0,0-1 0,-1 3 0,2-3 0,0 1 0,-1-2 0,0 2 0,0-1 0,-1 3 0,3-3 0,-2 1 0,2-2 0,0 1 0,0-1 0,0 1 0,0 0 0,0-1 0,0 1 0,0-2 0,0 1 0,0-3 0,0 3 0,0-3 0,0 3 0,0-3 0,0 3 0,0-3 0,0 1 0,0-2 0,0-1 0,0 0 0,0-2 0,0 2 0,0 0 0,0-1 0,-3 0 0,2-1 0,-5 2 0,6-1 0,-2 2 0,0-2 0,2 0 0,-3 2 0,2-2 0,-2 3 0,2-3 0,-2 4 0,3-6 0,-3 8 0,2-6 0,-2 5 0,3-1 0,-2-1 0,0 3 0,2-3 0,-2 1 0,1-2 0,0 3 0,0-3 0,-1 3 0,2-3 0,-4 1 0,4-1 0,-4-5 0,2 4 0,0-6 0,0 6 0,1-3 0,0 4 0,-3-4 0,4 2 0,-2-2 0,2-1 0,-2 1 0,2-1 0,-2 1 0,2 2 0,0-2 0,-2 3 0,2 0 0,-2 1 0,2-2 0,-2 2 0,2-1 0,-4 1 0,4 0 0,-2 1 0,1 1 0,0-1 0,0 1 0,1 0 0,0 1 0,0 2 0,0-3 0,0 2 0,0-1 0,0 0 0,0 1 0,0-3 0,0 1 0,0-2 0,0 1 0,0-1 0,0 1 0,0-1 0,0-2 0,0 2 0,0-4 0,0 2 0,0-3 0,0 1 0,0-3 0,0-1 0,-1-6 0,0-3 0,0-10 0,0 11 0,0 0 0,1-13 0,0 16 0,0-1 0,1 1 0,1-1 0,-1-6 0,1 0 0,2 6 0,0 1 0,-1-3 0,1 0 0,2-1 0,-1 1 0,-1-2 0,-1 0 0,1 1 0,1 2 0,-2 2 0,-1 1 0,1-1 0,0 0 0,2-15 0,-2 16 0,0 1 0,0-3 0,0 0 0,2-14 0,-3 14 0,-1 1 0,2-8 0,-3-5 0,0 8 0,0-9 0,0 8 0,0 7 0,0 0 0,0-7 0,0-2 0,0 8 0,-2 3 0,-1 2 0,1-1 0,-2 1 0,2 1 0,-1-3 0,-1 5 0,2-4 0,-2 1 0,-1-2 0,-4-8 0,4 3 0,-4-4 0,4 3 0,0 3 0,1-1 0,-4-12 0,2 12 0,3 4 0,1-1 0,-3-6 0,5-4 0,-5-2 0,4 3 0,-1 9 0,-1-1 0,3-10 0,-2 11 0,1 0 0,1-17 0,-2 6 0,2 11 0,-1 0 0,-3-13 0,-5-4 0,5 14 0,-3 5 0</inkml:trace>
  <inkml:trace contextRef="#ctx0" brushRef="#br0" timeOffset="42508">8158 6044 24575,'0'-8'0,"0"-7"0,0 4 0,0-16 0,0 10 0,0-10 0,0 6 0,0-10 0,0 10 0,0-15 0,0 18 0,0-13 0,0 3 0,0 5 0,0-8 0,0 10 0,0-1 0,0-12 0,0 12 0,0-13 0,0 14 0,0-10 0,0 1 0,0 1 0,-1 9 0,2-1 0,1-4 0,-2 4 0,0 0 0,5-5 0,-3-4 0,1 4 0,1 2 0,-3 0 0,1 2 0,-2-2 0,0 2 0,0 1 0,0 3 0,0-16 0,0 9 0,0-10 0,0 14 0,0-6 0,0 9 0,0-15 0,0 16 0,0-10 0,0 8 0,0-2 0,0 6 0,0 0 0,0 0 0,0-1 0,0 1 0,0-3 0,0 3 0,0-1 0,0 1 0,0 0 0,0 2 0,0-2 0,0 0 0,0-1 0,0-4 0,2 1 0,-2-5 0,5-1 0,-5 0 0,3-3 0,-1 7 0,-2-3 0,2 5 0,0-2 0,-1 3 0,3 0 0,-4 0 0,2-6 0,-2 7 0,0-3 0,0 10 0,0 0 0,0 2 0,0 1 0,0 1 0,0 1 0,0-1 0,0 2 0,0-3 0,0 3 0,0-3 0,0 2 0,0-3 0,0 2 0,0-1 0,0 3 0,0-1 0,0 0 0,0-1 0,0 1 0,0-1 0,0 3 0,0-1 0,0 1 0,0 0 0,0-2 0,0-1 0,0 0 0,0-3 0,0 3 0,0-6 0,0 4 0,0-4 0,0 2 0,0-1 0,0-1 0,0 6 0,0-3 0,0 3 0,0-2 0,0 1 0,0-1 0,0-3 0,0 3 0,0-3 0,0 1 0,0 2 0,0-2 0,0 0 0,0 2 0,0-2 0,0 3 0,0-1 0,0 1 0,0 1 0,-1 2 0,-3 3 0,-2 1 0,-2 0 0,1 0 0,-3 0 0,2 0 0,-4 0 0,-1 0 0,0 0 0,-2 0 0,0 0 0,0 0 0,-6 0 0,-4 0 0,3 0 0,-1 0 0,7 0 0,1 0 0,3 0 0,-1 0 0,1 0 0,-1 0 0,1 0 0,-1 0 0,1 0 0,-3 0 0,-1 0 0,-2 0 0,-3 0 0,0 0 0,2 0 0,-1 0 0,-8 0 0,9 0 0,0 0 0,-6 0 0,-2 0 0,4 0 0,-7 0 0,11 0 0,-8 0 0,-3 0 0,7 0 0,-9 0 0,13 0 0,-5 0 0,6 0 0,-6 0 0,2 0 0,1 0 0,-3 0 0,8 0 0,-5 0 0,8 0 0,-4 0 0,1 0 0,-5 0 0,0 0 0,-4 0 0,-6 0 0,2 0 0,10 0 0,-1 0 0,-9 0 0,10 0 0,0 0 0,-13 0 0,-4 0 0,16 0 0,1 0 0,-13 0 0,0 0 0,4 0 0,7 0 0,0 0 0,-6 0 0,7 0 0,-4 0 0,9 0 0,0 0 0,4 0 0,-3 0 0,3 0 0,1 0 0,-2 0 0,-4 0 0,-3 0 0,-5 0 0,-4 0 0,-4 0 0,6 0 0,-11 0 0,11 0 0,-9 0 0,3 0 0,4 0 0,0 0 0,6 0 0,1 0 0,1 0 0,1 0 0,-12 0 0,5 0 0,7 0 0,-1 0 0,-15 0 0,2 0 0,14 0 0,0 0 0,-7 0 0,-10 4 0,15-3 0,0 3 0,14-4 0,1 0 0,3 0 0,-1 0 0,1 0 0,-2 0 0,-1 0 0,0 0 0,1 0 0,1 0 0,1 0 0,-1 0 0,1 0 0,-2 0 0,1 0 0,-1 0 0,2 0 0,-1 0 0,-3 0 0,3 0 0,-3 0 0,4 0 0,-1 0 0,1 0 0,-1 0 0,1 0 0,-1 0 0,1 0 0,-1 0 0,1 0 0,0 0 0,-1 0 0,1 0 0,-4 0 0,1 0 0,-6 0 0,-4 0 0,6 0 0,-4 0 0,11 0 0,2 0 0,5 0 0,0 0 0,2 0 0,-2 0 0,-1 0 0,1 0 0,-2 1 0,-1 1 0,-1 5 0,0 0 0,0 7 0,2 0 0,-2 0 0,2-3 0,-2-6 0,0 1 0,0 1 0,0 2 0,0 0 0,0 8 0,0-5 0,0 7 0,0-9 0,0 0 0,0-1 0,0 2 0,0 6 0,0-4 0,0 3 0,0-7 0,0 1 0,2 0 0,-2 0 0,2 5 0,-2-4 0,0 4 0,0-3 0,2 3 0,1 3 0,-1 1 0,2 2 0,-1 0 0,2-3 0,-3 1 0,2 1 0,-1-6 0,-1 6 0,2-2 0,-1 9 0,2-1 0,-3 1 0,2-7 0,-1 1 0,0-2 0,1 2 0,-3-2 0,0 2 0,4 8 0,-2-8 0,-1-1 0,1 10 0,1-7 0,-3-2 0,1 2 0,3 13 0,-3-15 0,-1 1 0,2-1 0,-1-1 0,-1 4 0,1-1 0,1-1 0,-2-1 0,1 7 0,1 1 0,-2 1 0,1-5 0,1 1 0,-3-3 0,1-3 0,1 9 0,0-3 0,-1 1 0,-1 4 0,2-8 0,-1 2 0,1-2 0,-1 1 0,-1-2 0,1 1 0,2 5 0,-1 0-323,-1-1 0,-1-1 323,1 3 0,1-1 0,-1-5 0,0 0 0,0 10 0,-1-2 0,2 0 0,-2-4 0,0 0 0,0-1 0,0 9 0,0-4 0,0-2 646,0-2-646,0-2 0,0-1 0,0 1 0,0-1 0,0 0 0,0-2 0,0 2 0,0-3 0,0 4 0,0-4 0,0 3 0,0-5 0,0 1 0,0-2 0,0 0 0,0 8 0,0-5 0,0 5 0,0-8 0,0 2 0,0 1 0,0 12 0,0-6 0,0 0 0,0-5 0,0-1 0,0 1 0,0 0 0,-1-2 0,0 1 0,1 0 0,-1 0 0,-4 15 0,4-17 0,-1 1 0,0 0 0,-1-1 0,0 17 0,0-10 0,0-1 0,2 5 0,0-7 0,-1-1 0,0 4 0,1 5 0,-3 1 0,3-1 0,-1 1 0,0-4 0,0-9 0,0 0 0,-3 15 0,2-5 0,0 2-484,0-8 0,0 1 484,-1 0 0,1 2 0,-1-1 0,1 9 0,-1 2 0,-2-2 0,-1 2 0,1 0 0,2-7 0,2-2 0,-2 2 0,-1 2 0,-2 2 0,1-3 0,2 0 0,1-3 0,-2-2 0,1-2 0,1-2 0,0-2 0,-2 16 0,0-4 0,0-2 0,0-2 0,2-2 968,1-1-968,0 11 0,1-8 0,0-5 0,0-2 0,1 4 0,0-4 0,0 0 0,0 4 0,-1-4 0,-1-2 0,2 5 0,-2 1 0,2-6 0,0-5 0,0-1 0,0-3 0,0-1 0,0 1 0,0 1 0,0 0 0,0 3 0,0-1 0,0 1 0,0-1 0,0-2 0,0 0 0,0-4 0,0 1 0,0-3 0,0 3 0,0-3 0,0 1 0,0 2 0,0-3 0,0 8 0,0-3 0,0 9 0,0-1 0,2 6 0,-2-4 0,4 2 0,-3-3 0,3-2 0,-4-4 0,2-4 0,0-1 0,-2-1 0,2 0 0,-1 1 0,0-2 0,1 1 0,-1 1 0,0-3 0,2 1 0,-3-1 0,3 1 0,-1-1 0,2 3 0,0-1 0,-1 1 0,1-1 0,0 1 0,-1-3 0,1 1 0,-2-1 0,1-1 0,-1 0 0,0 1 0,-1-1 0,1 1 0,-2-1 0,1 0 0,1 1 0,-2-1 0,2 1 0,-1-1 0,0 0 0,0 1 0,1-1 0,0 12 0,1-8 0,-1 8 0,0-14 0,-2 1 0</inkml:trace>
  <inkml:trace contextRef="#ctx0" brushRef="#br0" timeOffset="46511">7157 6282 24575,'-10'0'0,"1"0"0,1 0 0,3 0 0,-3 0 0,3 0 0,-5 0 0,2 0 0,-2 0 0,0 0 0,4 0 0,-1 0 0,1 0 0,1 0 0,-3 0 0,-2 0 0,2 0 0,-4 0 0,4 0 0,0 0 0,3 0 0,-1 0 0,1 0 0,-1 0 0,-1 1 0,4 3 0,-1 0 0,3 1 0,-4-1 0,4 1 0,-9 6 0,7-2 0,-7 4 0,4-3 0,1-2 0,-2 2 0,6-1 0,-5-1 0,5 0 0,-3 1 0,4 0 0,0 3 0,0 6 0,0-4 0,0 6 0,0-5 0,2 1 0,1-1 0,0-5 0,1 0 0,0-3 0,2 1 0,0 2 0,1-2 0,3 2 0,-1 0 0,3-2 0,-1 5 0,2-2 0,0 0 0,2 0 0,-2-3 0,2 1 0,-2-1 0,2-1 0,-2-1 0,-1-2 0,0-2 0,-4 0 0,2-2 0,-2 0 0,1 0 0,23 0 0,-14-2 0,2 0 0,-1-1 0,-5-3 0,4-2 0,-8-1 0,0 2 0,-4-3 0,0 1 0,-4-2 0,0 1 0,-2-2 0,0 2 0,0-5 0,0 2 0,0-2 0,0 0 0,0-1 0,0-2 0,0 3 0,-2-3 0,0 5 0,-1-2 0,-1 3 0,0-4 0,-2 3 0,-2-3 0,0 5 0,1 0 0,0 2 0,1 0 0,-4 1 0,2 0 0,-2 2 0,3 2 0,-3 0 0,2 4 0,-2-2 0,3 0 0,-8 2 0,0-4 0,-8-1 0,4 2 0,-5-5 0,-1 6 0,0-2 0,0 4 0,7 0 0,5 0 0,3 0 0,6 2 0,1-1 0,3 3 0,0 1 0,0-1 0,0 3 0,0-3 0,0 9 0,0-8 0,0 10 0,0-6 0,0 2 0,0-2 0,0 3 0,0-6 0,1 5 0,1-4 0,5-2 0,-1 1 0,3-1 0,-4-3 0,-2 0 0</inkml:trace>
  <inkml:trace contextRef="#ctx0" brushRef="#br0" timeOffset="56052">5794 7090 24575,'5'0'0,"0"0"0,-2 0 0,1 0 0,-1 0 0,7 0 0,8 0 0,3 0 0,-3 0 0,2 0 0,14 0 0,2 0-482,-8 0 1,-1 0 481,5 2 0,2-1 0,-1 0 0,1-1-832,-3 1 0,1 0 0,1 0 832,0 0 0,0 1 0,1-1-767,-3-1 0,0 0 0,2 0 1,-1 1 766,2 0 0,-1 1 0,1 0 0,1 0-630,-5 0 0,0-1 0,0 0 0,1 0 0,0 0 630,3 0 0,1 0 0,0 0 0,0 0 0,1 0 0,1 0 0,0 0 0,1 0 0,-2 0 0,0-1 0,0 0 0,-1 0 0,-1 0 0,2 0-322,-4 0 1,2 0-1,-1 0 1,0 0-1,-1 0 322,-2 0 0,-2 0 0,0 0 0,2 0-75,3 0 1,2 0 0,0 0 0,-1 0 74,-1 0 0,0-1 0,-1 0 0,-3 0 408,0 0 1,-3 0 0,1-1-409,2 0 0,0-1 0,-2 1 0,-1-1 0,-2 0 1476,2 0 1,-1 0-1477,12-1 3044,-13 0-3044,-11 3 2981,-1-1-2981,-6 1 1377,-1 0-1377,0 0 0,6-1 0,5 1 0,12-3 0,1 1 0,6 0 0,-3-4 0,-4 6 0,-6-6 0,-4 5 0,-6-2 0,-6 0 0,-4 2 0,-6 0 0,-16 4 0,11 0 0,-9 0 0,13 1 0,1-1 0,-3 2 0,5-2 0,-2-1 0</inkml:trace>
  <inkml:trace contextRef="#ctx0" brushRef="#br0" timeOffset="59589">6313 7284 24575,'-2'8'0,"-2"17"0,2-6 0,-7 8 0,-1 1 0,3-10 0,0 0-1059,-7 14 1,-1 2 1058,1-6 0,1 1 0,-1 4 0,0 1 0,1-5 0,0-1 0,2 0 0,0-1 91,-1-4 1,1 0-92,1-1 0,1 0 233,-3-2 0,1-2-233,-5 13 0,1-3 0,0-3 1066,0 2-1066,5-8 402,-4 8-402,2 0 0,-1 0 0,2-1 0,5-11 0,1-4 0,1 0 0,0-2 0,0 0 0,1 1 0,-6 6 0,-1 0 0,-5 11 0,4-9 0,-1 0 0,4-2 0,-1 1 0,-6 7 0,1-2 0,2 3 0,-3-1 0,11-14 0,2-3 0,2-6 0,4-7 0,8-11 0,4-9 0,-1 7 0,3-2-859,3-2 1,3-1 858,-4 3 0,2 0 0,-1 1 0,-1 3 0,-1 0 0,1 0 0,4-5 0,1-1 0,0 1 0,-4 4 0,-1 2 0,1-2 0,3-3 0,1-1 0,-1 1 0,2-2 0,1 0 0,-2 0 0,1-2 0,-2 1 0,-1 2 0,1 1 0,-2-1 0,1-2 0,-1 3 0,3-3 0,-1 2-426,-2 1 1,0 0 425,1 0 0,-1 1 0,0 2 0,-1 2-178,-3 2 0,0 1 178,4-4 0,1 1 0,-3 3 0,0 1 0,5-4 0,1 0 0,-5 3 0,0 2 0,-1 1 0,-1 1 0,12-7 0,-10 4 1606,2-3-1606,-14 9 910,6-5-910,-5 7 408,-2-1-408,-4 9 0,-7 6 0,-7 6 0,-3 12 0,2-9 0,-1 2-851,-1 5 1,-1 3 850,1-3 0,-1 2 0,0 0-1093,-3 4 1,-1 1 0,0 1 1085,3-4 1,-1 1 0,0 0 0,0 1-650,1-4 1,0 1-1,0 0 1,0 0 0,0 0 556,0 2 1,-1 0 0,1 0 0,0 0-1,0-1 99,0 3 0,0-2 0,0 1 0,0 0-435,2-3 1,-1 2 0,0-1 0,0 0 0,2-1 434,-1-1 0,2-2 0,-1 0 0,1 0-14,-3 7 1,-1-1 0,2 0 13,0-1 0,0-2 0,2-1 888,1-2 1,1-2-889,-1 2 0,1-2 1638,4-3 0,1-2-1286,-1 3 2924,5-6-3159,0-9 1623,1-5-1740,13-20 0,10-8 0,-4 1 0,5-5-656,-5 10 1,3-2-1,2-1 1,1-1 0,0 0 168,-1 0 1,0-1-1,1-1 1,0 0-1,1 0 1,1 0 76,-3 3 0,1-1 1,1 1-1,1-1 1,-1 0-1,1 0 0,-2 0 1,0 1 222,1-1 0,-2 1 0,0-1 1,0 1-1,0 0 0,1-1 1,-1 1-169,3-2 1,0 0 0,1-1 0,-1 1-1,0 1 1,-1 0 0,-3 3 354,4-5 0,-3 3 0,-1 1 0,3-3-273,-2 2 1,2-2 0,1-1 0,0 0 0,-2 1 0,-1 2 272,1-2 0,-2 2 0,0 0 0,0 0 231,-1 2 0,0-1 0,0 1 1,1-1-1,-2 2-231,2-4 0,0 1 0,-1 2 0,-2 0 894,1 2 0,-3 2 0,1 0-894,7-8 0,-1 3 3276,1 1-3265,-3 0 3265,-10 6-2657,-6 9 2657,-4 2-3187,-4 8 864,-5 5-953,-5 5 0,-5 11 0,-4 2 0,7-3 0,-1 2-780,-1 0 0,-2 2 780,4-4 0,-2 1 0,1 2-960,-3 3 1,1 2 0,-2 0 959,3-5 0,-1 0 0,0 2 0,0 0-656,1-2 1,0 1-1,1 1 1,-1 0 0,-1 0 516,-1 3 0,-1 2 0,-1-1 0,1 0 0,2-1 139,-2 2 0,2-2 0,0 1 0,0-2-377,0 0 1,1-1 0,-1-1 0,2-1 376,-1 2 0,0-2 0,2-1 290,1-3 1,2-1-1,-1 1-290,-3 4 0,-1 2 0,2-3 0,2 0 0,1-2 1026,0-2 0,1-3-1026,5-9 3276,1-4-2113,2-4 1390,4-1-2553,0-4 0,6-4 0,-1-5 0,7-8 0,2-4 0,1 1 0,1-2-768,-4 6 0,1-1 0,1-1 768,3-4 0,1-2 0,2-3 0,-5 7 0,2-3 0,2-1 0,-1 0 0,1 0 0,-2 1 0,1-1 0,-1 1 0,-1 0 0,2 0 0,0-1 0,1-2 0,1-2 0,1 0 0,0 0 0,-2 1 0,0 2 0,0-1 0,-1 1 0,0 1 0,-1 1 0,0 0 0,0 0 0,-1 1 0,-3 2 0,5-6 0,-3 3 0,3 2 0,-5 4 0,-9 5 0,-5 9 0,-13 15 0,0-1 2304,-5 9-2304,5-5 0,1 0 0,-2 4 0,2 0 0,-3 10 0,4-8 0,1 3 0,1 2 0,-1 3-538,1 0 0,-2 1 0,1 0 538,0 7 0,0 1 0,-1-2 0,0 2 0,1-2 0,1-3 0,1 2 0,-1-5 0,0 5 0,-1-1 0,2-4 0,-1 0 0,1-1 0,0 0 0,-1 3 0,1-5 0,-1 7 0,2-9 0,4-6 0,-2-8 0,2-2 0,0-5 0,0-1 0</inkml:trace>
  <inkml:trace contextRef="#ctx0" brushRef="#br0" timeOffset="77786">42 16094 24575,'0'0'0</inkml:trace>
  <inkml:trace contextRef="#ctx0" brushRef="#br0" timeOffset="87650">6767 3920 24575,'0'16'0,"0"4"0,0 2 0,0 2 0,0 11 0,0 1 0,0-2 0,0-14 0,0 0 0,0 6 0,0 11 0,0-9 0,0 3 0,0-9 0,0 2 0,0 11 0,0-11 0,0-2 0,0 6 0,0-4 0,0-2 0,0-4 0,0-1 0,0-1 0,0 8 0,0 6 0,0-4 0,0 3 0,0-11 0,0 0 0,0 0 0,0-2 0,0 1 0,0-2 0,0 9 0,0-6 0,0 8 0,0-10 0,0 5 0,0-6 0,0 7 0,0-10 0,2 5 0,-2-12 0,2 0 0,-1-3 0,1 0 0,1-2 0,1 0 0,-1 0 0,1 0 0,-1 0 0,1 0 0,-1 0 0,0 0 0,1 0 0,-1-2 0,2 2 0,1-4 0,2 4 0,4-4 0,-1 4 0,9-2 0,-4 2 0,5 0 0,0 0 0,-2 0 0,10 0 0,-7 0 0,7 0 0,2 0 0,1 0 0,-7 0 0,1 0 0,0 0 0,-6 0 0,11 0 0,-11 0 0,17 0 0,-16 0 0,-1 1 0,0 0 0,-2 0 0,16 3 0,-4 0 0,-10-1 0,0-1 0,0 1 0,-2-1 0,12 0 0,-7-2 0,-7 0 0,5 0 0,0 0 0,-2 0 0,8 0 0,-5 0 0,5 0 0,-2 0 0,-1 0 0,-2 0 0,9 0 0,-7 0 0,8 0 0,-9 0 0,-1 0 0,5 0 0,4 0 0,0 0 0,-5 0 0,-5 0 0,-1 0 0,-1 0 0,-1 0 0,-8 0 0,0 0 0,-5 0 0,1 0 0,-4-2 0,-1 0 0,-6 0 0,2 1 0,-3 1 0,2 1 0,2 0 0,1 0 0</inkml:trace>
  <inkml:trace contextRef="#ctx0" brushRef="#br0" timeOffset="90463">8084 4939 24575,'-19'0'0,"4"0"0,0 0 0,2-2 0,-2-1 0,-1-5 0,-14-13 0,14 9 0,0 0 0,-3-4 0,-2-1-468,-1-2 0,-2 1 468,0 0 0,0 0 0,5 2 0,-1 0 0,-7-2 0,2 2 0,5 2 0,2 2 0,1 0 0,-4-3 0,-2-4 0,7 3 936,4 5-936,5-7 0,3 7 0,-2-7 0,4 3 0,-4-1 0,-1-2 0,-5-1 0,0 0 0,-3 0 0,-2-1 0,2 1 0,2 5 0,0 1 0,-9-9 0,5 6 0,0 1 0,0 3 0,0 1 0,-3-2 0,-1 0 0,-2 1 0,0 0 0,-2 0 0,-1 1 0,4 2 0,-1 0 0,-11-2 0,-1 2 0,4 2 0,0 1 0,2-1 0,1 0 0,1 3 0,3 1 0,2-2 0,-3 0 0,7-2 0,5 1 0,5 0 0,3-1 0,3 3 0,0-1 0,2 1 0,2 2 0,-1 1 0,3 1 0,-1 0 0,7 0 0,5 0 0,9 0 0,5 0 0,-1 0 0,3-3 0,-3-2 0,0-1 0,0-3 0,-4 6 0,1-4 0,-4 6 0,5-1 0,-9 2 0,4 0 0,0 0 0,0 0 0,2 0 0,-1 0 0,0 0 0,4 0 0,-1 0 0,-3 0 0,-2 0 0,9 0 0,3 0 0,-10 0 0,-6 0 0,-8 0 0,-8 2 0,-3 0 0,-6 4 0,-5 6 0,-3 2 0,-5 5 0,-2 2 0,2-1 0,-1-1 0,1 0 0,-2 2-656,-2 0 1,-3 3-1,-2 1 1,0-1 0,3-1 319,-2 1 0,2-2 1,1 0-1,-1-1 336,2-1 0,-1-2 0,1 1 0,-1 0-484,-2 3 0,-2 0 1,2 0-1,2-2 484,6-5 0,2-1 0,-1 1-285,-8 5 0,0 1 0,2-2 285,5-3 0,1-1 0,-3 4 0,1 0 0,-5 1 3276,11-3-2745,10-11 1814,4-1-2345,6-3 1258,4-1-1258,9-3 0,4-5 0,0-2 0,3-5 0,-3 0 0,2-3 0,1-2 0,0 2-820,2 1 1,0 0 0,0 0 0,2-1 659,-1-1 0,2-3 0,0 1 1,0-1-1,0 1 160,-2 3 0,0-1 0,1 1 0,-2 1 0,0 0 0,1 0 0,-1 1 0,-1 0 0,0-1-564,6-4 0,0-1 0,-2 2 564,-3 3 0,-1 2 0,-1 0-314,3 0 1,0 0 313,6-4 0,-1 2 0,-10 7 0,-2 1 0,12-4 0,-16 5 3276,-5 5-3052,-6 2 1797,-7 2-2021,-3 9 874,-7 2-874,-2 10 0,-1 4 0,4-5 0,1 0-187,-1 0 0,-2 2 0,2-1 187,3-1 0,1-2 0,-4 5 0,1 0 0,4-1 0,1-1 0,-1-4 0,1 0 0,1 3 0,1-3 0,0-5 0,1-4 0,2-5 561,6-3-561,10-10 0,0-4 0,2-4 0,0-1 0,2-2 0,0-2-820,-1 2 1,0-1 0,1-2 0,0 0 684,0 0 0,2-1 1,0 0-1,-1-1 1,0 2 134,1-2 0,-1 0 0,-1 1 0,2 0-489,-1 0 1,1 1 0,-1-1 0,-1 1 488,2-2 0,-1 1 0,-1 1-321,-2 3 1,-1 2-1,1-1 321,-1-2 0,0 0 0,0 0-97,6-5 1,-3 3 96,-1-5 3208,-11 9-3208,-17 23 0,-4 6 0,-2 4 0,-2 4 0,-1 5-169,-1 1 1,-2 5 0,0 0 0,1-2 168,2-3 0,0-2 0,0 2 0,1-2 0,-2 3 0,1 1 0,-1-1 0,2-2-167,-3 3 0,1-2 1,1 0 166,1-2 0,1-1 0,0 1-20,0-1 1,0-1 0,2-1 19,3-4 0,0-1 0,-6 15 0,7-14 2799,4 3-2799,4-13 1916,3-1-1916,3-3 366,7-6-366,3-9 0,7-9 0,-9 6 0,1-2 0,0-1 0,0 0 0,0 1 0,0 1 0,1-2 0,0 1 0,8-9 0,2 3 0,-9 2 0,-2 10 0,-7 2 0,0 6 0,-4 11 0,-1 16 0,-1 12 0,-2-10 0,-2 2-228,1 2 0,-1-1 228,-1-4 0,-2-1 0,0 4 0,-1 1 0,1-3 0,0 1 0,-3-1 0,0 1 0,4-4 0,1-1 0,-6 2 0,10-16 0</inkml:trace>
  <inkml:trace contextRef="#ctx0" brushRef="#br0" timeOffset="93515">9656 3244 24575,'-23'0'0,"-3"0"0,-2 0 0,-4 0 0,10 0 0,0 0 0,-8 0 0,7 0 0,1 0 0,0 0 0,-2 0 0,-1 0 0,1 0 0,-1 0 0,4 0 0,-13 3 0,9 0 0,5-1 0,-1 1 0,-8 5 0,8-4 0,-1 1 0,4-1 0,-1 0 0,-2 3 0,-1 0 0,-11-1 0,15 1 0,-1-1 0,-14 3 0,-3-1 0,1 2 0,4-1 0,2 3 0,4-2 0,2 0 0,6-2 0,-3-1 0,7 0 0,-13 7 0,1-1 0,-5 3 0,2-1 0,0 2 0,-1 0-511,3-2 1,-4 1-1,1 1 1,3-3 510,-4 4 0,2-2 0,2-1 0,0 0-83,1 0 0,1 0 83,-9 2 0,16-6 0,1-1 0,-6 5 0,4-3 0,9-2 2024,1-4-2024,3 1 184,0 1-184,-2 0 0,-5 8 0,-1 1 0,0-2 0,-3 2 0,1 0 0,5-4 0,-6 1 0,8-4 0,-3 3 0,1-3 0,1 1 0,-1 1 0,2-4 0,-3 4 0,3-1 0,-3 0 0,5-4 0,-2 4 0,-1-4 0,-6 11 0,7-8 0,-4 4 0,10-8 0,-1-1 0,0-2 0,2-1 0,0-1 0</inkml:trace>
  <inkml:trace contextRef="#ctx0" brushRef="#br0" timeOffset="95217">7876 3693 24575,'0'37'0,"0"-13"0,0 3 0,0-11 0,0-1 0,0 3 0,0-5 0,0 2 0,0 0 0,0 3 0,1-2 0,4 7 0,0-6 0,2 1 0,-3-3 0,0-5 0,0 0 0,0-3 0,-1-1 0,1 1 0,1 0 0,-1 1 0,2 1 0,-3-1 0,1-2 0,0 1 0,-1-3 0,1 1 0,-1-3 0,1-1 0,-1-1 0,0 0 0,1 0 0,-1 0 0,1-1 0,1-1 0,-1-4 0,8 0 0,-1-3 0,13-3 0,5-1 0,-5 0 0,2-2-911,4 1 1,2-1 910,-5 2 0,1-1 0,0 1 0,-4 2 0,0 2 0,0-1-355,9-4 0,0 1 355,-5 3 0,-1 1 0,-4 0 0,-1 1 0,1 0 0,-1 1 0,10-7 0,-9 7 0,-12 1 1751,-5 4-1751,-7 0 780,-4 2-780,2 2 0,-2-2 0,3 3 0,-1-1 0,2 8 0,0-6 0,1 4 0</inkml:trace>
  <inkml:trace contextRef="#ctx0" brushRef="#br0" timeOffset="99025">9953 3084 24575,'0'15'0,"0"6"0,0-4 0,0 9 0,0-9 0,0 2 0,0 1 0,0-1 0,0-1 0,0 9 0,0-2 0,-2-5 0,0-1 0,1 11 0,-6 3 0,5-15 0,-1-3 0,0-5 0,2-2 0,0-3 0,1-1 0,0-4 0,0-3 0,0-2 0,0-1 0,0 2 0,0-1 0,0 1 0,0-3 0,0 1 0,0-1 0,0-1 0,0 0 0,0 3 0,0-1 0,0 3 0,0 0 0,0-2 0,0 1 0,0-1 0,0 1 0,0-1 0,1 1 0,0-2 0,0-2 0,1-3 0,0-4 0,1 0 0,1-6 0,-2 2 0,3 1 0,-1 3 0,1 0 0,-3 4 0,2-1 0,-3 6 0,3-1 0,-2 1 0,1 0 0,-1-1 0,2 3 0,-1-1 0,1-1 0,-1 3 0,-1-3 0,2 3 0,-3-1 0,3 1 0,-1-1 0,1 1 0,-1-1 0,0 1 0,1 0 0,-1-1 0,1 1 0,1 1 0,1-2 0,1 2 0,1-1 0,-3-1 0,3 2 0,-3-1 0,1 2 0,0 0 0,-2 1 0,1 0 0,-2 0 0,1 1 0,-3 1 0,1 3 0,-2-1 0,0 3 0,0-2 0,0 3 0,0-2 0,0 0 0,0 0 0,0-2 0,-2 1 0,0 0 0,1-1 0,-3 1 0,2 0 0,0-1 0,1 1 0,-1-1 0,2-1 0,-3 0 0,2 1 0,-2-1 0,3 1 0,-3-1 0,2 0 0,-2 1 0,1-1 0,-1 1 0,-1-1 0,-1 2 0,-3 2 0,1 1 0,-3-1 0,4-2 0,0-1 0,-1 0 0,3-1 0,-1 1 0,0-1 0,1-1 0,-7 0 0,3-2 0,-1 0 0,2 0 0,3 0 0,1 0 0,1 0 0,0 0 0</inkml:trace>
  <inkml:trace contextRef="#ctx0" brushRef="#br0" timeOffset="100972">10220 3095 24575,'0'8'0,"0"0"0,0-3 0,0 5 0,0-4 0,0 6 0,0 0 0,0 1 0,0 5 0,0-5 0,0 2 0,0 0 0,0-3 0,0-1 0,0-4 0,0-3 0,0 1 0,0-2 0,0 1 0,0-1 0,1-1 0,1 0 0,0-6 0,1 0 0,-1-4 0,2 1 0,-2-3 0,3-4 0,-2 1 0,4-1 0,3 1 0,1 2 0,-1 0 0,-1 2 0,-3 2 0,2 1 0,-1 0 0,3-2 0,-2 2 0,2 0 0,-5 1 0,3 3 0,-3-1 0,1 2 0,1-1 0,-3 2 0,1 0 0,-1 0 0,-1 0 0,0 0 0,1 0 0,-2 2 0,1 0 0,-3 1 0,2 1 0,-2-2 0,0-1 0</inkml:trace>
  <inkml:trace contextRef="#ctx0" brushRef="#br0" timeOffset="103515">10552 3169 24575,'21'0'0,"-7"0"0,9 0 0,-9 0 0,6 0 0,4-3 0,-7 0 0,3-5 0,-12 2 0,-3 1 0,-3-1 0,-2 3 0,-1-1 0,-1 3 0,-4-3 0,2 4 0,-4-2 0,-1 2 0,0 0 0,-3 0 0,-1 0 0,0 0 0,-2 0 0,3 0 0,1 0 0,-1 0 0,6 0 0,-3 0 0,3 2 0,-2 0 0,-1 0 0,0 0 0,-2-2 0,0 0 0,1 0 0,-1 0 0,3 0 0,2 1 0,1 3 0,3 0 0,-2 1 0,2-1 0,1-1 0,1 0 0,0 1 0,0-1 0,0 2 0,0 1 0,0 3 0,0-1 0,0 1 0,0-3 0,3 6 0,-1-7 0,3 3 0,-1-5 0,-1-3 0,1 2 0,-1-1 0,2 0 0,-1 2 0,5-1 0,0 2 0,3 0 0,1 0 0,-1 0 0,-2-2 0,2 2 0,4 0 0,-4-2 0,2 2 0,-9-4 0,-1 0 0,1 0 0,-1 0 0,6 0 0,-3 0 0,2 0 0,-2 0 0,-1 0 0,1 0 0,-1 0 0,0 0 0,-4 0 0,1 0 0</inkml:trace>
  <inkml:trace contextRef="#ctx0" brushRef="#br0" timeOffset="106134">10916 3053 24575,'0'19'0,"0"-1"0,0 3 0,0-3 0,0 0 0,0-2 0,0 2 0,0-7 0,0 2 0,0-5 0,0-1 0,0 1 0,0 2 0,0-2 0,0 1 0,0 1 0,0-2 0,0 4 0,0-2 0,0 3 0,0-1 0,0-2 0,0-2 0,0-1 0,0-3 0,1 1 0,-1-1 0,3-2 0,-1-1 0,2-6 0,0-2 0,2-11 0,0 4 0,4-10 0,-3 11 0,3-8 0,1 0 0,-2 3 0,2 0 0,0-1 0,0 1 0,8-14 0,-5 11 0,-11 17 0,1 1 0,-1 3 0,1 0 0,-3 3 0,1 1 0,-2 4 0,0-1 0,0 1 0,0-1 0,0 3 0,0-2 0,2 2 0,0 3 0,2-2 0,0 5 0,-2-4 0,2 1 0,-4 5 0,4-5 0,-3 3 0,0-4 0,-1-4 0,0 2 0,2-3 0,-2 1 0,2-2 0,-2 2 0,0-4 0,2 3 0,0-5 0,1 0 0,-1-4 0,1-4 0,-1 0 0,2-4 0,0 0 0,0 2 0,0-2 0,0 3 0,0-1 0,1-2 0,1 2 0,4-2 0,-1 0 0,3-1 0,-3-1 0,5-1 0,-8 5 0,5 2 0,-9 8 0,1 4 0,-3 2 0,2 4 0,-2-1 0,3 4 0,0-3 0,-1 2 0,1-2 0,0 3 0,-1 1 0,2 2 0,-3 0 0,3 0 0,-4-3 0,4-2 0,-4-3 0,2-4 0,-2-1 0,0-2 0,2-1 0,-2 0 0,1-2 0</inkml:trace>
  <inkml:trace contextRef="#ctx0" brushRef="#br0" timeOffset="107576">11418 3230 24575,'0'13'0,"0"-1"0,0 4 0,0-1 0,0 4 0,0-4 0,0 2 0,0-4 0,0 2 0,0-4 0,0-4 0,0 1 0,0-5 0,0 3 0,0-3 0,0-1 0,0 0 0</inkml:trace>
  <inkml:trace contextRef="#ctx0" brushRef="#br0" timeOffset="110431">11547 3201 24575,'0'17'0,"0"-1"0,2 5 0,1 0 0,1-3 0,1 1 0,1-4 0,-2-5 0,2 0 0,-1-3 0,1-1 0,2-1 0,1-2 0,2-2 0,-1-1 0,-2 0 0,-2 0 0,-3-1 0,2-3 0,1-2 0,0-4 0,1 2 0,-2-1 0,0-1 0,-1 3 0,0-2 0,-1 3 0,1 1 0,0-4 0,-3 3 0,1-1 0,-2-1 0,2 4 0,-2-1 0,1 2 0,-1-1 0,0 4 0,0 4 0,0 4 0,-5 8 0,2-5 0,-2 4 0,1-8 0,4 1 0,-2 2 0,2-2 0,0 3 0,0-2 0,0 0 0,2-3 0,0-1 0,1-1 0,1-1 0,-1 0 0,0-1 0,3 0 0,-3-2 0,5 0 0,5 0 0,1 0 0,7 0 0,-3 0 0,0 0 0,0 0 0,-2-2 0,-5 2 0,-1-4 0,-5 4 0,1-2 0,-4 1 0,0 0 0,-2 0 0</inkml:trace>
  <inkml:trace contextRef="#ctx0" brushRef="#br0" timeOffset="114482">11878 3201 24575,'0'10'0,"0"-2"0,0 1 0,0 1 0,2 17 0,0-10 0,2 12 0,0-19 0,0 0 0,0-2 0,0-1 0,-2 0 0,-1-1 0,1-1 0,-2-2 0,3 2 0,-3-1 0,3 0 0,-2-1 0,2-3 0,-1 1 0,1-1 0,1 0 0,-1 0 0,0-1 0,1-3 0,0-2 0,-1-1 0,1-1 0,0 1 0,0-3 0,0 0 0,0-3 0,0-2 0,0 2 0,1-4 0,1 1 0,1-8 0,2 7 0,-1-3 0,0 8 0,-1 1 0,0 1 0,-1 3 0,0 1 0,2-1 0,-2 5 0,2-1 0,-1 3 0,-3 0 0,1 0 0,-2 0 0,1 0 0,-1 0 0,0 0 0,1 0 0,-1 0 0,-1 3 0,0-1 0,-2 3 0,0-1 0,2 6 0,0-1 0,0 4 0,0-2 0,0 0 0,0 1 0,3 1 0,-1-1 0,0 0 0,-2 2 0,2-4 0,-4 1 0,2-3 0,-1-2 0,0 1 0,0-3 0,1 3 0,-2-3 0,4 3 0,-4-4 0,3 6 0,-1-5 0,0 3 0,1-4 0,-1-1 0,2 0 0,-1-2 0,1 0 0,-1-2 0,0-1 0,3-7 0,-2 2 0,3-8 0,-2 4 0,0-3 0,2 0 0,2 1 0,0-4 0,2 5 0,-3-2 0,0 5 0,0 1 0,-2 6 0,-1 1 0,-1 0 0,1 2 0,-1-1 0,1 1 0,-2 0 0,1 0 0,-1 0 0,1 0 0,-1 0 0,0 0 0,1 0 0,-1 0 0,2 0 0,-1 0 0,1 0 0,-3 1 0,1 3 0,-3 0 0,2 1 0,-2 0 0,0 1 0,0 1 0,0 3 0,0-2 0,0 2 0,0-3 0,0 1 0,0-2 0,0 1 0,0-3 0,0 1 0,0-2 0,0 1 0,0-1 0,0 1 0,0-1 0,0 0 0,0 1 0,2-2 0,-2-1 0,1-1 0</inkml:trace>
  <inkml:trace contextRef="#ctx0" brushRef="#br0" timeOffset="116033">11478 2986 24575,'0'0'0</inkml:trace>
  <inkml:trace contextRef="#ctx0" brushRef="#br0" timeOffset="165078">10875 11763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2:20:12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10796 8684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1E1-BFAB-4DFD-971D-4B319CA5D226}" type="datetimeFigureOut">
              <a:rPr lang="de-DE" smtClean="0"/>
              <a:t>17.05.21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24A8-660F-467A-83DC-1AE501018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7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das erste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Gefühl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positiv, wird der Rest der Seite positiver bewertet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 Interaktion gestaltet sich nach den ersten Informationen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 Eindruck vermittelt dem Nutzer den Kontext/Inhalt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Entspricht die zuerst gewonnene Information nicht der Erwartung, springt der Nutzer ab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B24A8-660F-467A-83DC-1AE5010188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Schlussfolgerung vom ersten Eindruck auf den Inhalt der Seite – Aufbau der Startseite professionell - &gt; Inhalt professionell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Startseite kompliziert -&gt; Verkaufssystem kompliziert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Positiver Ersteindruck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lässt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kleinere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Mängel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verschwinden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B24A8-660F-467A-83DC-1AE5010188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33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Wahl des Fragenbogens: Standardisiert</a:t>
            </a:r>
            <a:r>
              <a:rPr lang="de-DE" baseline="0" dirty="0"/>
              <a:t> / </a:t>
            </a:r>
            <a:r>
              <a:rPr lang="de-DE" baseline="0" dirty="0" err="1"/>
              <a:t>TeilsTeils</a:t>
            </a:r>
            <a:r>
              <a:rPr lang="de-DE" baseline="0" dirty="0"/>
              <a:t> / Selbst erstellt</a:t>
            </a:r>
          </a:p>
          <a:p>
            <a:r>
              <a:rPr lang="de-DE" baseline="0" dirty="0"/>
              <a:t>Post / E-Mail / Online</a:t>
            </a:r>
          </a:p>
          <a:p>
            <a:endParaRPr lang="de-DE" baseline="0" dirty="0"/>
          </a:p>
          <a:p>
            <a:r>
              <a:rPr lang="de-DE" baseline="0" dirty="0" err="1"/>
              <a:t>IsoMetrics</a:t>
            </a:r>
            <a:r>
              <a:rPr lang="de-DE" baseline="0" dirty="0"/>
              <a:t> = kurze Version mit numerischer Bewertung und lange Version mit Verbesserungsvorschlägen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FE129-83D4-42DB-A2D5-1EBA9A8872B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73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Benutzertest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FE129-83D4-42DB-A2D5-1EBA9A8872B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8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5496" y="6525344"/>
            <a:ext cx="9036496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7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2768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728" y="187325"/>
            <a:ext cx="8156331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40727" y="1600200"/>
            <a:ext cx="4019550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0954" y="1600200"/>
            <a:ext cx="4021015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64885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540727" y="187326"/>
            <a:ext cx="8181242" cy="59086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hteck 2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92898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0617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de-DE" dirty="0"/>
              <a:t>Textmasterformate durch Klicken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88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20546725">
            <a:off x="685800" y="2621271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7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85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4716016" y="1268760"/>
            <a:ext cx="3960440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54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84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0733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3671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6480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094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26469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997"/>
            <a:ext cx="1698625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2" y="948808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80" y="126082"/>
            <a:ext cx="8382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3" y="6453336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237263" y="6479318"/>
            <a:ext cx="947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Folie </a:t>
            </a:r>
            <a:fld id="{F6625CBC-41EE-4BAE-AEC0-C6BE2CAD85A3}" type="slidenum">
              <a:rPr lang="de-DE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/>
              <a:t>‹Nr.›</a:t>
            </a:fld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168985" y="6500752"/>
            <a:ext cx="185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Prof. Dr.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Reimann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471351" y="6500751"/>
            <a:ext cx="418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Usability Report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51" r:id="rId6"/>
    <p:sldLayoutId id="2147483653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2400" b="1" i="1" kern="1200">
          <a:solidFill>
            <a:srgbClr val="FF66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sabilityhub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uilds.balsamiq.com/b/mockups-web-demo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Usability Engineering</a:t>
            </a:r>
            <a:br>
              <a:rPr lang="de-DE" dirty="0"/>
            </a:br>
            <a:r>
              <a:rPr lang="de-DE" dirty="0"/>
              <a:t>Tools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Usability Test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r>
              <a:rPr lang="de-DE" dirty="0"/>
              <a:t>Prof.</a:t>
            </a:r>
            <a:r>
              <a:rPr lang="de-DE" baseline="0" dirty="0"/>
              <a:t> Dr. Christian Reimann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3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5-Second-Tests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(</a:t>
            </a:r>
            <a:r>
              <a:rPr lang="de-DE" dirty="0" err="1"/>
              <a:t>subjective</a:t>
            </a:r>
            <a:r>
              <a:rPr lang="de-DE" dirty="0"/>
              <a:t>) </a:t>
            </a:r>
            <a:r>
              <a:rPr lang="de-DE" dirty="0" err="1"/>
              <a:t>impression</a:t>
            </a:r>
            <a:r>
              <a:rPr lang="de-DE" dirty="0"/>
              <a:t>!!!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says</a:t>
            </a:r>
            <a:r>
              <a:rPr lang="de-DE" baseline="0" dirty="0"/>
              <a:t> </a:t>
            </a:r>
            <a:r>
              <a:rPr lang="de-DE" baseline="0" dirty="0" err="1"/>
              <a:t>nothing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endParaRPr lang="de-DE" baseline="0" dirty="0"/>
          </a:p>
          <a:p>
            <a:pPr lvl="1"/>
            <a:r>
              <a:rPr lang="de-DE" dirty="0" err="1"/>
              <a:t>Effectiveness</a:t>
            </a:r>
            <a:endParaRPr lang="de-DE" dirty="0"/>
          </a:p>
          <a:p>
            <a:pPr lvl="1"/>
            <a:r>
              <a:rPr lang="de-DE" dirty="0"/>
              <a:t>Efficiency</a:t>
            </a:r>
          </a:p>
          <a:p>
            <a:pPr lvl="1"/>
            <a:r>
              <a:rPr lang="de-DE" dirty="0" err="1"/>
              <a:t>Satisfaction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Functionality</a:t>
            </a:r>
            <a:endParaRPr lang="de-DE" dirty="0"/>
          </a:p>
          <a:p>
            <a:pPr lvl="1"/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 err="1"/>
              <a:t>Wording</a:t>
            </a:r>
            <a:endParaRPr lang="de-DE" dirty="0"/>
          </a:p>
          <a:p>
            <a:pPr lvl="1"/>
            <a:r>
              <a:rPr lang="de-DE" dirty="0"/>
              <a:t>Interaction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739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„</a:t>
            </a:r>
            <a:r>
              <a:rPr lang="de-DE" dirty="0" err="1"/>
              <a:t>Howto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an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Setup 5-Second-Test</a:t>
            </a:r>
          </a:p>
          <a:p>
            <a:pPr lvl="1"/>
            <a:r>
              <a:rPr lang="de-DE" dirty="0">
                <a:hlinkClick r:id="rId2"/>
              </a:rPr>
              <a:t>https://usabilityhub.com/</a:t>
            </a:r>
            <a:endParaRPr lang="de-DE" dirty="0"/>
          </a:p>
          <a:p>
            <a:pPr lvl="1"/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 (</a:t>
            </a:r>
            <a:r>
              <a:rPr lang="de-DE" dirty="0" err="1"/>
              <a:t>why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, etc.)</a:t>
            </a:r>
          </a:p>
          <a:p>
            <a:pPr lvl="1"/>
            <a:endParaRPr lang="de-DE" dirty="0"/>
          </a:p>
          <a:p>
            <a:pPr lvl="0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groups</a:t>
            </a:r>
            <a:r>
              <a:rPr lang="de-DE" baseline="0" dirty="0"/>
              <a:t> </a:t>
            </a:r>
            <a:r>
              <a:rPr lang="de-DE" baseline="0" dirty="0" err="1"/>
              <a:t>test</a:t>
            </a:r>
            <a:endParaRPr lang="de-DE" baseline="0" dirty="0"/>
          </a:p>
          <a:p>
            <a:pPr lvl="0"/>
            <a:endParaRPr lang="de-DE" baseline="0" dirty="0"/>
          </a:p>
          <a:p>
            <a:pPr lvl="0"/>
            <a:r>
              <a:rPr lang="de-DE" baseline="0" dirty="0" err="1"/>
              <a:t>Evaluate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21527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UI Tests</a:t>
            </a:r>
            <a:br>
              <a:rPr lang="de-DE" dirty="0"/>
            </a:b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7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BFD9D-7BB9-AF43-9E4B-DEEECE9A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426F3-EDDE-6A40-ADC8-472FA46A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</a:t>
            </a: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?)</a:t>
            </a:r>
          </a:p>
          <a:p>
            <a:endParaRPr lang="de-DE" dirty="0"/>
          </a:p>
          <a:p>
            <a:r>
              <a:rPr lang="de-DE" dirty="0"/>
              <a:t>Material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 - Target </a:t>
            </a:r>
            <a:r>
              <a:rPr lang="de-DE" dirty="0" err="1"/>
              <a:t>Audience</a:t>
            </a:r>
            <a:r>
              <a:rPr lang="de-DE" dirty="0"/>
              <a:t> (e.g.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Personas</a:t>
            </a:r>
            <a:r>
              <a:rPr lang="de-DE" dirty="0"/>
              <a:t>)</a:t>
            </a:r>
          </a:p>
          <a:p>
            <a:r>
              <a:rPr lang="de-DE" dirty="0"/>
              <a:t> - Tasks (e.g.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/>
              <a:t> - </a:t>
            </a:r>
            <a:r>
              <a:rPr lang="de-DE" dirty="0" err="1"/>
              <a:t>realistic</a:t>
            </a:r>
            <a:endParaRPr lang="de-DE" dirty="0"/>
          </a:p>
          <a:p>
            <a:r>
              <a:rPr lang="de-DE" dirty="0"/>
              <a:t> - do not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“</a:t>
            </a:r>
          </a:p>
          <a:p>
            <a:r>
              <a:rPr lang="de-DE" dirty="0"/>
              <a:t> - 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wording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04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AE8F4-2A0B-DA44-94C4-1CE0BC5F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9BA97-6BD2-3345-9026-B7074EA2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Scenario: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researcher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miller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 </a:t>
            </a:r>
            <a:r>
              <a:rPr lang="de-DE" dirty="0" err="1"/>
              <a:t>presentation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NewHotResearch</a:t>
            </a:r>
            <a:r>
              <a:rPr lang="de-DE" dirty="0"/>
              <a:t>“-Conference,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in Los Angeles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Task 1: 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accomodation</a:t>
            </a:r>
            <a:r>
              <a:rPr lang="de-DE" dirty="0"/>
              <a:t>.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hotel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Task 2: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airport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.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Task 3: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Find out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43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E36FC-8F41-4E41-887C-BB9A1FB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FED57-C413-1240-917A-A9A55BF2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Welcome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/>
              <a:t>Tester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interrupt</a:t>
            </a:r>
            <a:r>
              <a:rPr lang="de-DE" dirty="0"/>
              <a:t> at </a:t>
            </a:r>
            <a:r>
              <a:rPr lang="de-DE" dirty="0" err="1"/>
              <a:t>any</a:t>
            </a:r>
            <a:r>
              <a:rPr lang="de-DE" dirty="0"/>
              <a:t> time</a:t>
            </a:r>
          </a:p>
          <a:p>
            <a:r>
              <a:rPr lang="de-DE" dirty="0"/>
              <a:t>(</a:t>
            </a:r>
            <a:r>
              <a:rPr lang="de-DE" dirty="0" err="1"/>
              <a:t>motivate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aloud</a:t>
            </a:r>
            <a:r>
              <a:rPr lang="de-DE" dirty="0"/>
              <a:t>“)</a:t>
            </a:r>
          </a:p>
          <a:p>
            <a:r>
              <a:rPr lang="de-DE" dirty="0"/>
              <a:t>Do not </a:t>
            </a:r>
            <a:r>
              <a:rPr lang="de-DE" dirty="0" err="1"/>
              <a:t>intervene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!! </a:t>
            </a:r>
            <a:r>
              <a:rPr lang="de-DE" dirty="0" err="1"/>
              <a:t>No</a:t>
            </a:r>
            <a:r>
              <a:rPr lang="de-DE" dirty="0"/>
              <a:t>! </a:t>
            </a:r>
            <a:r>
              <a:rPr lang="de-DE" dirty="0" err="1"/>
              <a:t>Don‘t</a:t>
            </a:r>
            <a:r>
              <a:rPr lang="de-DE" dirty="0"/>
              <a:t>!</a:t>
            </a:r>
          </a:p>
          <a:p>
            <a:r>
              <a:rPr lang="de-DE" dirty="0"/>
              <a:t>Do not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, do </a:t>
            </a:r>
            <a:r>
              <a:rPr lang="de-DE" dirty="0" err="1"/>
              <a:t>interviews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questioniares</a:t>
            </a:r>
            <a:r>
              <a:rPr lang="de-DE" dirty="0"/>
              <a:t>.</a:t>
            </a:r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3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AB1C72-91CB-CA49-B430-9DEC648C5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dirty="0"/>
            </a:br>
            <a:r>
              <a:rPr lang="de-DE" dirty="0"/>
              <a:t>„fast </a:t>
            </a:r>
            <a:r>
              <a:rPr lang="de-DE" dirty="0" err="1"/>
              <a:t>forward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0531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834880" cy="506174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(Online) Questionnaire</a:t>
            </a:r>
          </a:p>
          <a:p>
            <a:pPr lvl="1"/>
            <a:r>
              <a:rPr lang="en-US" dirty="0"/>
              <a:t>ISONORM</a:t>
            </a:r>
          </a:p>
          <a:p>
            <a:pPr lvl="2"/>
            <a:r>
              <a:rPr lang="en-US" dirty="0"/>
              <a:t>ISO 9241 Part 110</a:t>
            </a:r>
          </a:p>
          <a:p>
            <a:pPr lvl="2"/>
            <a:r>
              <a:rPr lang="en-US" dirty="0"/>
              <a:t>5 questions for each design principle (7)</a:t>
            </a:r>
          </a:p>
          <a:p>
            <a:pPr lvl="3"/>
            <a:r>
              <a:rPr lang="en-US" dirty="0"/>
              <a:t>Suitability for the task</a:t>
            </a:r>
          </a:p>
          <a:p>
            <a:pPr lvl="3"/>
            <a:r>
              <a:rPr lang="en-US" dirty="0"/>
              <a:t>Learning support</a:t>
            </a:r>
          </a:p>
          <a:p>
            <a:pPr lvl="3"/>
            <a:r>
              <a:rPr lang="en-US" dirty="0"/>
              <a:t>Error tolerance and so on</a:t>
            </a:r>
          </a:p>
          <a:p>
            <a:pPr lvl="2"/>
            <a:r>
              <a:rPr lang="en-US" dirty="0"/>
              <a:t>7-stage scale (- - -) to (+ + +)</a:t>
            </a:r>
          </a:p>
          <a:p>
            <a:pPr lvl="2"/>
            <a:r>
              <a:rPr lang="en-US" dirty="0"/>
              <a:t>Skills / expertise of the respondents</a:t>
            </a:r>
          </a:p>
          <a:p>
            <a:pPr lvl="2"/>
            <a:r>
              <a:rPr lang="en-US" dirty="0"/>
              <a:t>Summarizing judgment + free test</a:t>
            </a:r>
          </a:p>
          <a:p>
            <a:pPr lvl="2"/>
            <a:r>
              <a:rPr lang="en-US" dirty="0">
                <a:sym typeface="Wingdings" pitchFamily="2" charset="2"/>
              </a:rPr>
              <a:t> General impression of usability</a:t>
            </a:r>
            <a:endParaRPr lang="en-US" dirty="0"/>
          </a:p>
          <a:p>
            <a:pPr lvl="1"/>
            <a:r>
              <a:rPr lang="en-US" dirty="0" err="1"/>
              <a:t>AttrakDiff</a:t>
            </a:r>
            <a:endParaRPr lang="en-US" dirty="0"/>
          </a:p>
          <a:p>
            <a:pPr lvl="2"/>
            <a:r>
              <a:rPr lang="en-US" dirty="0"/>
              <a:t>Aspect of the joy of use</a:t>
            </a:r>
          </a:p>
          <a:p>
            <a:pPr lvl="3"/>
            <a:r>
              <a:rPr lang="en-US" dirty="0"/>
              <a:t>Measure of hedonic quality (Certified Fun)</a:t>
            </a:r>
          </a:p>
          <a:p>
            <a:pPr lvl="3"/>
            <a:r>
              <a:rPr lang="en-US" dirty="0"/>
              <a:t>Quantitative comparability</a:t>
            </a:r>
          </a:p>
          <a:p>
            <a:pPr lvl="3"/>
            <a:r>
              <a:rPr lang="en-US" dirty="0"/>
              <a:t>Usability / look / attractiveness</a:t>
            </a:r>
          </a:p>
          <a:p>
            <a:pPr lvl="3"/>
            <a:r>
              <a:rPr lang="en-US" dirty="0"/>
              <a:t>23 contrasting pairs of terms, scale 1-7</a:t>
            </a:r>
          </a:p>
          <a:p>
            <a:pPr lvl="3"/>
            <a:r>
              <a:rPr lang="en-US" dirty="0"/>
              <a:t>„sympathetic-unsympathetic“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5331600" y="1029208"/>
            <a:ext cx="3744416" cy="5733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14184" y="407096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A: Analysis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86192" y="4318048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(Online) Questionnaire:</a:t>
            </a:r>
            <a:r>
              <a:rPr lang="en-US" sz="1700" dirty="0">
                <a:latin typeface="Calibri" pitchFamily="34" charset="0"/>
              </a:rPr>
              <a:t> Questionnaires (usually standardized) are used in many ways, e.g. identifying usability problems or to cover the user requirements for an interactive system.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86192" y="5698424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25%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Advanced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per group 200 test persons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middle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530208" y="1173224"/>
            <a:ext cx="27325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(Online) Questionnaire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338520" y="1173224"/>
            <a:ext cx="5040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A 6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0208" y="1628800"/>
            <a:ext cx="32861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5964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179512" y="4149080"/>
            <a:ext cx="4896544" cy="2181424"/>
          </a:xfrm>
        </p:spPr>
        <p:txBody>
          <a:bodyPr>
            <a:normAutofit lnSpcReduction="10000"/>
          </a:bodyPr>
          <a:lstStyle/>
          <a:p>
            <a:pPr lvl="2"/>
            <a:r>
              <a:rPr lang="en-US" dirty="0" err="1"/>
              <a:t>AttrakDiff</a:t>
            </a:r>
            <a:endParaRPr lang="en-US" dirty="0"/>
          </a:p>
          <a:p>
            <a:pPr lvl="3"/>
            <a:r>
              <a:rPr lang="en-US" dirty="0"/>
              <a:t>Aspect of the joy of working</a:t>
            </a:r>
          </a:p>
          <a:p>
            <a:pPr lvl="4"/>
            <a:r>
              <a:rPr lang="en-US" dirty="0"/>
              <a:t>Measure of hedonic quality (Certified Fun)</a:t>
            </a:r>
          </a:p>
          <a:p>
            <a:pPr lvl="4"/>
            <a:r>
              <a:rPr lang="en-US" dirty="0"/>
              <a:t>Quantitative comparability</a:t>
            </a:r>
          </a:p>
          <a:p>
            <a:pPr lvl="4"/>
            <a:r>
              <a:rPr lang="en-US" dirty="0"/>
              <a:t>Usability / look / attractiveness</a:t>
            </a:r>
          </a:p>
          <a:p>
            <a:pPr lvl="4"/>
            <a:r>
              <a:rPr lang="en-US" dirty="0"/>
              <a:t>23 contrasting pairs of terms, scale 1-7</a:t>
            </a:r>
          </a:p>
          <a:p>
            <a:pPr lvl="4"/>
            <a:r>
              <a:rPr lang="en-US" dirty="0"/>
              <a:t>„sympathetic-unsympathetic“</a:t>
            </a:r>
          </a:p>
          <a:p>
            <a:pPr lvl="4"/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4553268" cy="271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 bwMode="auto">
          <a:xfrm>
            <a:off x="5331600" y="1029208"/>
            <a:ext cx="3744416" cy="5733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14184" y="407096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A: Analysis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6192" y="4318048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(Online) Questionnaire:</a:t>
            </a:r>
            <a:r>
              <a:rPr lang="en-US" sz="1700" dirty="0">
                <a:latin typeface="Calibri" pitchFamily="34" charset="0"/>
              </a:rPr>
              <a:t> Questionnaires (usually standardized) are used in many ways, e.g. identifying usability problems or to cover the user requirements for an interactive system.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86192" y="5698424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25%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Advanced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per group 200 test persons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middle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30208" y="1173224"/>
            <a:ext cx="27325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(Online) Questionnaire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38520" y="1173224"/>
            <a:ext cx="5040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A 6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0208" y="1628800"/>
            <a:ext cx="32861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9F0550AE-2CC0-D749-8158-BABE9F5C257B}"/>
                  </a:ext>
                </a:extLst>
              </p14:cNvPr>
              <p14:cNvContentPartPr/>
              <p14:nvPr/>
            </p14:nvContentPartPr>
            <p14:xfrm>
              <a:off x="15120" y="1074960"/>
              <a:ext cx="4427640" cy="471924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9F0550AE-2CC0-D749-8158-BABE9F5C2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0" y="1065600"/>
                <a:ext cx="4446360" cy="47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7601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402832" cy="506174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Experts put themselves in the role of a user and test an interactive system from this point of view!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Steps to do (summarized)</a:t>
            </a:r>
          </a:p>
          <a:p>
            <a:pPr lvl="2"/>
            <a:r>
              <a:rPr lang="en-US" dirty="0"/>
              <a:t>Input:</a:t>
            </a:r>
          </a:p>
          <a:p>
            <a:pPr lvl="3"/>
            <a:r>
              <a:rPr lang="en-US" dirty="0"/>
              <a:t>Assumptions about the user</a:t>
            </a:r>
          </a:p>
          <a:p>
            <a:pPr lvl="3"/>
            <a:r>
              <a:rPr lang="en-US" dirty="0"/>
              <a:t>Prepare the task to do (goal?)</a:t>
            </a:r>
          </a:p>
          <a:p>
            <a:pPr lvl="3"/>
            <a:r>
              <a:rPr lang="en-US" dirty="0"/>
              <a:t>Define the work flow</a:t>
            </a:r>
          </a:p>
          <a:p>
            <a:pPr lvl="3"/>
            <a:r>
              <a:rPr lang="en-US" dirty="0"/>
              <a:t>Find the ideal way to reach the goal</a:t>
            </a:r>
          </a:p>
          <a:p>
            <a:pPr lvl="2"/>
            <a:r>
              <a:rPr lang="en-US" dirty="0"/>
              <a:t>Execute the task:</a:t>
            </a:r>
          </a:p>
          <a:p>
            <a:pPr lvl="3"/>
            <a:r>
              <a:rPr lang="en-US" dirty="0"/>
              <a:t>from the </a:t>
            </a:r>
            <a:r>
              <a:rPr lang="en-US" b="1" dirty="0"/>
              <a:t>viewpoint</a:t>
            </a:r>
            <a:r>
              <a:rPr lang="en-US" dirty="0"/>
              <a:t> </a:t>
            </a:r>
            <a:r>
              <a:rPr lang="en-US" b="1" dirty="0"/>
              <a:t>of a user </a:t>
            </a:r>
          </a:p>
          <a:p>
            <a:pPr lvl="3"/>
            <a:r>
              <a:rPr lang="en-US" dirty="0"/>
              <a:t>Find and write down any problems</a:t>
            </a:r>
          </a:p>
          <a:p>
            <a:pPr lvl="2"/>
            <a:r>
              <a:rPr lang="en-US" dirty="0"/>
              <a:t>Evaluate the problems</a:t>
            </a:r>
          </a:p>
          <a:p>
            <a:pPr lvl="2"/>
            <a:r>
              <a:rPr lang="en-US" dirty="0"/>
              <a:t>Rework the interactive system</a:t>
            </a:r>
          </a:p>
          <a:p>
            <a:pPr lvl="3"/>
            <a:r>
              <a:rPr lang="en-US" dirty="0"/>
              <a:t>Solve the problems</a:t>
            </a:r>
          </a:p>
          <a:p>
            <a:pPr lvl="1"/>
            <a:r>
              <a:rPr lang="en-US" dirty="0"/>
              <a:t>The Assumption has to be right!!!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hteck 5"/>
          <p:cNvSpPr/>
          <p:nvPr/>
        </p:nvSpPr>
        <p:spPr bwMode="auto">
          <a:xfrm>
            <a:off x="5304304" y="988264"/>
            <a:ext cx="3744416" cy="582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286888" y="403001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B: Concept / Development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358896" y="4249808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Cognitive walkthrough: </a:t>
            </a:r>
            <a:r>
              <a:rPr lang="en-US" sz="1700" dirty="0">
                <a:latin typeface="Calibri" pitchFamily="34" charset="0"/>
              </a:rPr>
              <a:t>Inspection method, in which usability experts run through pre-defined action sequences of an interactive system with the lowest cognitive effort (</a:t>
            </a:r>
            <a:r>
              <a:rPr lang="en-US" sz="1700" b="1" u="sng" dirty="0">
                <a:latin typeface="Calibri" pitchFamily="34" charset="0"/>
              </a:rPr>
              <a:t>viewpoint of a user!</a:t>
            </a:r>
            <a:r>
              <a:rPr lang="en-US" sz="1700" dirty="0">
                <a:latin typeface="Calibri" pitchFamily="34" charset="0"/>
              </a:rPr>
              <a:t>).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58896" y="5643832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50%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Expert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several experts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low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502912" y="1132280"/>
            <a:ext cx="27325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Cognitive Walkthrough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311224" y="1132280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 4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2912" y="1556792"/>
            <a:ext cx="31908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757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357F87-C6F9-7840-9594-AFC141D5A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65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88704" y="1340768"/>
            <a:ext cx="5275384" cy="506174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Test procedure –  Hallway-Testing</a:t>
            </a:r>
            <a:endParaRPr lang="en-US" sz="1400" dirty="0"/>
          </a:p>
          <a:p>
            <a:pPr lvl="1"/>
            <a:endParaRPr lang="en-US" sz="1400" dirty="0"/>
          </a:p>
          <a:p>
            <a:pPr lvl="2"/>
            <a:r>
              <a:rPr lang="en-US" dirty="0"/>
              <a:t>Find the next best colleague, get her/him to your workplace and let her/him test the interactive system</a:t>
            </a:r>
          </a:p>
          <a:p>
            <a:pPr lvl="2"/>
            <a:r>
              <a:rPr lang="en-US" u="sng" dirty="0"/>
              <a:t>Process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Brief explanation  what to do</a:t>
            </a:r>
          </a:p>
          <a:p>
            <a:pPr lvl="3"/>
            <a:r>
              <a:rPr lang="en-US" dirty="0"/>
              <a:t>Give her/him a simple task </a:t>
            </a:r>
          </a:p>
          <a:p>
            <a:pPr lvl="3"/>
            <a:r>
              <a:rPr lang="en-US" dirty="0"/>
              <a:t>Don’t give any clues for the solution</a:t>
            </a:r>
          </a:p>
          <a:p>
            <a:pPr lvl="3"/>
            <a:r>
              <a:rPr lang="en-US" dirty="0"/>
              <a:t>Ask the colleague to </a:t>
            </a:r>
            <a:r>
              <a:rPr lang="en-US" dirty="0">
                <a:solidFill>
                  <a:srgbClr val="FFC000"/>
                </a:solidFill>
              </a:rPr>
              <a:t>think aloud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Repeat this process for several times</a:t>
            </a:r>
          </a:p>
          <a:p>
            <a:pPr lvl="3"/>
            <a:r>
              <a:rPr lang="en-US" dirty="0"/>
              <a:t>But with different colleagues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2"/>
            <a:r>
              <a:rPr lang="en-US" dirty="0"/>
              <a:t>If it is only a newer version of the system</a:t>
            </a:r>
          </a:p>
          <a:p>
            <a:pPr lvl="3"/>
            <a:r>
              <a:rPr lang="en-US" dirty="0"/>
              <a:t>Choose colleagues without previous knowledge</a:t>
            </a:r>
          </a:p>
          <a:p>
            <a:pPr lvl="2"/>
            <a:r>
              <a:rPr lang="en-US" dirty="0"/>
              <a:t>But…</a:t>
            </a:r>
          </a:p>
          <a:p>
            <a:pPr lvl="3"/>
            <a:r>
              <a:rPr lang="en-US" dirty="0"/>
              <a:t>Colleagues aren’t experts nor users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345248" y="988264"/>
            <a:ext cx="3744416" cy="582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27832" y="403001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B: Concept / Development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9840" y="4290752"/>
            <a:ext cx="37444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Think loud: </a:t>
            </a:r>
            <a:r>
              <a:rPr lang="en-US" sz="1700" dirty="0">
                <a:latin typeface="Calibri" pitchFamily="34" charset="0"/>
              </a:rPr>
              <a:t>Method in which the user verbalizes all his thoughts loud while completing tasks with the interactive system.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9840" y="5480056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75%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Beginner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each method 10 test persons 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low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543856" y="1132280"/>
            <a:ext cx="27325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Think loud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52168" y="1132280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 6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856" y="1543144"/>
            <a:ext cx="31908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F23326F-5208-0B42-82DB-813C61D2EB40}"/>
                  </a:ext>
                </a:extLst>
              </p14:cNvPr>
              <p14:cNvContentPartPr/>
              <p14:nvPr/>
            </p14:nvContentPartPr>
            <p14:xfrm>
              <a:off x="3886560" y="3126240"/>
              <a:ext cx="360" cy="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F23326F-5208-0B42-82DB-813C61D2E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200" y="311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14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474840" cy="506174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ym typeface="Wingdings" pitchFamily="2" charset="2"/>
              </a:rPr>
              <a:t>Prototyping</a:t>
            </a:r>
          </a:p>
          <a:p>
            <a:pPr lvl="1"/>
            <a:r>
              <a:rPr lang="en-US" dirty="0">
                <a:sym typeface="Wingdings" pitchFamily="2" charset="2"/>
              </a:rPr>
              <a:t>Exemplary embodiments of the user interface to be validated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Important part of an iterative process</a:t>
            </a:r>
          </a:p>
          <a:p>
            <a:pPr lvl="1"/>
            <a:r>
              <a:rPr lang="en-US" dirty="0">
                <a:sym typeface="Wingdings" pitchFamily="2" charset="2"/>
              </a:rPr>
              <a:t>Goal: practical integration of the user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Prototype realizes some parts of the interactive system</a:t>
            </a:r>
          </a:p>
          <a:p>
            <a:pPr lvl="2"/>
            <a:r>
              <a:rPr lang="en-US" dirty="0">
                <a:sym typeface="Wingdings" pitchFamily="2" charset="2"/>
              </a:rPr>
              <a:t>Complete work process</a:t>
            </a:r>
          </a:p>
          <a:p>
            <a:pPr lvl="1"/>
            <a:r>
              <a:rPr lang="en-US" dirty="0">
                <a:sym typeface="Wingdings" pitchFamily="2" charset="2"/>
              </a:rPr>
              <a:t>Some users work with the prototype</a:t>
            </a:r>
          </a:p>
          <a:p>
            <a:pPr lvl="2"/>
            <a:r>
              <a:rPr lang="en-US" dirty="0">
                <a:sym typeface="Wingdings" pitchFamily="2" charset="2"/>
              </a:rPr>
              <a:t>Deliver Tasks and Scenarios</a:t>
            </a:r>
          </a:p>
          <a:p>
            <a:pPr lvl="2"/>
            <a:r>
              <a:rPr lang="en-US" dirty="0">
                <a:sym typeface="Wingdings" pitchFamily="2" charset="2"/>
              </a:rPr>
              <a:t>Feedback about experience by the user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Paper-Prototypes</a:t>
            </a:r>
          </a:p>
          <a:p>
            <a:pPr lvl="1"/>
            <a:r>
              <a:rPr lang="en-US" dirty="0">
                <a:sym typeface="Wingdings" pitchFamily="2" charset="2"/>
              </a:rPr>
              <a:t>Disposal -Prototypes</a:t>
            </a:r>
          </a:p>
          <a:p>
            <a:pPr lvl="2"/>
            <a:endParaRPr lang="en-US" dirty="0">
              <a:sym typeface="Wingdings" pitchFamily="2" charset="2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949456" y="988264"/>
            <a:ext cx="3744416" cy="582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32040" y="403001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B: Concept / Development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4048" y="4277104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Paper prototyping: </a:t>
            </a:r>
            <a:r>
              <a:rPr lang="en-US" sz="1700" dirty="0">
                <a:latin typeface="Calibri" pitchFamily="34" charset="0"/>
              </a:rPr>
              <a:t>For the first evaluation of graphical user interfaces (GUI) the elements of the GUI will be drawn and presented to the test person in a specific scenario.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04048" y="5657480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100%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Advanced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min. 8 to 10 test persons 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low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48064" y="1132280"/>
            <a:ext cx="27325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Paper prototyping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956376" y="1132280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 7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556792"/>
            <a:ext cx="32099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08760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474840" cy="50617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Wingdings" pitchFamily="2" charset="2"/>
              </a:rPr>
              <a:t>Prototyping</a:t>
            </a:r>
          </a:p>
          <a:p>
            <a:pPr lvl="1"/>
            <a:r>
              <a:rPr lang="en-US" dirty="0">
                <a:sym typeface="Wingdings" pitchFamily="2" charset="2"/>
              </a:rPr>
              <a:t>Exemplary embodiments of the user interface to be validated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Low-Fidelity-Prototypes (Disposable Prototypes):</a:t>
            </a:r>
          </a:p>
          <a:p>
            <a:pPr lvl="3"/>
            <a:r>
              <a:rPr lang="en-US" dirty="0">
                <a:sym typeface="Wingdings" pitchFamily="2" charset="2"/>
              </a:rPr>
              <a:t>Sketchy design</a:t>
            </a:r>
          </a:p>
          <a:p>
            <a:pPr lvl="3"/>
            <a:r>
              <a:rPr lang="en-US" dirty="0">
                <a:sym typeface="Wingdings" pitchFamily="2" charset="2"/>
              </a:rPr>
              <a:t>Not on target platform</a:t>
            </a:r>
          </a:p>
          <a:p>
            <a:pPr lvl="3"/>
            <a:r>
              <a:rPr lang="en-US" dirty="0">
                <a:sym typeface="Wingdings" pitchFamily="2" charset="2"/>
              </a:rPr>
              <a:t>Rudimentary, without functionality</a:t>
            </a:r>
          </a:p>
          <a:p>
            <a:pPr lvl="3"/>
            <a:r>
              <a:rPr lang="en-US" dirty="0">
                <a:sym typeface="Wingdings" pitchFamily="2" charset="2"/>
              </a:rPr>
              <a:t>For early development phases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High-Fidelity-Prototypes: (include functionality)</a:t>
            </a:r>
          </a:p>
          <a:p>
            <a:pPr lvl="3"/>
            <a:r>
              <a:rPr lang="en-US" dirty="0">
                <a:sym typeface="Wingdings" pitchFamily="2" charset="2"/>
              </a:rPr>
              <a:t>Platform-specific implementation</a:t>
            </a:r>
          </a:p>
          <a:p>
            <a:pPr lvl="3"/>
            <a:r>
              <a:rPr lang="en-US" dirty="0">
                <a:sym typeface="Wingdings" pitchFamily="2" charset="2"/>
              </a:rPr>
              <a:t>Ready for interactions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Allows comparison of the advantages and disadvantages of several solutions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949456" y="988264"/>
            <a:ext cx="3744416" cy="582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32040" y="403001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B: Concept / Development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4048" y="4277104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Paper prototyping: </a:t>
            </a:r>
            <a:r>
              <a:rPr lang="en-US" sz="1700" dirty="0">
                <a:latin typeface="Calibri" pitchFamily="34" charset="0"/>
              </a:rPr>
              <a:t>For the first evaluation of graphical user interfaces (GUI) the elements of the GUI will be drawn and presented to the test person in a specific scenario.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04048" y="5657480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100%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Advanced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min. 8 to 10 test persons 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low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48064" y="1132280"/>
            <a:ext cx="27325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Paper prototyping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956376" y="1132280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 7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556792"/>
            <a:ext cx="32099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2227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474840" cy="5061744"/>
          </a:xfrm>
        </p:spPr>
        <p:txBody>
          <a:bodyPr/>
          <a:lstStyle/>
          <a:p>
            <a:pPr lvl="1"/>
            <a:r>
              <a:rPr lang="en-US" dirty="0">
                <a:sym typeface="Wingdings" pitchFamily="2" charset="2"/>
              </a:rPr>
              <a:t>Links to create paper prototypes:</a:t>
            </a:r>
          </a:p>
          <a:p>
            <a:pPr lvl="2">
              <a:buNone/>
            </a:pP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hlinkClick r:id="rId2"/>
              </a:rPr>
              <a:t>http://builds.balsamiq.com/b/mockups-web-demo/</a:t>
            </a:r>
            <a:endParaRPr lang="en-US" dirty="0"/>
          </a:p>
          <a:p>
            <a:pPr lvl="3"/>
            <a:r>
              <a:rPr lang="en-US" dirty="0">
                <a:sym typeface="Wingdings" pitchFamily="2" charset="2"/>
              </a:rPr>
              <a:t>Online Demo mockup software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Of course there are several other tools, but this one above has not to be installed and is self-explanatory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949456" y="988264"/>
            <a:ext cx="3744416" cy="582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32040" y="403001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B: Concept / Development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4048" y="4277104"/>
            <a:ext cx="37444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Paper prototyping: </a:t>
            </a:r>
            <a:r>
              <a:rPr lang="en-US" sz="1700" dirty="0">
                <a:latin typeface="Calibri" pitchFamily="34" charset="0"/>
              </a:rPr>
              <a:t>For the first evaluation of graphical user interfaces (GUI) the elements of the GUI will be drawn and presented to the test person in a specific scenario.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04048" y="5657480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100%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Advanced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min. 8 to 10 test persons 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low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148064" y="1132280"/>
            <a:ext cx="27325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Paper prototyping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956376" y="1132280"/>
            <a:ext cx="504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B 7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556792"/>
            <a:ext cx="32099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0894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Methods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402832" cy="5061744"/>
          </a:xfrm>
        </p:spPr>
        <p:txBody>
          <a:bodyPr/>
          <a:lstStyle/>
          <a:p>
            <a:pPr lvl="1"/>
            <a:r>
              <a:rPr lang="en-US" dirty="0"/>
              <a:t>Question:</a:t>
            </a:r>
          </a:p>
          <a:p>
            <a:pPr lvl="2"/>
            <a:r>
              <a:rPr lang="en-US" dirty="0"/>
              <a:t>Where does the user look at and how much time is spent for it?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Scope:</a:t>
            </a:r>
          </a:p>
          <a:p>
            <a:pPr lvl="2"/>
            <a:r>
              <a:rPr lang="en-US" dirty="0"/>
              <a:t>Optimization of frequently used screens</a:t>
            </a:r>
          </a:p>
          <a:p>
            <a:pPr lvl="2"/>
            <a:r>
              <a:rPr lang="en-US" dirty="0"/>
              <a:t>Used in usability laboratory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Be careful:</a:t>
            </a:r>
          </a:p>
          <a:p>
            <a:pPr lvl="2"/>
            <a:r>
              <a:rPr lang="en-US" dirty="0"/>
              <a:t>Influence is possible because of the environment of the laboratory</a:t>
            </a:r>
          </a:p>
          <a:p>
            <a:pPr lvl="2"/>
            <a:r>
              <a:rPr lang="en-US" dirty="0"/>
              <a:t>Devices are very expensive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hteck 5"/>
          <p:cNvSpPr/>
          <p:nvPr/>
        </p:nvSpPr>
        <p:spPr bwMode="auto">
          <a:xfrm>
            <a:off x="4949456" y="1029208"/>
            <a:ext cx="3744416" cy="5733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72000" rIns="9144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2040" y="407096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Phase C: Implementation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004048" y="4345344"/>
            <a:ext cx="37444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alibri" pitchFamily="34" charset="0"/>
              </a:rPr>
              <a:t>Eye tracking:</a:t>
            </a:r>
            <a:r>
              <a:rPr lang="en-US" sz="1700" dirty="0">
                <a:latin typeface="Calibri" pitchFamily="34" charset="0"/>
              </a:rPr>
              <a:t> Measurement of eye movements and time spent on each item when using an interactive system.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004048" y="5439112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Fun factor: </a:t>
            </a:r>
            <a:r>
              <a:rPr lang="en-US" sz="1600" dirty="0">
                <a:latin typeface="Calibri" pitchFamily="34" charset="0"/>
              </a:rPr>
              <a:t>100%</a:t>
            </a:r>
          </a:p>
          <a:p>
            <a:r>
              <a:rPr lang="en-US" sz="1600" b="1" dirty="0">
                <a:latin typeface="Calibri" pitchFamily="34" charset="0"/>
              </a:rPr>
              <a:t>Experience:</a:t>
            </a:r>
            <a:r>
              <a:rPr lang="en-US" sz="1600" dirty="0">
                <a:latin typeface="Calibri" pitchFamily="34" charset="0"/>
              </a:rPr>
              <a:t> Expert</a:t>
            </a:r>
          </a:p>
          <a:p>
            <a:r>
              <a:rPr lang="en-US" sz="1600" b="1" dirty="0">
                <a:latin typeface="Calibri" pitchFamily="34" charset="0"/>
              </a:rPr>
              <a:t>Participant:</a:t>
            </a:r>
            <a:r>
              <a:rPr lang="en-US" sz="1600" dirty="0">
                <a:latin typeface="Calibri" pitchFamily="34" charset="0"/>
              </a:rPr>
              <a:t> 10 to 15 test persons</a:t>
            </a:r>
          </a:p>
          <a:p>
            <a:r>
              <a:rPr lang="en-US" sz="1600" b="1" dirty="0">
                <a:latin typeface="Calibri" pitchFamily="34" charset="0"/>
              </a:rPr>
              <a:t>Resources:</a:t>
            </a:r>
            <a:r>
              <a:rPr lang="en-US" sz="1600" dirty="0">
                <a:latin typeface="Calibri" pitchFamily="34" charset="0"/>
              </a:rPr>
              <a:t> very high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48064" y="1173224"/>
            <a:ext cx="273253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Eye tracking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56376" y="1173224"/>
            <a:ext cx="50405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 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570440"/>
            <a:ext cx="32289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83099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5-Second</a:t>
            </a:r>
            <a:r>
              <a:rPr lang="de-DE" baseline="0" dirty="0"/>
              <a:t>-Test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Check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impression</a:t>
            </a:r>
            <a:r>
              <a:rPr lang="de-DE" baseline="0" dirty="0"/>
              <a:t>!!</a:t>
            </a:r>
          </a:p>
          <a:p>
            <a:endParaRPr lang="de-DE" baseline="0" dirty="0"/>
          </a:p>
          <a:p>
            <a:r>
              <a:rPr lang="de-DE" baseline="0" dirty="0"/>
              <a:t>More a design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marketing</a:t>
            </a:r>
            <a:r>
              <a:rPr lang="de-DE" baseline="0" dirty="0"/>
              <a:t> </a:t>
            </a:r>
            <a:r>
              <a:rPr lang="de-DE" baseline="0" dirty="0" err="1"/>
              <a:t>instrument</a:t>
            </a:r>
            <a:r>
              <a:rPr lang="de-DE" baseline="0" dirty="0"/>
              <a:t>, </a:t>
            </a:r>
            <a:r>
              <a:rPr lang="de-DE" baseline="0" dirty="0" err="1"/>
              <a:t>than</a:t>
            </a:r>
            <a:r>
              <a:rPr lang="de-DE" baseline="0" dirty="0"/>
              <a:t> a </a:t>
            </a:r>
            <a:r>
              <a:rPr lang="de-DE" baseline="0" dirty="0" err="1"/>
              <a:t>usability</a:t>
            </a:r>
            <a:r>
              <a:rPr lang="de-DE" baseline="0" dirty="0"/>
              <a:t> </a:t>
            </a:r>
            <a:r>
              <a:rPr lang="de-DE" baseline="0" dirty="0" err="1"/>
              <a:t>tools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Quick </a:t>
            </a:r>
            <a:r>
              <a:rPr lang="de-DE" baseline="0" dirty="0" err="1"/>
              <a:t>and</a:t>
            </a:r>
            <a:r>
              <a:rPr lang="de-DE" baseline="0" dirty="0"/>
              <a:t> easy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accomplish</a:t>
            </a:r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 err="1"/>
              <a:t>Based</a:t>
            </a:r>
            <a:r>
              <a:rPr lang="de-DE" baseline="0" dirty="0"/>
              <a:t> </a:t>
            </a:r>
            <a:r>
              <a:rPr lang="de-DE" baseline="0" dirty="0" err="1"/>
              <a:t>mainly</a:t>
            </a:r>
            <a:r>
              <a:rPr lang="de-DE" baseline="0" dirty="0"/>
              <a:t> upon </a:t>
            </a:r>
            <a:r>
              <a:rPr lang="de-DE" baseline="0" dirty="0" err="1"/>
              <a:t>two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 in human </a:t>
            </a:r>
            <a:r>
              <a:rPr lang="de-DE" baseline="0" dirty="0" err="1"/>
              <a:t>communication</a:t>
            </a:r>
            <a:endParaRPr lang="de-DE" baseline="0" dirty="0"/>
          </a:p>
          <a:p>
            <a:pPr lvl="1"/>
            <a:r>
              <a:rPr lang="de-DE" baseline="0" dirty="0" err="1"/>
              <a:t>Primacy</a:t>
            </a:r>
            <a:r>
              <a:rPr lang="de-DE" baseline="0" dirty="0"/>
              <a:t>- (</a:t>
            </a:r>
            <a:r>
              <a:rPr lang="de-DE" baseline="0" dirty="0" err="1"/>
              <a:t>Recency</a:t>
            </a:r>
            <a:r>
              <a:rPr lang="de-DE" baseline="0" dirty="0"/>
              <a:t>-) </a:t>
            </a:r>
            <a:r>
              <a:rPr lang="de-DE" baseline="0" dirty="0" err="1"/>
              <a:t>effect</a:t>
            </a:r>
            <a:endParaRPr lang="de-DE" baseline="0" dirty="0"/>
          </a:p>
          <a:p>
            <a:pPr lvl="1"/>
            <a:r>
              <a:rPr lang="de-DE" baseline="0" dirty="0"/>
              <a:t>Halo-</a:t>
            </a:r>
            <a:r>
              <a:rPr lang="de-DE" baseline="0" dirty="0" err="1"/>
              <a:t>effect</a:t>
            </a:r>
            <a:endParaRPr lang="de-DE" baseline="0" dirty="0"/>
          </a:p>
          <a:p>
            <a:pPr lvl="1"/>
            <a:endParaRPr lang="de-DE" baseline="0" dirty="0"/>
          </a:p>
          <a:p>
            <a:pPr lvl="0"/>
            <a:r>
              <a:rPr lang="de-DE" baseline="0" dirty="0" err="1"/>
              <a:t>Those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in human&lt;&gt;</a:t>
            </a:r>
            <a:r>
              <a:rPr lang="de-DE" baseline="0" dirty="0" err="1"/>
              <a:t>computer</a:t>
            </a:r>
            <a:r>
              <a:rPr lang="de-DE" baseline="0" dirty="0"/>
              <a:t> </a:t>
            </a:r>
            <a:r>
              <a:rPr lang="de-DE" baseline="0" dirty="0" err="1"/>
              <a:t>communication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well</a:t>
            </a:r>
            <a:r>
              <a:rPr lang="de-DE" baseline="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19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Primacy</a:t>
            </a:r>
            <a:r>
              <a:rPr lang="de-DE" baseline="0" dirty="0"/>
              <a:t> &amp; </a:t>
            </a:r>
            <a:r>
              <a:rPr lang="de-DE" baseline="0" dirty="0" err="1"/>
              <a:t>Recency</a:t>
            </a:r>
            <a:r>
              <a:rPr lang="de-DE" baseline="0" dirty="0"/>
              <a:t> </a:t>
            </a:r>
            <a:r>
              <a:rPr lang="de-DE" baseline="0" dirty="0" err="1"/>
              <a:t>effect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1722" r="-21722"/>
          <a:stretch>
            <a:fillRect/>
          </a:stretch>
        </p:blipFill>
        <p:spPr>
          <a:xfrm>
            <a:off x="611560" y="1412776"/>
            <a:ext cx="7704856" cy="4584326"/>
          </a:xfrm>
        </p:spPr>
      </p:pic>
    </p:spTree>
    <p:extLst>
      <p:ext uri="{BB962C8B-B14F-4D97-AF65-F5344CB8AC3E}">
        <p14:creationId xmlns:p14="http://schemas.microsoft.com/office/powerpoint/2010/main" val="28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Halo </a:t>
            </a:r>
            <a:r>
              <a:rPr lang="de-DE" dirty="0" err="1"/>
              <a:t>effect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86" r="50036"/>
          <a:stretch/>
        </p:blipFill>
        <p:spPr>
          <a:xfrm>
            <a:off x="1243859" y="1052736"/>
            <a:ext cx="3234034" cy="5337230"/>
          </a:xfrm>
        </p:spPr>
      </p:pic>
    </p:spTree>
    <p:extLst>
      <p:ext uri="{BB962C8B-B14F-4D97-AF65-F5344CB8AC3E}">
        <p14:creationId xmlns:p14="http://schemas.microsoft.com/office/powerpoint/2010/main" val="11850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Halo </a:t>
            </a:r>
            <a:r>
              <a:rPr lang="de-DE" dirty="0" err="1"/>
              <a:t>effect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377" r="-20787"/>
          <a:stretch/>
        </p:blipFill>
        <p:spPr>
          <a:xfrm>
            <a:off x="4504078" y="1052736"/>
            <a:ext cx="4460409" cy="5337230"/>
          </a:xfrm>
        </p:spPr>
      </p:pic>
    </p:spTree>
    <p:extLst>
      <p:ext uri="{BB962C8B-B14F-4D97-AF65-F5344CB8AC3E}">
        <p14:creationId xmlns:p14="http://schemas.microsoft.com/office/powerpoint/2010/main" val="379546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5 </a:t>
            </a:r>
            <a:r>
              <a:rPr lang="de-DE" dirty="0" err="1"/>
              <a:t>seconds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Impression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Definition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Relevance</a:t>
            </a:r>
            <a:endParaRPr lang="de-DE" dirty="0"/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The Hook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0291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user</a:t>
            </a:r>
            <a:endParaRPr lang="de-DE" baseline="0" dirty="0"/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max.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Show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5 </a:t>
            </a:r>
            <a:r>
              <a:rPr lang="de-DE" dirty="0" err="1"/>
              <a:t>seconds</a:t>
            </a:r>
            <a:endParaRPr lang="de-DE" dirty="0"/>
          </a:p>
          <a:p>
            <a:pPr lvl="1"/>
            <a:r>
              <a:rPr lang="de-DE" dirty="0"/>
              <a:t>Screenshot </a:t>
            </a:r>
            <a:r>
              <a:rPr lang="de-DE" dirty="0" err="1"/>
              <a:t>makes</a:t>
            </a:r>
            <a:r>
              <a:rPr lang="de-DE" baseline="0" dirty="0"/>
              <a:t> </a:t>
            </a:r>
            <a:r>
              <a:rPr lang="de-DE" baseline="0" dirty="0" err="1"/>
              <a:t>sure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user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not do </a:t>
            </a:r>
            <a:r>
              <a:rPr lang="de-DE" baseline="0" dirty="0" err="1"/>
              <a:t>anything</a:t>
            </a:r>
            <a:endParaRPr lang="de-DE" baseline="0" dirty="0"/>
          </a:p>
          <a:p>
            <a:pPr lvl="1"/>
            <a:r>
              <a:rPr lang="de-DE" baseline="0" dirty="0"/>
              <a:t>Not </a:t>
            </a:r>
            <a:r>
              <a:rPr lang="de-DE" baseline="0" dirty="0" err="1"/>
              <a:t>even</a:t>
            </a:r>
            <a:r>
              <a:rPr lang="de-DE" baseline="0" dirty="0"/>
              <a:t> </a:t>
            </a:r>
            <a:r>
              <a:rPr lang="de-DE" baseline="0" dirty="0" err="1"/>
              <a:t>scrolling</a:t>
            </a:r>
            <a:endParaRPr lang="de-DE" baseline="0" dirty="0"/>
          </a:p>
          <a:p>
            <a:pPr lvl="1"/>
            <a:endParaRPr lang="de-DE" baseline="0" dirty="0"/>
          </a:p>
          <a:p>
            <a:pPr lvl="0"/>
            <a:r>
              <a:rPr lang="de-DE" baseline="0" dirty="0" err="1"/>
              <a:t>Ask</a:t>
            </a:r>
            <a:r>
              <a:rPr lang="de-DE" baseline="0" dirty="0"/>
              <a:t> a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predefined</a:t>
            </a:r>
            <a:r>
              <a:rPr lang="de-DE" baseline="0" dirty="0"/>
              <a:t> </a:t>
            </a:r>
            <a:r>
              <a:rPr lang="de-DE" baseline="0" dirty="0" err="1"/>
              <a:t>questions</a:t>
            </a:r>
            <a:r>
              <a:rPr lang="de-DE" baseline="0" dirty="0"/>
              <a:t> (</a:t>
            </a:r>
            <a:r>
              <a:rPr lang="de-DE" baseline="0" dirty="0" err="1"/>
              <a:t>avoid</a:t>
            </a:r>
            <a:r>
              <a:rPr lang="de-DE" baseline="0" dirty="0"/>
              <a:t> </a:t>
            </a:r>
            <a:r>
              <a:rPr lang="de-DE" baseline="0" dirty="0" err="1"/>
              <a:t>yes</a:t>
            </a:r>
            <a:r>
              <a:rPr lang="de-DE" baseline="0" dirty="0"/>
              <a:t>/</a:t>
            </a:r>
            <a:r>
              <a:rPr lang="de-DE" baseline="0" dirty="0" err="1"/>
              <a:t>no</a:t>
            </a:r>
            <a:r>
              <a:rPr lang="de-DE" baseline="0" dirty="0"/>
              <a:t>)</a:t>
            </a:r>
          </a:p>
          <a:p>
            <a:pPr lvl="1"/>
            <a:r>
              <a:rPr lang="de-DE" baseline="0" dirty="0"/>
              <a:t>„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does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website</a:t>
            </a:r>
            <a:r>
              <a:rPr lang="de-DE" baseline="0" dirty="0"/>
              <a:t> </a:t>
            </a:r>
            <a:r>
              <a:rPr lang="de-DE" baseline="0" dirty="0" err="1"/>
              <a:t>offer</a:t>
            </a:r>
            <a:r>
              <a:rPr lang="de-DE" baseline="0" dirty="0"/>
              <a:t>?“</a:t>
            </a:r>
          </a:p>
          <a:p>
            <a:pPr lvl="1"/>
            <a:r>
              <a:rPr lang="de-DE" baseline="0" dirty="0"/>
              <a:t>„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company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offering</a:t>
            </a:r>
            <a:r>
              <a:rPr lang="de-DE" baseline="0" dirty="0"/>
              <a:t> </a:t>
            </a:r>
            <a:r>
              <a:rPr lang="de-DE" baseline="0" dirty="0" err="1"/>
              <a:t>something</a:t>
            </a:r>
            <a:r>
              <a:rPr lang="de-DE" baseline="0" dirty="0"/>
              <a:t>?“</a:t>
            </a:r>
          </a:p>
          <a:p>
            <a:pPr lvl="1"/>
            <a:r>
              <a:rPr lang="de-DE" baseline="0" dirty="0"/>
              <a:t>„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connection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XYZ?“</a:t>
            </a:r>
          </a:p>
          <a:p>
            <a:pPr lvl="1"/>
            <a:r>
              <a:rPr lang="de-DE" baseline="0" dirty="0"/>
              <a:t>„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contact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company</a:t>
            </a:r>
            <a:r>
              <a:rPr lang="de-DE" baseline="0" dirty="0"/>
              <a:t>?“</a:t>
            </a:r>
          </a:p>
          <a:p>
            <a:pPr lvl="1"/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0249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Problems? </a:t>
            </a:r>
            <a:r>
              <a:rPr lang="de-DE" dirty="0" err="1"/>
              <a:t>Restrictions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89967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Macintosh PowerPoint</Application>
  <PresentationFormat>Bildschirmpräsentation (4:3)</PresentationFormat>
  <Paragraphs>297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Symbol</vt:lpstr>
      <vt:lpstr>Verdana</vt:lpstr>
      <vt:lpstr>Larissa</vt:lpstr>
      <vt:lpstr>Usability Engineering Tools 2</vt:lpstr>
      <vt:lpstr>5 second test</vt:lpstr>
      <vt:lpstr>5-Second-Test</vt:lpstr>
      <vt:lpstr>Primacy &amp; Recency effect</vt:lpstr>
      <vt:lpstr>Halo effect</vt:lpstr>
      <vt:lpstr>Halo effect</vt:lpstr>
      <vt:lpstr>Why 5 seconds?</vt:lpstr>
      <vt:lpstr>Test Design</vt:lpstr>
      <vt:lpstr>Problems? Restrictions?</vt:lpstr>
      <vt:lpstr>Be aware!</vt:lpstr>
      <vt:lpstr>Simple „Howto“</vt:lpstr>
      <vt:lpstr>UI Tests general approach</vt:lpstr>
      <vt:lpstr>Prerequisites for a Test</vt:lpstr>
      <vt:lpstr>Example</vt:lpstr>
      <vt:lpstr>The test itself</vt:lpstr>
      <vt:lpstr>Some tools and methods „fast forward“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</vt:vector>
  </TitlesOfParts>
  <Company>FH-Dortmund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Modul: Medieninformatik  Veranstaltung: Mensch-Computer-Interaktion</dc:title>
  <dc:creator>christian</dc:creator>
  <cp:lastModifiedBy>Christian Reimann</cp:lastModifiedBy>
  <cp:revision>135</cp:revision>
  <cp:lastPrinted>2016-06-17T13:08:31Z</cp:lastPrinted>
  <dcterms:created xsi:type="dcterms:W3CDTF">2010-09-20T11:44:42Z</dcterms:created>
  <dcterms:modified xsi:type="dcterms:W3CDTF">2021-05-17T06:49:51Z</dcterms:modified>
</cp:coreProperties>
</file>