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518" r:id="rId3"/>
    <p:sldId id="520" r:id="rId4"/>
    <p:sldId id="482" r:id="rId5"/>
    <p:sldId id="483" r:id="rId6"/>
    <p:sldId id="484" r:id="rId7"/>
    <p:sldId id="485" r:id="rId8"/>
    <p:sldId id="537" r:id="rId9"/>
    <p:sldId id="538" r:id="rId10"/>
    <p:sldId id="492" r:id="rId11"/>
    <p:sldId id="493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26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15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1E1-BFAB-4DFD-971D-4B319CA5D226}" type="datetimeFigureOut">
              <a:rPr lang="de-DE" smtClean="0"/>
              <a:t>17.05.21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24A8-660F-467A-83DC-1AE501018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7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35496" y="6525344"/>
            <a:ext cx="9036496" cy="260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87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327681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728" y="187325"/>
            <a:ext cx="8156331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40727" y="1600200"/>
            <a:ext cx="4019550" cy="4495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0954" y="1600200"/>
            <a:ext cx="4021015" cy="4495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hteck 4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164885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540727" y="187326"/>
            <a:ext cx="8181242" cy="59086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hteck 2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1928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 rot="20546725">
            <a:off x="685800" y="2621271"/>
            <a:ext cx="77724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7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85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3970784" cy="489654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4716016" y="1268760"/>
            <a:ext cx="3960440" cy="489654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4548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6847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Rechteck 9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07332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33671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6480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10943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26469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7997"/>
            <a:ext cx="1698625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2" y="948808"/>
            <a:ext cx="8705361" cy="5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80" y="126082"/>
            <a:ext cx="8382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3" y="6453336"/>
            <a:ext cx="8705361" cy="5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237263" y="6479318"/>
            <a:ext cx="947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Folie </a:t>
            </a:r>
            <a:fld id="{F6625CBC-41EE-4BAE-AEC0-C6BE2CAD85A3}" type="slidenum">
              <a:rPr lang="de-DE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/>
              <a:t>‹Nr.›</a:t>
            </a:fld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7168985" y="6500752"/>
            <a:ext cx="185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Prof. Dr.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Reimann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471351" y="6500751"/>
            <a:ext cx="4188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Usability, Basics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51" r:id="rId6"/>
    <p:sldLayoutId id="2147483653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2400" b="1" i="1" kern="1200">
          <a:solidFill>
            <a:srgbClr val="FF66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Usability Engineering</a:t>
            </a:r>
            <a:br>
              <a:rPr lang="de-DE" dirty="0"/>
            </a:br>
            <a:r>
              <a:rPr lang="de-DE" dirty="0"/>
              <a:t>UCD, </a:t>
            </a:r>
            <a:r>
              <a:rPr lang="de-DE" dirty="0" err="1"/>
              <a:t>Personas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Prof.</a:t>
            </a:r>
            <a:r>
              <a:rPr lang="de-DE" baseline="0" dirty="0"/>
              <a:t> Dr. Christian Reimann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3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Personas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dirty="0" err="1"/>
              <a:t>Processes</a:t>
            </a:r>
            <a:r>
              <a:rPr lang="de-DE" dirty="0"/>
              <a:t>,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, </a:t>
            </a:r>
            <a:r>
              <a:rPr lang="de-DE" baseline="0" dirty="0" err="1"/>
              <a:t>resposibilities</a:t>
            </a:r>
            <a:r>
              <a:rPr lang="de-DE" baseline="0" dirty="0"/>
              <a:t>, etc.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attached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Persona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Mr. Miller </a:t>
            </a:r>
            <a:r>
              <a:rPr lang="de-DE" dirty="0" err="1"/>
              <a:t>react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?“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Mrs.</a:t>
            </a:r>
            <a:r>
              <a:rPr lang="de-DE" baseline="0" dirty="0"/>
              <a:t> Beckett </a:t>
            </a:r>
            <a:r>
              <a:rPr lang="de-DE" baseline="0" dirty="0" err="1"/>
              <a:t>have</a:t>
            </a:r>
            <a:r>
              <a:rPr lang="de-DE" baseline="0" dirty="0"/>
              <a:t> all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required</a:t>
            </a:r>
            <a:r>
              <a:rPr lang="de-DE" baseline="0" dirty="0"/>
              <a:t> </a:t>
            </a:r>
            <a:r>
              <a:rPr lang="de-DE" baseline="0" dirty="0" err="1"/>
              <a:t>information</a:t>
            </a:r>
            <a:r>
              <a:rPr lang="de-DE" baseline="0" dirty="0"/>
              <a:t>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fill</a:t>
            </a:r>
            <a:r>
              <a:rPr lang="de-DE" baseline="0" dirty="0"/>
              <a:t> out </a:t>
            </a:r>
            <a:r>
              <a:rPr lang="de-DE" baseline="0" dirty="0" err="1"/>
              <a:t>the</a:t>
            </a:r>
            <a:r>
              <a:rPr lang="de-DE" baseline="0" dirty="0"/>
              <a:t> form?“</a:t>
            </a:r>
          </a:p>
          <a:p>
            <a:pPr lvl="1"/>
            <a:endParaRPr lang="de-DE" baseline="0" dirty="0"/>
          </a:p>
          <a:p>
            <a:pPr lvl="0"/>
            <a:r>
              <a:rPr lang="de-DE" dirty="0"/>
              <a:t>This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marketing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!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The Persona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virtual</a:t>
            </a:r>
            <a:r>
              <a:rPr lang="de-DE" baseline="0" dirty="0"/>
              <a:t> </a:t>
            </a:r>
            <a:r>
              <a:rPr lang="de-DE" baseline="0" dirty="0" err="1"/>
              <a:t>user</a:t>
            </a:r>
            <a:r>
              <a:rPr lang="de-DE" baseline="0" dirty="0"/>
              <a:t>/</a:t>
            </a:r>
            <a:r>
              <a:rPr lang="de-DE" baseline="0" dirty="0" err="1"/>
              <a:t>customer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„</a:t>
            </a:r>
            <a:r>
              <a:rPr lang="de-DE" baseline="0" dirty="0" err="1"/>
              <a:t>present</a:t>
            </a:r>
            <a:r>
              <a:rPr lang="de-DE" baseline="0" dirty="0"/>
              <a:t>“ in a </a:t>
            </a:r>
            <a:r>
              <a:rPr lang="de-DE" baseline="0" dirty="0" err="1"/>
              <a:t>project</a:t>
            </a:r>
            <a:r>
              <a:rPr lang="de-DE" baseline="0" dirty="0"/>
              <a:t>.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2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Personas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dirty="0"/>
              <a:t>Common</a:t>
            </a:r>
            <a:r>
              <a:rPr lang="de-DE" baseline="0" dirty="0"/>
              <a:t> </a:t>
            </a:r>
            <a:r>
              <a:rPr lang="de-DE" baseline="0" dirty="0" err="1"/>
              <a:t>ground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all </a:t>
            </a:r>
            <a:r>
              <a:rPr lang="de-DE" baseline="0" dirty="0" err="1"/>
              <a:t>stakeholders</a:t>
            </a:r>
            <a:r>
              <a:rPr lang="de-DE" baseline="0" dirty="0"/>
              <a:t> (</a:t>
            </a:r>
            <a:r>
              <a:rPr lang="de-DE" baseline="0" dirty="0" err="1"/>
              <a:t>developers</a:t>
            </a:r>
            <a:r>
              <a:rPr lang="de-DE" baseline="0" dirty="0"/>
              <a:t>, </a:t>
            </a:r>
            <a:r>
              <a:rPr lang="de-DE" baseline="0" dirty="0" err="1"/>
              <a:t>designers</a:t>
            </a:r>
            <a:r>
              <a:rPr lang="de-DE" baseline="0" dirty="0"/>
              <a:t>, </a:t>
            </a:r>
            <a:r>
              <a:rPr lang="de-DE" baseline="0" dirty="0" err="1"/>
              <a:t>marketing</a:t>
            </a:r>
            <a:r>
              <a:rPr lang="de-DE" baseline="0" dirty="0"/>
              <a:t>, </a:t>
            </a:r>
            <a:r>
              <a:rPr lang="de-DE" baseline="0" dirty="0" err="1"/>
              <a:t>management</a:t>
            </a:r>
            <a:r>
              <a:rPr lang="de-DE" baseline="0" dirty="0"/>
              <a:t>, ...)</a:t>
            </a:r>
          </a:p>
          <a:p>
            <a:endParaRPr lang="de-DE" baseline="0" dirty="0"/>
          </a:p>
          <a:p>
            <a:r>
              <a:rPr lang="de-DE" baseline="0" dirty="0" err="1"/>
              <a:t>Personalisation</a:t>
            </a:r>
            <a:r>
              <a:rPr lang="de-DE" baseline="0" dirty="0"/>
              <a:t> </a:t>
            </a:r>
            <a:r>
              <a:rPr lang="de-DE" baseline="0" dirty="0" err="1"/>
              <a:t>supports</a:t>
            </a:r>
            <a:r>
              <a:rPr lang="de-DE" baseline="0" dirty="0"/>
              <a:t> </a:t>
            </a:r>
            <a:r>
              <a:rPr lang="de-DE" baseline="0" dirty="0" err="1"/>
              <a:t>discussion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communication</a:t>
            </a:r>
            <a:r>
              <a:rPr lang="de-DE" baseline="0" dirty="0"/>
              <a:t> </a:t>
            </a:r>
            <a:r>
              <a:rPr lang="de-DE" baseline="0" dirty="0" err="1"/>
              <a:t>between</a:t>
            </a:r>
            <a:r>
              <a:rPr lang="de-DE" baseline="0" dirty="0"/>
              <a:t> all </a:t>
            </a:r>
            <a:r>
              <a:rPr lang="de-DE" baseline="0" dirty="0" err="1"/>
              <a:t>stakeholders</a:t>
            </a:r>
            <a:r>
              <a:rPr lang="de-DE" baseline="0" dirty="0"/>
              <a:t>!</a:t>
            </a:r>
          </a:p>
          <a:p>
            <a:endParaRPr lang="de-DE" baseline="0" dirty="0"/>
          </a:p>
          <a:p>
            <a:r>
              <a:rPr lang="de-DE" baseline="0" dirty="0" err="1"/>
              <a:t>Very</a:t>
            </a:r>
            <a:r>
              <a:rPr lang="de-DE" baseline="0" dirty="0"/>
              <a:t> </a:t>
            </a:r>
            <a:r>
              <a:rPr lang="de-DE" baseline="0" dirty="0" err="1"/>
              <a:t>little</a:t>
            </a:r>
            <a:r>
              <a:rPr lang="de-DE" baseline="0" dirty="0"/>
              <a:t> </a:t>
            </a:r>
            <a:r>
              <a:rPr lang="de-DE" baseline="0" dirty="0" err="1"/>
              <a:t>effort</a:t>
            </a:r>
            <a:r>
              <a:rPr lang="de-DE" baseline="0" dirty="0"/>
              <a:t> </a:t>
            </a:r>
            <a:r>
              <a:rPr lang="de-DE" baseline="0" dirty="0" err="1"/>
              <a:t>needed</a:t>
            </a:r>
            <a:r>
              <a:rPr lang="de-DE" baseline="0" dirty="0"/>
              <a:t> =&gt; </a:t>
            </a:r>
            <a:r>
              <a:rPr lang="de-DE" baseline="0" dirty="0" err="1"/>
              <a:t>low</a:t>
            </a:r>
            <a:r>
              <a:rPr lang="de-DE" baseline="0" dirty="0"/>
              <a:t> </a:t>
            </a:r>
            <a:r>
              <a:rPr lang="de-DE" baseline="0" dirty="0" err="1"/>
              <a:t>costs</a:t>
            </a:r>
            <a:endParaRPr lang="de-DE" baseline="0" dirty="0"/>
          </a:p>
          <a:p>
            <a:pPr lvl="1"/>
            <a:r>
              <a:rPr lang="de-DE" dirty="0"/>
              <a:t>Find,  </a:t>
            </a:r>
            <a:r>
              <a:rPr lang="de-DE" dirty="0" err="1"/>
              <a:t>describe</a:t>
            </a:r>
            <a:r>
              <a:rPr lang="de-DE" dirty="0"/>
              <a:t>, </a:t>
            </a:r>
            <a:r>
              <a:rPr lang="de-DE" dirty="0" err="1"/>
              <a:t>communicate</a:t>
            </a:r>
            <a:r>
              <a:rPr lang="de-DE" dirty="0"/>
              <a:t>, </a:t>
            </a:r>
            <a:r>
              <a:rPr lang="de-DE" dirty="0" err="1"/>
              <a:t>maintain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20644167">
            <a:off x="3009060" y="4342659"/>
            <a:ext cx="3378674" cy="92333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Dangers</a:t>
            </a:r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6600"/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06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22632-86B9-B643-B065-030BC3515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4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  <a:r>
              <a:rPr lang="de-DE" baseline="0" dirty="0"/>
              <a:t> „</a:t>
            </a:r>
            <a:r>
              <a:rPr lang="de-DE" baseline="0" dirty="0" err="1"/>
              <a:t>Usability</a:t>
            </a:r>
            <a:r>
              <a:rPr lang="de-DE" baseline="0" dirty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Usability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endParaRPr lang="de-DE" dirty="0"/>
          </a:p>
          <a:p>
            <a:pPr lvl="1"/>
            <a:r>
              <a:rPr lang="de-DE" dirty="0" err="1"/>
              <a:t>Effectiveness</a:t>
            </a:r>
            <a:r>
              <a:rPr lang="de-DE" dirty="0"/>
              <a:t>,</a:t>
            </a:r>
            <a:endParaRPr lang="de-DE" baseline="0" dirty="0"/>
          </a:p>
          <a:p>
            <a:pPr lvl="1"/>
            <a:r>
              <a:rPr lang="de-DE" baseline="0" dirty="0"/>
              <a:t>Efficiency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</a:p>
          <a:p>
            <a:pPr lvl="1"/>
            <a:r>
              <a:rPr lang="de-DE" dirty="0"/>
              <a:t>Joy</a:t>
            </a:r>
            <a:endParaRPr lang="de-DE" baseline="0" dirty="0"/>
          </a:p>
          <a:p>
            <a:pPr lvl="0"/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users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achieve</a:t>
            </a:r>
            <a:r>
              <a:rPr lang="de-DE" baseline="0" dirty="0"/>
              <a:t> a </a:t>
            </a:r>
            <a:r>
              <a:rPr lang="de-DE" baseline="0" dirty="0" err="1"/>
              <a:t>goal</a:t>
            </a:r>
            <a:r>
              <a:rPr lang="de-DE" baseline="0" dirty="0"/>
              <a:t>,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accomplish</a:t>
            </a:r>
            <a:r>
              <a:rPr lang="de-DE" baseline="0" dirty="0"/>
              <a:t> a </a:t>
            </a:r>
            <a:r>
              <a:rPr lang="de-DE" baseline="0" dirty="0" err="1"/>
              <a:t>task</a:t>
            </a:r>
            <a:r>
              <a:rPr lang="de-DE" baseline="0" dirty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ensure</a:t>
            </a:r>
            <a:r>
              <a:rPr lang="de-DE" baseline="0" dirty="0"/>
              <a:t>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usability</a:t>
            </a:r>
            <a:r>
              <a:rPr lang="de-DE" baseline="0" dirty="0"/>
              <a:t>?</a:t>
            </a:r>
          </a:p>
          <a:p>
            <a:pPr lvl="0"/>
            <a:endParaRPr lang="de-DE" baseline="0" dirty="0"/>
          </a:p>
          <a:p>
            <a:r>
              <a:rPr lang="de-DE" dirty="0"/>
              <a:t>In</a:t>
            </a:r>
            <a:r>
              <a:rPr lang="de-DE" baseline="0" dirty="0"/>
              <a:t> a </a:t>
            </a:r>
            <a:r>
              <a:rPr lang="de-DE" baseline="0" dirty="0" err="1"/>
              <a:t>structured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, so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endParaRPr lang="de-DE" baseline="0" dirty="0"/>
          </a:p>
          <a:p>
            <a:pPr lvl="1"/>
            <a:r>
              <a:rPr lang="de-DE" dirty="0" err="1"/>
              <a:t>Reliable</a:t>
            </a:r>
            <a:r>
              <a:rPr lang="de-DE" dirty="0"/>
              <a:t>,</a:t>
            </a:r>
          </a:p>
          <a:p>
            <a:pPr lvl="1"/>
            <a:r>
              <a:rPr lang="de-DE" dirty="0" err="1"/>
              <a:t>Repeatable</a:t>
            </a:r>
            <a:r>
              <a:rPr lang="de-DE" dirty="0"/>
              <a:t>,</a:t>
            </a:r>
          </a:p>
          <a:p>
            <a:pPr lvl="1"/>
            <a:r>
              <a:rPr lang="de-DE" dirty="0"/>
              <a:t>Etc.</a:t>
            </a:r>
          </a:p>
          <a:p>
            <a:pPr lvl="1"/>
            <a:r>
              <a:rPr lang="de-DE" dirty="0"/>
              <a:t>But not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 ;-)</a:t>
            </a:r>
          </a:p>
          <a:p>
            <a:pPr lvl="1"/>
            <a:endParaRPr lang="de-DE" dirty="0"/>
          </a:p>
          <a:p>
            <a:pPr lvl="0"/>
            <a:r>
              <a:rPr lang="de-DE" dirty="0"/>
              <a:t>User</a:t>
            </a:r>
            <a:r>
              <a:rPr lang="de-DE" baseline="0" dirty="0"/>
              <a:t> </a:t>
            </a:r>
            <a:r>
              <a:rPr lang="de-DE" baseline="0" dirty="0" err="1"/>
              <a:t>Centered</a:t>
            </a:r>
            <a:r>
              <a:rPr lang="de-DE" baseline="0" dirty="0"/>
              <a:t> Design </a:t>
            </a:r>
            <a:r>
              <a:rPr lang="de-DE" baseline="0" dirty="0" err="1"/>
              <a:t>Process</a:t>
            </a:r>
            <a:r>
              <a:rPr lang="de-DE" baseline="0" dirty="0"/>
              <a:t> (ISO 9241-210)</a:t>
            </a:r>
          </a:p>
          <a:p>
            <a:pPr lvl="1"/>
            <a:r>
              <a:rPr lang="de-DE" baseline="0" dirty="0" err="1"/>
              <a:t>generally</a:t>
            </a:r>
            <a:r>
              <a:rPr lang="de-DE" baseline="0" dirty="0"/>
              <a:t> </a:t>
            </a:r>
            <a:r>
              <a:rPr lang="de-DE" baseline="0" dirty="0" err="1"/>
              <a:t>accepted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(</a:t>
            </a:r>
            <a:r>
              <a:rPr lang="de-DE" baseline="0" dirty="0" err="1"/>
              <a:t>at</a:t>
            </a:r>
            <a:r>
              <a:rPr lang="de-DE" baseline="0" dirty="0"/>
              <a:t> least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basis</a:t>
            </a:r>
            <a:r>
              <a:rPr lang="de-DE" baseline="0" dirty="0"/>
              <a:t>)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sw-development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32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User </a:t>
            </a:r>
            <a:r>
              <a:rPr lang="de-DE" dirty="0" err="1"/>
              <a:t>Centered</a:t>
            </a:r>
            <a:r>
              <a:rPr lang="de-DE" dirty="0"/>
              <a:t> Design </a:t>
            </a:r>
            <a:r>
              <a:rPr lang="de-DE" dirty="0" err="1"/>
              <a:t>Process</a:t>
            </a:r>
            <a:br>
              <a:rPr lang="de-DE" dirty="0"/>
            </a:br>
            <a:r>
              <a:rPr lang="de-DE" dirty="0"/>
              <a:t>DIN EN ISO 9241-210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98" b="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63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?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44824"/>
            <a:ext cx="6012160" cy="4509120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rcRect t="6456" b="6456"/>
          <a:stretch>
            <a:fillRect/>
          </a:stretch>
        </p:blipFill>
        <p:spPr>
          <a:xfrm>
            <a:off x="251520" y="1052736"/>
            <a:ext cx="3240360" cy="1927987"/>
          </a:xfrm>
        </p:spPr>
      </p:pic>
    </p:spTree>
    <p:extLst>
      <p:ext uri="{BB962C8B-B14F-4D97-AF65-F5344CB8AC3E}">
        <p14:creationId xmlns:p14="http://schemas.microsoft.com/office/powerpoint/2010/main" val="27192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matters</a:t>
            </a:r>
            <a:r>
              <a:rPr lang="de-DE" baseline="0" dirty="0"/>
              <a:t>!!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2714" r="2714"/>
          <a:stretch>
            <a:fillRect/>
          </a:stretch>
        </p:blipFill>
        <p:spPr>
          <a:xfrm>
            <a:off x="323528" y="1124744"/>
            <a:ext cx="4719918" cy="2808312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708920"/>
            <a:ext cx="3711848" cy="35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8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Centered</a:t>
            </a:r>
            <a:r>
              <a:rPr lang="de-DE" dirty="0"/>
              <a:t> Design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98" b="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01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8DFBE1-E6D0-DB4F-9146-1B66B5472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Personas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6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Personas</a:t>
            </a:r>
            <a:r>
              <a:rPr lang="de-DE" dirty="0"/>
              <a:t> (Alan</a:t>
            </a:r>
            <a:r>
              <a:rPr lang="de-DE" baseline="0" dirty="0"/>
              <a:t> Cooper, 1998)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rtl="0" fontAlgn="base"/>
            <a:r>
              <a:rPr lang="de-DE" sz="2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Supports </a:t>
            </a:r>
            <a:r>
              <a:rPr lang="de-DE" sz="2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projectmembers</a:t>
            </a:r>
            <a:r>
              <a:rPr lang="de-DE" sz="2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lvl="1" rtl="0" fontAlgn="base"/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put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themselves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into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users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position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based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upon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empathy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lvl="1" rtl="0" fontAlgn="base"/>
            <a:endParaRPr lang="de-DE" sz="18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 rtl="0" fontAlgn="base"/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 Persona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is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fictional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person</a:t>
            </a:r>
            <a:endParaRPr lang="de-DE" sz="20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1" rtl="0" fontAlgn="base"/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It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combines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represents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characteristics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typical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users</a:t>
            </a:r>
            <a:endParaRPr lang="de-DE" sz="18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1" rtl="0" fontAlgn="base"/>
            <a:endParaRPr lang="de-DE" sz="18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 rtl="0" fontAlgn="base"/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 Persona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should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be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short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but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descriptive</a:t>
            </a:r>
            <a:endParaRPr lang="de-DE" sz="20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1" rtl="0" fontAlgn="base"/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Not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more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than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one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piece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paper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(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might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be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big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piece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lvl="1" rtl="0" fontAlgn="base"/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visual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possible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use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pictures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fotos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etc</a:t>
            </a:r>
            <a:endParaRPr lang="de-DE" sz="18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1" rtl="0" fontAlgn="base"/>
            <a:endParaRPr lang="de-DE" sz="18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 rtl="0" fontAlgn="base"/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Usually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created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during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workshop</a:t>
            </a:r>
            <a:endParaRPr lang="de-DE" sz="20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 rtl="0" fontAlgn="base"/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Maintenance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required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(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might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change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during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project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 </a:t>
            </a:r>
            <a:b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=&gt;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responsible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person</a:t>
            </a:r>
            <a:endParaRPr lang="de-DE" sz="20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 rtl="0" fontAlgn="base"/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Create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many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Personas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need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b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usually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one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or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two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per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target</a:t>
            </a:r>
            <a:r>
              <a:rPr lang="de-DE" sz="20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20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group</a:t>
            </a:r>
            <a:endParaRPr lang="de-DE" sz="20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241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Macintosh PowerPoint</Application>
  <PresentationFormat>Bildschirmpräsentation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Verdana</vt:lpstr>
      <vt:lpstr>Larissa</vt:lpstr>
      <vt:lpstr>Usability Engineering UCD, Personas</vt:lpstr>
      <vt:lpstr>Process</vt:lpstr>
      <vt:lpstr>Definition „Usability“</vt:lpstr>
      <vt:lpstr>User Centered Design Process DIN EN ISO 9241-210</vt:lpstr>
      <vt:lpstr>Which car is better?</vt:lpstr>
      <vt:lpstr>Context matters!!</vt:lpstr>
      <vt:lpstr>User Centered Design Process</vt:lpstr>
      <vt:lpstr>Personas</vt:lpstr>
      <vt:lpstr>Personas (Alan Cooper, 1998)</vt:lpstr>
      <vt:lpstr>Usage of Personas</vt:lpstr>
      <vt:lpstr>Benefits of using Personas</vt:lpstr>
    </vt:vector>
  </TitlesOfParts>
  <Company>FH-Dortmund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Modul: Medieninformatik  Veranstaltung: Mensch-Computer-Interaktion</dc:title>
  <dc:creator>christian</dc:creator>
  <cp:lastModifiedBy>Christian Reimann</cp:lastModifiedBy>
  <cp:revision>131</cp:revision>
  <cp:lastPrinted>2016-06-17T13:08:31Z</cp:lastPrinted>
  <dcterms:created xsi:type="dcterms:W3CDTF">2010-09-20T11:44:42Z</dcterms:created>
  <dcterms:modified xsi:type="dcterms:W3CDTF">2021-05-17T06:46:35Z</dcterms:modified>
</cp:coreProperties>
</file>