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1" r:id="rId9"/>
    <p:sldId id="260" r:id="rId10"/>
    <p:sldId id="262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4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AB69F-C828-4C4D-B0A4-3BDD33AB40F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70E1A7F-6AE3-4CEA-BE22-FD3561496B6B}">
      <dgm:prSet/>
      <dgm:spPr/>
      <dgm:t>
        <a:bodyPr/>
        <a:lstStyle/>
        <a:p>
          <a:pPr>
            <a:defRPr b="1"/>
          </a:pPr>
          <a:r>
            <a:rPr lang="en-US"/>
            <a:t>Background</a:t>
          </a:r>
        </a:p>
      </dgm:t>
    </dgm:pt>
    <dgm:pt modelId="{F387A3B5-D28E-42B3-8785-9171D233CF0C}" type="parTrans" cxnId="{081D4253-6780-466D-968B-020AE60A39FF}">
      <dgm:prSet/>
      <dgm:spPr/>
      <dgm:t>
        <a:bodyPr/>
        <a:lstStyle/>
        <a:p>
          <a:endParaRPr lang="en-US"/>
        </a:p>
      </dgm:t>
    </dgm:pt>
    <dgm:pt modelId="{43C649B0-53F9-4064-8DB8-11F94149CC21}" type="sibTrans" cxnId="{081D4253-6780-466D-968B-020AE60A39FF}">
      <dgm:prSet/>
      <dgm:spPr/>
      <dgm:t>
        <a:bodyPr/>
        <a:lstStyle/>
        <a:p>
          <a:endParaRPr lang="en-US"/>
        </a:p>
      </dgm:t>
    </dgm:pt>
    <dgm:pt modelId="{772D28A4-ED6F-4BDF-A276-6716E95AE69C}">
      <dgm:prSet/>
      <dgm:spPr/>
      <dgm:t>
        <a:bodyPr/>
        <a:lstStyle/>
        <a:p>
          <a:r>
            <a:rPr lang="en-US"/>
            <a:t>By using the location data provided by location service provider, one may find out the most popular venue of his/her interest.</a:t>
          </a:r>
        </a:p>
      </dgm:t>
    </dgm:pt>
    <dgm:pt modelId="{1DB293DC-2306-46E6-A0CE-A888B419D878}" type="parTrans" cxnId="{FC331B08-60D2-4ED8-BFD6-D43F7B5B05F8}">
      <dgm:prSet/>
      <dgm:spPr/>
      <dgm:t>
        <a:bodyPr/>
        <a:lstStyle/>
        <a:p>
          <a:endParaRPr lang="en-US"/>
        </a:p>
      </dgm:t>
    </dgm:pt>
    <dgm:pt modelId="{0314A5DF-E853-463D-B6DE-415206257614}" type="sibTrans" cxnId="{FC331B08-60D2-4ED8-BFD6-D43F7B5B05F8}">
      <dgm:prSet/>
      <dgm:spPr/>
      <dgm:t>
        <a:bodyPr/>
        <a:lstStyle/>
        <a:p>
          <a:endParaRPr lang="en-US"/>
        </a:p>
      </dgm:t>
    </dgm:pt>
    <dgm:pt modelId="{E5992F9D-E788-4479-9CE9-B4FA7CACC19E}">
      <dgm:prSet/>
      <dgm:spPr/>
      <dgm:t>
        <a:bodyPr/>
        <a:lstStyle/>
        <a:p>
          <a:pPr>
            <a:defRPr b="1"/>
          </a:pPr>
          <a:r>
            <a:rPr lang="en-US"/>
            <a:t>Problem</a:t>
          </a:r>
        </a:p>
      </dgm:t>
    </dgm:pt>
    <dgm:pt modelId="{E3E39C16-F67B-46CB-85DB-FBAD07C4D276}" type="parTrans" cxnId="{E1D3F0C1-DC9F-4FBD-8D3A-78B8FB528D9D}">
      <dgm:prSet/>
      <dgm:spPr/>
      <dgm:t>
        <a:bodyPr/>
        <a:lstStyle/>
        <a:p>
          <a:endParaRPr lang="en-US"/>
        </a:p>
      </dgm:t>
    </dgm:pt>
    <dgm:pt modelId="{94D7442D-BD18-4D0C-92C7-33954B91D196}" type="sibTrans" cxnId="{E1D3F0C1-DC9F-4FBD-8D3A-78B8FB528D9D}">
      <dgm:prSet/>
      <dgm:spPr/>
      <dgm:t>
        <a:bodyPr/>
        <a:lstStyle/>
        <a:p>
          <a:endParaRPr lang="en-US"/>
        </a:p>
      </dgm:t>
    </dgm:pt>
    <dgm:pt modelId="{AE8C33F6-C771-412B-B7D9-2EB550D28E5F}">
      <dgm:prSet/>
      <dgm:spPr/>
      <dgm:t>
        <a:bodyPr/>
        <a:lstStyle/>
        <a:p>
          <a:pPr>
            <a:defRPr b="1"/>
          </a:pPr>
          <a:r>
            <a:rPr lang="en-US"/>
            <a:t>Interest</a:t>
          </a:r>
        </a:p>
      </dgm:t>
    </dgm:pt>
    <dgm:pt modelId="{8D91EF23-A821-4E1D-9DB6-9B97E6FD8D49}" type="parTrans" cxnId="{6DB48670-DCA1-4AF9-B08C-F87629F65B89}">
      <dgm:prSet/>
      <dgm:spPr/>
      <dgm:t>
        <a:bodyPr/>
        <a:lstStyle/>
        <a:p>
          <a:endParaRPr lang="en-US"/>
        </a:p>
      </dgm:t>
    </dgm:pt>
    <dgm:pt modelId="{CC873EE0-8F62-43E8-A332-60CC600CB664}" type="sibTrans" cxnId="{6DB48670-DCA1-4AF9-B08C-F87629F65B89}">
      <dgm:prSet/>
      <dgm:spPr/>
      <dgm:t>
        <a:bodyPr/>
        <a:lstStyle/>
        <a:p>
          <a:endParaRPr lang="en-US"/>
        </a:p>
      </dgm:t>
    </dgm:pt>
    <dgm:pt modelId="{AC464B33-5C36-024B-8BF1-AE20356E6783}">
      <dgm:prSet/>
      <dgm:spPr/>
      <dgm:t>
        <a:bodyPr/>
        <a:lstStyle/>
        <a:p>
          <a:r>
            <a:rPr lang="en-US"/>
            <a:t>To guide a tourist to select the most trending shopping malls by clustering the shopping malls of the city based on the “Likes”.</a:t>
          </a:r>
        </a:p>
      </dgm:t>
    </dgm:pt>
    <dgm:pt modelId="{0E0DDF0E-D3CD-D045-9F33-ABD50FF61CA6}" type="parTrans" cxnId="{67598A52-C8EB-4B4B-A943-7741099CEE3E}">
      <dgm:prSet/>
      <dgm:spPr/>
      <dgm:t>
        <a:bodyPr/>
        <a:lstStyle/>
        <a:p>
          <a:endParaRPr lang="en-GB"/>
        </a:p>
      </dgm:t>
    </dgm:pt>
    <dgm:pt modelId="{EF47FAEF-8DD2-8E4F-A19C-A2F0FCD16617}" type="sibTrans" cxnId="{67598A52-C8EB-4B4B-A943-7741099CEE3E}">
      <dgm:prSet/>
      <dgm:spPr/>
      <dgm:t>
        <a:bodyPr/>
        <a:lstStyle/>
        <a:p>
          <a:endParaRPr lang="en-GB"/>
        </a:p>
      </dgm:t>
    </dgm:pt>
    <dgm:pt modelId="{959D5187-B972-074E-84D7-500D99EF8EF0}">
      <dgm:prSet/>
      <dgm:spPr/>
      <dgm:t>
        <a:bodyPr/>
        <a:lstStyle/>
        <a:p>
          <a:r>
            <a:rPr lang="en-US"/>
            <a:t>Any explorer can find this application useful as it will arrange the venues with similar popularities in respective clusters</a:t>
          </a:r>
        </a:p>
      </dgm:t>
    </dgm:pt>
    <dgm:pt modelId="{C6787059-9D3F-9D46-9AA0-B5C837427D2A}" type="parTrans" cxnId="{918F8F61-1742-BC4C-98D2-864AA2B4BEE0}">
      <dgm:prSet/>
      <dgm:spPr/>
      <dgm:t>
        <a:bodyPr/>
        <a:lstStyle/>
        <a:p>
          <a:endParaRPr lang="en-GB"/>
        </a:p>
      </dgm:t>
    </dgm:pt>
    <dgm:pt modelId="{4AA7D402-1708-DB48-BF55-89EE95CECC54}" type="sibTrans" cxnId="{918F8F61-1742-BC4C-98D2-864AA2B4BEE0}">
      <dgm:prSet/>
      <dgm:spPr/>
      <dgm:t>
        <a:bodyPr/>
        <a:lstStyle/>
        <a:p>
          <a:endParaRPr lang="en-GB"/>
        </a:p>
      </dgm:t>
    </dgm:pt>
    <dgm:pt modelId="{84619557-6473-4994-86FA-C2FADFD5523F}" type="pres">
      <dgm:prSet presAssocID="{A98AB69F-C828-4C4D-B0A4-3BDD33AB40F2}" presName="root" presStyleCnt="0">
        <dgm:presLayoutVars>
          <dgm:dir/>
          <dgm:resizeHandles val="exact"/>
        </dgm:presLayoutVars>
      </dgm:prSet>
      <dgm:spPr/>
    </dgm:pt>
    <dgm:pt modelId="{E44D9248-A163-4802-B89C-CED6D54BE688}" type="pres">
      <dgm:prSet presAssocID="{B70E1A7F-6AE3-4CEA-BE22-FD3561496B6B}" presName="compNode" presStyleCnt="0"/>
      <dgm:spPr/>
    </dgm:pt>
    <dgm:pt modelId="{195B167F-775E-4C9B-9963-F78BCE22905F}" type="pres">
      <dgm:prSet presAssocID="{B70E1A7F-6AE3-4CEA-BE22-FD3561496B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AB5B8E4-31C7-482D-B325-2EA8CEFA6789}" type="pres">
      <dgm:prSet presAssocID="{B70E1A7F-6AE3-4CEA-BE22-FD3561496B6B}" presName="iconSpace" presStyleCnt="0"/>
      <dgm:spPr/>
    </dgm:pt>
    <dgm:pt modelId="{96B8D5A5-511B-4EB9-A7BD-2105039FD9E5}" type="pres">
      <dgm:prSet presAssocID="{B70E1A7F-6AE3-4CEA-BE22-FD3561496B6B}" presName="parTx" presStyleLbl="revTx" presStyleIdx="0" presStyleCnt="6">
        <dgm:presLayoutVars>
          <dgm:chMax val="0"/>
          <dgm:chPref val="0"/>
        </dgm:presLayoutVars>
      </dgm:prSet>
      <dgm:spPr/>
    </dgm:pt>
    <dgm:pt modelId="{4D3D8C5F-D6FC-4BC9-B844-57932225F80C}" type="pres">
      <dgm:prSet presAssocID="{B70E1A7F-6AE3-4CEA-BE22-FD3561496B6B}" presName="txSpace" presStyleCnt="0"/>
      <dgm:spPr/>
    </dgm:pt>
    <dgm:pt modelId="{D9ABF256-3FC7-4FCF-8C8C-75B4F292DE7B}" type="pres">
      <dgm:prSet presAssocID="{B70E1A7F-6AE3-4CEA-BE22-FD3561496B6B}" presName="desTx" presStyleLbl="revTx" presStyleIdx="1" presStyleCnt="6">
        <dgm:presLayoutVars/>
      </dgm:prSet>
      <dgm:spPr/>
    </dgm:pt>
    <dgm:pt modelId="{293D9040-128D-4B4B-A57D-3887814FD8D8}" type="pres">
      <dgm:prSet presAssocID="{43C649B0-53F9-4064-8DB8-11F94149CC21}" presName="sibTrans" presStyleCnt="0"/>
      <dgm:spPr/>
    </dgm:pt>
    <dgm:pt modelId="{D0DAA3DF-D266-4710-818B-B4A7472862BB}" type="pres">
      <dgm:prSet presAssocID="{E5992F9D-E788-4479-9CE9-B4FA7CACC19E}" presName="compNode" presStyleCnt="0"/>
      <dgm:spPr/>
    </dgm:pt>
    <dgm:pt modelId="{79789823-436C-4E1A-BF5C-845D6B1976AA}" type="pres">
      <dgm:prSet presAssocID="{E5992F9D-E788-4479-9CE9-B4FA7CACC1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F09F4C3-35D9-4F69-8C93-DACCC831A9E3}" type="pres">
      <dgm:prSet presAssocID="{E5992F9D-E788-4479-9CE9-B4FA7CACC19E}" presName="iconSpace" presStyleCnt="0"/>
      <dgm:spPr/>
    </dgm:pt>
    <dgm:pt modelId="{CCF03430-33F8-4E20-8FF4-FC9A2FBC1569}" type="pres">
      <dgm:prSet presAssocID="{E5992F9D-E788-4479-9CE9-B4FA7CACC19E}" presName="parTx" presStyleLbl="revTx" presStyleIdx="2" presStyleCnt="6">
        <dgm:presLayoutVars>
          <dgm:chMax val="0"/>
          <dgm:chPref val="0"/>
        </dgm:presLayoutVars>
      </dgm:prSet>
      <dgm:spPr/>
    </dgm:pt>
    <dgm:pt modelId="{C22E12FD-784F-41DB-8BA1-4C40BEA75545}" type="pres">
      <dgm:prSet presAssocID="{E5992F9D-E788-4479-9CE9-B4FA7CACC19E}" presName="txSpace" presStyleCnt="0"/>
      <dgm:spPr/>
    </dgm:pt>
    <dgm:pt modelId="{6A3B1A98-703B-428B-B704-B1EF3000F65F}" type="pres">
      <dgm:prSet presAssocID="{E5992F9D-E788-4479-9CE9-B4FA7CACC19E}" presName="desTx" presStyleLbl="revTx" presStyleIdx="3" presStyleCnt="6">
        <dgm:presLayoutVars/>
      </dgm:prSet>
      <dgm:spPr/>
    </dgm:pt>
    <dgm:pt modelId="{55C6C230-CA53-42AB-9DB3-8BB8A79A3E1D}" type="pres">
      <dgm:prSet presAssocID="{94D7442D-BD18-4D0C-92C7-33954B91D196}" presName="sibTrans" presStyleCnt="0"/>
      <dgm:spPr/>
    </dgm:pt>
    <dgm:pt modelId="{4DD19D2E-6FD9-4E39-B714-8F55CA4AB5AD}" type="pres">
      <dgm:prSet presAssocID="{AE8C33F6-C771-412B-B7D9-2EB550D28E5F}" presName="compNode" presStyleCnt="0"/>
      <dgm:spPr/>
    </dgm:pt>
    <dgm:pt modelId="{B348BA34-573A-4A63-9150-88FD9DF73710}" type="pres">
      <dgm:prSet presAssocID="{AE8C33F6-C771-412B-B7D9-2EB550D28E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rtgage"/>
        </a:ext>
      </dgm:extLst>
    </dgm:pt>
    <dgm:pt modelId="{EC36F8F0-364D-4AC6-8B78-ED9EF2D3F109}" type="pres">
      <dgm:prSet presAssocID="{AE8C33F6-C771-412B-B7D9-2EB550D28E5F}" presName="iconSpace" presStyleCnt="0"/>
      <dgm:spPr/>
    </dgm:pt>
    <dgm:pt modelId="{F0E1D284-53BF-4746-9E3F-4C7A241AEB12}" type="pres">
      <dgm:prSet presAssocID="{AE8C33F6-C771-412B-B7D9-2EB550D28E5F}" presName="parTx" presStyleLbl="revTx" presStyleIdx="4" presStyleCnt="6">
        <dgm:presLayoutVars>
          <dgm:chMax val="0"/>
          <dgm:chPref val="0"/>
        </dgm:presLayoutVars>
      </dgm:prSet>
      <dgm:spPr/>
    </dgm:pt>
    <dgm:pt modelId="{739A894D-CCCB-43D2-9452-A71444009DFA}" type="pres">
      <dgm:prSet presAssocID="{AE8C33F6-C771-412B-B7D9-2EB550D28E5F}" presName="txSpace" presStyleCnt="0"/>
      <dgm:spPr/>
    </dgm:pt>
    <dgm:pt modelId="{CF000576-0B76-422F-971B-926FDEAC9ECF}" type="pres">
      <dgm:prSet presAssocID="{AE8C33F6-C771-412B-B7D9-2EB550D28E5F}" presName="desTx" presStyleLbl="revTx" presStyleIdx="5" presStyleCnt="6">
        <dgm:presLayoutVars/>
      </dgm:prSet>
      <dgm:spPr/>
    </dgm:pt>
  </dgm:ptLst>
  <dgm:cxnLst>
    <dgm:cxn modelId="{FC331B08-60D2-4ED8-BFD6-D43F7B5B05F8}" srcId="{B70E1A7F-6AE3-4CEA-BE22-FD3561496B6B}" destId="{772D28A4-ED6F-4BDF-A276-6716E95AE69C}" srcOrd="0" destOrd="0" parTransId="{1DB293DC-2306-46E6-A0CE-A888B419D878}" sibTransId="{0314A5DF-E853-463D-B6DE-415206257614}"/>
    <dgm:cxn modelId="{0ADD3A28-663A-6240-A1BD-486B72A96D90}" type="presOf" srcId="{959D5187-B972-074E-84D7-500D99EF8EF0}" destId="{CF000576-0B76-422F-971B-926FDEAC9ECF}" srcOrd="0" destOrd="0" presId="urn:microsoft.com/office/officeart/2018/2/layout/IconLabelDescriptionList"/>
    <dgm:cxn modelId="{F35AC537-8C67-C040-8141-023153350860}" type="presOf" srcId="{AE8C33F6-C771-412B-B7D9-2EB550D28E5F}" destId="{F0E1D284-53BF-4746-9E3F-4C7A241AEB12}" srcOrd="0" destOrd="0" presId="urn:microsoft.com/office/officeart/2018/2/layout/IconLabelDescriptionList"/>
    <dgm:cxn modelId="{7E00CA3E-2B03-2C41-9CAB-C72C92D53602}" type="presOf" srcId="{772D28A4-ED6F-4BDF-A276-6716E95AE69C}" destId="{D9ABF256-3FC7-4FCF-8C8C-75B4F292DE7B}" srcOrd="0" destOrd="0" presId="urn:microsoft.com/office/officeart/2018/2/layout/IconLabelDescriptionList"/>
    <dgm:cxn modelId="{67598A52-C8EB-4B4B-A943-7741099CEE3E}" srcId="{E5992F9D-E788-4479-9CE9-B4FA7CACC19E}" destId="{AC464B33-5C36-024B-8BF1-AE20356E6783}" srcOrd="0" destOrd="0" parTransId="{0E0DDF0E-D3CD-D045-9F33-ABD50FF61CA6}" sibTransId="{EF47FAEF-8DD2-8E4F-A19C-A2F0FCD16617}"/>
    <dgm:cxn modelId="{081D4253-6780-466D-968B-020AE60A39FF}" srcId="{A98AB69F-C828-4C4D-B0A4-3BDD33AB40F2}" destId="{B70E1A7F-6AE3-4CEA-BE22-FD3561496B6B}" srcOrd="0" destOrd="0" parTransId="{F387A3B5-D28E-42B3-8785-9171D233CF0C}" sibTransId="{43C649B0-53F9-4064-8DB8-11F94149CC21}"/>
    <dgm:cxn modelId="{389AD75C-56B7-8944-98E3-262EACDB8F2B}" type="presOf" srcId="{A98AB69F-C828-4C4D-B0A4-3BDD33AB40F2}" destId="{84619557-6473-4994-86FA-C2FADFD5523F}" srcOrd="0" destOrd="0" presId="urn:microsoft.com/office/officeart/2018/2/layout/IconLabelDescriptionList"/>
    <dgm:cxn modelId="{918F8F61-1742-BC4C-98D2-864AA2B4BEE0}" srcId="{AE8C33F6-C771-412B-B7D9-2EB550D28E5F}" destId="{959D5187-B972-074E-84D7-500D99EF8EF0}" srcOrd="0" destOrd="0" parTransId="{C6787059-9D3F-9D46-9AA0-B5C837427D2A}" sibTransId="{4AA7D402-1708-DB48-BF55-89EE95CECC54}"/>
    <dgm:cxn modelId="{6DB48670-DCA1-4AF9-B08C-F87629F65B89}" srcId="{A98AB69F-C828-4C4D-B0A4-3BDD33AB40F2}" destId="{AE8C33F6-C771-412B-B7D9-2EB550D28E5F}" srcOrd="2" destOrd="0" parTransId="{8D91EF23-A821-4E1D-9DB6-9B97E6FD8D49}" sibTransId="{CC873EE0-8F62-43E8-A332-60CC600CB664}"/>
    <dgm:cxn modelId="{3B70107A-F051-474C-8E77-ADD418B1EF87}" type="presOf" srcId="{E5992F9D-E788-4479-9CE9-B4FA7CACC19E}" destId="{CCF03430-33F8-4E20-8FF4-FC9A2FBC1569}" srcOrd="0" destOrd="0" presId="urn:microsoft.com/office/officeart/2018/2/layout/IconLabelDescriptionList"/>
    <dgm:cxn modelId="{A580C096-A7D8-4C47-8084-6525A7802020}" type="presOf" srcId="{B70E1A7F-6AE3-4CEA-BE22-FD3561496B6B}" destId="{96B8D5A5-511B-4EB9-A7BD-2105039FD9E5}" srcOrd="0" destOrd="0" presId="urn:microsoft.com/office/officeart/2018/2/layout/IconLabelDescriptionList"/>
    <dgm:cxn modelId="{363BCFAA-39E7-984B-A4E8-5372602AFDC2}" type="presOf" srcId="{AC464B33-5C36-024B-8BF1-AE20356E6783}" destId="{6A3B1A98-703B-428B-B704-B1EF3000F65F}" srcOrd="0" destOrd="0" presId="urn:microsoft.com/office/officeart/2018/2/layout/IconLabelDescriptionList"/>
    <dgm:cxn modelId="{E1D3F0C1-DC9F-4FBD-8D3A-78B8FB528D9D}" srcId="{A98AB69F-C828-4C4D-B0A4-3BDD33AB40F2}" destId="{E5992F9D-E788-4479-9CE9-B4FA7CACC19E}" srcOrd="1" destOrd="0" parTransId="{E3E39C16-F67B-46CB-85DB-FBAD07C4D276}" sibTransId="{94D7442D-BD18-4D0C-92C7-33954B91D196}"/>
    <dgm:cxn modelId="{F21856D7-DC92-1A4B-BF6E-77EAEDDB7741}" type="presParOf" srcId="{84619557-6473-4994-86FA-C2FADFD5523F}" destId="{E44D9248-A163-4802-B89C-CED6D54BE688}" srcOrd="0" destOrd="0" presId="urn:microsoft.com/office/officeart/2018/2/layout/IconLabelDescriptionList"/>
    <dgm:cxn modelId="{95AB244D-7046-2942-82AE-5791D75C608D}" type="presParOf" srcId="{E44D9248-A163-4802-B89C-CED6D54BE688}" destId="{195B167F-775E-4C9B-9963-F78BCE22905F}" srcOrd="0" destOrd="0" presId="urn:microsoft.com/office/officeart/2018/2/layout/IconLabelDescriptionList"/>
    <dgm:cxn modelId="{302C8F10-37FA-E445-B84D-B8E2E6715D6E}" type="presParOf" srcId="{E44D9248-A163-4802-B89C-CED6D54BE688}" destId="{FAB5B8E4-31C7-482D-B325-2EA8CEFA6789}" srcOrd="1" destOrd="0" presId="urn:microsoft.com/office/officeart/2018/2/layout/IconLabelDescriptionList"/>
    <dgm:cxn modelId="{634588D3-F54E-7D46-BF13-556FA6920D8E}" type="presParOf" srcId="{E44D9248-A163-4802-B89C-CED6D54BE688}" destId="{96B8D5A5-511B-4EB9-A7BD-2105039FD9E5}" srcOrd="2" destOrd="0" presId="urn:microsoft.com/office/officeart/2018/2/layout/IconLabelDescriptionList"/>
    <dgm:cxn modelId="{BE94CC28-8569-834E-B358-87DD920BDA16}" type="presParOf" srcId="{E44D9248-A163-4802-B89C-CED6D54BE688}" destId="{4D3D8C5F-D6FC-4BC9-B844-57932225F80C}" srcOrd="3" destOrd="0" presId="urn:microsoft.com/office/officeart/2018/2/layout/IconLabelDescriptionList"/>
    <dgm:cxn modelId="{EEE15FF7-F37F-0646-94E7-63B1DEE0311F}" type="presParOf" srcId="{E44D9248-A163-4802-B89C-CED6D54BE688}" destId="{D9ABF256-3FC7-4FCF-8C8C-75B4F292DE7B}" srcOrd="4" destOrd="0" presId="urn:microsoft.com/office/officeart/2018/2/layout/IconLabelDescriptionList"/>
    <dgm:cxn modelId="{6885B785-E174-0F46-9C81-30E2526A893C}" type="presParOf" srcId="{84619557-6473-4994-86FA-C2FADFD5523F}" destId="{293D9040-128D-4B4B-A57D-3887814FD8D8}" srcOrd="1" destOrd="0" presId="urn:microsoft.com/office/officeart/2018/2/layout/IconLabelDescriptionList"/>
    <dgm:cxn modelId="{3481408A-A969-C246-9853-3C84F26AE05C}" type="presParOf" srcId="{84619557-6473-4994-86FA-C2FADFD5523F}" destId="{D0DAA3DF-D266-4710-818B-B4A7472862BB}" srcOrd="2" destOrd="0" presId="urn:microsoft.com/office/officeart/2018/2/layout/IconLabelDescriptionList"/>
    <dgm:cxn modelId="{3E24D935-E698-A04A-9477-A088A493E2EC}" type="presParOf" srcId="{D0DAA3DF-D266-4710-818B-B4A7472862BB}" destId="{79789823-436C-4E1A-BF5C-845D6B1976AA}" srcOrd="0" destOrd="0" presId="urn:microsoft.com/office/officeart/2018/2/layout/IconLabelDescriptionList"/>
    <dgm:cxn modelId="{11A7DB80-FDCF-144A-8F6E-E7D26F5F11EF}" type="presParOf" srcId="{D0DAA3DF-D266-4710-818B-B4A7472862BB}" destId="{CF09F4C3-35D9-4F69-8C93-DACCC831A9E3}" srcOrd="1" destOrd="0" presId="urn:microsoft.com/office/officeart/2018/2/layout/IconLabelDescriptionList"/>
    <dgm:cxn modelId="{15F181EA-6075-A749-B0F3-581D70A3C6AA}" type="presParOf" srcId="{D0DAA3DF-D266-4710-818B-B4A7472862BB}" destId="{CCF03430-33F8-4E20-8FF4-FC9A2FBC1569}" srcOrd="2" destOrd="0" presId="urn:microsoft.com/office/officeart/2018/2/layout/IconLabelDescriptionList"/>
    <dgm:cxn modelId="{EE8EB1EC-151D-C443-943C-B500AC6AB985}" type="presParOf" srcId="{D0DAA3DF-D266-4710-818B-B4A7472862BB}" destId="{C22E12FD-784F-41DB-8BA1-4C40BEA75545}" srcOrd="3" destOrd="0" presId="urn:microsoft.com/office/officeart/2018/2/layout/IconLabelDescriptionList"/>
    <dgm:cxn modelId="{FE04FF22-2D85-8147-B5AD-CB812A7B64D1}" type="presParOf" srcId="{D0DAA3DF-D266-4710-818B-B4A7472862BB}" destId="{6A3B1A98-703B-428B-B704-B1EF3000F65F}" srcOrd="4" destOrd="0" presId="urn:microsoft.com/office/officeart/2018/2/layout/IconLabelDescriptionList"/>
    <dgm:cxn modelId="{9F05CAD4-7044-BE45-A8B3-235699980313}" type="presParOf" srcId="{84619557-6473-4994-86FA-C2FADFD5523F}" destId="{55C6C230-CA53-42AB-9DB3-8BB8A79A3E1D}" srcOrd="3" destOrd="0" presId="urn:microsoft.com/office/officeart/2018/2/layout/IconLabelDescriptionList"/>
    <dgm:cxn modelId="{08284E34-C74B-1040-B25F-E546827F60AE}" type="presParOf" srcId="{84619557-6473-4994-86FA-C2FADFD5523F}" destId="{4DD19D2E-6FD9-4E39-B714-8F55CA4AB5AD}" srcOrd="4" destOrd="0" presId="urn:microsoft.com/office/officeart/2018/2/layout/IconLabelDescriptionList"/>
    <dgm:cxn modelId="{89C0A211-C98C-C14D-A31E-613C6DB5C9D0}" type="presParOf" srcId="{4DD19D2E-6FD9-4E39-B714-8F55CA4AB5AD}" destId="{B348BA34-573A-4A63-9150-88FD9DF73710}" srcOrd="0" destOrd="0" presId="urn:microsoft.com/office/officeart/2018/2/layout/IconLabelDescriptionList"/>
    <dgm:cxn modelId="{B94F60DA-180B-9547-9362-B0B6FEEFAF54}" type="presParOf" srcId="{4DD19D2E-6FD9-4E39-B714-8F55CA4AB5AD}" destId="{EC36F8F0-364D-4AC6-8B78-ED9EF2D3F109}" srcOrd="1" destOrd="0" presId="urn:microsoft.com/office/officeart/2018/2/layout/IconLabelDescriptionList"/>
    <dgm:cxn modelId="{AF414FA9-91EA-0547-B02F-3711686E7C55}" type="presParOf" srcId="{4DD19D2E-6FD9-4E39-B714-8F55CA4AB5AD}" destId="{F0E1D284-53BF-4746-9E3F-4C7A241AEB12}" srcOrd="2" destOrd="0" presId="urn:microsoft.com/office/officeart/2018/2/layout/IconLabelDescriptionList"/>
    <dgm:cxn modelId="{88AD463B-2E52-6A4B-AFA7-7622510247DA}" type="presParOf" srcId="{4DD19D2E-6FD9-4E39-B714-8F55CA4AB5AD}" destId="{739A894D-CCCB-43D2-9452-A71444009DFA}" srcOrd="3" destOrd="0" presId="urn:microsoft.com/office/officeart/2018/2/layout/IconLabelDescriptionList"/>
    <dgm:cxn modelId="{B9CA1825-F109-294B-A43B-3A2D813500D7}" type="presParOf" srcId="{4DD19D2E-6FD9-4E39-B714-8F55CA4AB5AD}" destId="{CF000576-0B76-422F-971B-926FDEAC9E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1CDC5-C75E-4B1D-B326-570E9223E1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02CDE1E-C0B1-4B54-9779-91BE96390447}">
      <dgm:prSet/>
      <dgm:spPr/>
      <dgm:t>
        <a:bodyPr/>
        <a:lstStyle/>
        <a:p>
          <a:pPr>
            <a:defRPr b="1"/>
          </a:pPr>
          <a:r>
            <a:rPr lang="en-US" b="1"/>
            <a:t>Data Source and Collection</a:t>
          </a:r>
          <a:endParaRPr lang="en-US"/>
        </a:p>
      </dgm:t>
    </dgm:pt>
    <dgm:pt modelId="{998A364D-8FDD-419A-9D5A-CD7382F76119}" type="parTrans" cxnId="{06CBF6D8-64F7-4B06-973A-8A1F1BE40DAB}">
      <dgm:prSet/>
      <dgm:spPr/>
      <dgm:t>
        <a:bodyPr/>
        <a:lstStyle/>
        <a:p>
          <a:endParaRPr lang="en-US"/>
        </a:p>
      </dgm:t>
    </dgm:pt>
    <dgm:pt modelId="{A066E455-45C3-4338-A231-7D4151017618}" type="sibTrans" cxnId="{06CBF6D8-64F7-4B06-973A-8A1F1BE40DAB}">
      <dgm:prSet/>
      <dgm:spPr/>
      <dgm:t>
        <a:bodyPr/>
        <a:lstStyle/>
        <a:p>
          <a:endParaRPr lang="en-US"/>
        </a:p>
      </dgm:t>
    </dgm:pt>
    <dgm:pt modelId="{73F98554-8B29-4B5B-8C46-983E2E83C057}">
      <dgm:prSet/>
      <dgm:spPr/>
      <dgm:t>
        <a:bodyPr/>
        <a:lstStyle/>
        <a:p>
          <a:r>
            <a:rPr lang="en-US"/>
            <a:t>The location data will be collected using the Foursquare.</a:t>
          </a:r>
        </a:p>
      </dgm:t>
    </dgm:pt>
    <dgm:pt modelId="{3BE48F70-9B19-4914-89D0-7EDE883FCC55}" type="parTrans" cxnId="{78A54CA4-00F1-4DED-9466-3B1DA01CC54B}">
      <dgm:prSet/>
      <dgm:spPr/>
      <dgm:t>
        <a:bodyPr/>
        <a:lstStyle/>
        <a:p>
          <a:endParaRPr lang="en-US"/>
        </a:p>
      </dgm:t>
    </dgm:pt>
    <dgm:pt modelId="{51FEE471-F445-4359-B5BC-BC7092BCC82E}" type="sibTrans" cxnId="{78A54CA4-00F1-4DED-9466-3B1DA01CC54B}">
      <dgm:prSet/>
      <dgm:spPr/>
      <dgm:t>
        <a:bodyPr/>
        <a:lstStyle/>
        <a:p>
          <a:endParaRPr lang="en-US"/>
        </a:p>
      </dgm:t>
    </dgm:pt>
    <dgm:pt modelId="{43597388-1561-4DD6-8876-02DD1061765E}">
      <dgm:prSet/>
      <dgm:spPr/>
      <dgm:t>
        <a:bodyPr/>
        <a:lstStyle/>
        <a:p>
          <a:pPr>
            <a:defRPr b="1"/>
          </a:pPr>
          <a:r>
            <a:rPr lang="en-US" b="1"/>
            <a:t>Data</a:t>
          </a:r>
          <a:endParaRPr lang="en-US"/>
        </a:p>
      </dgm:t>
    </dgm:pt>
    <dgm:pt modelId="{F0146410-31F9-438D-8F84-FFB2CE37168C}" type="parTrans" cxnId="{29850C49-C447-49F0-BE80-B96BECACE225}">
      <dgm:prSet/>
      <dgm:spPr/>
      <dgm:t>
        <a:bodyPr/>
        <a:lstStyle/>
        <a:p>
          <a:endParaRPr lang="en-US"/>
        </a:p>
      </dgm:t>
    </dgm:pt>
    <dgm:pt modelId="{0709524E-BF36-4480-AB65-E9F311879717}" type="sibTrans" cxnId="{29850C49-C447-49F0-BE80-B96BECACE225}">
      <dgm:prSet/>
      <dgm:spPr/>
      <dgm:t>
        <a:bodyPr/>
        <a:lstStyle/>
        <a:p>
          <a:endParaRPr lang="en-US"/>
        </a:p>
      </dgm:t>
    </dgm:pt>
    <dgm:pt modelId="{0C7ABBDD-B546-4F6C-8AD7-1CE906549A38}">
      <dgm:prSet/>
      <dgm:spPr/>
      <dgm:t>
        <a:bodyPr/>
        <a:lstStyle/>
        <a:p>
          <a:r>
            <a:rPr lang="en-US"/>
            <a:t>A total of 30 shopping malls with 18 columns (features) have populated the dataframe.</a:t>
          </a:r>
        </a:p>
      </dgm:t>
    </dgm:pt>
    <dgm:pt modelId="{8AF9F4AF-257A-48D8-90E6-E0EE4919F13E}" type="parTrans" cxnId="{EB56264D-D158-496E-B393-ED630EED9E1A}">
      <dgm:prSet/>
      <dgm:spPr/>
      <dgm:t>
        <a:bodyPr/>
        <a:lstStyle/>
        <a:p>
          <a:endParaRPr lang="en-US"/>
        </a:p>
      </dgm:t>
    </dgm:pt>
    <dgm:pt modelId="{78217CB8-E64F-428D-9DC7-19796F5A424E}" type="sibTrans" cxnId="{EB56264D-D158-496E-B393-ED630EED9E1A}">
      <dgm:prSet/>
      <dgm:spPr/>
      <dgm:t>
        <a:bodyPr/>
        <a:lstStyle/>
        <a:p>
          <a:endParaRPr lang="en-US"/>
        </a:p>
      </dgm:t>
    </dgm:pt>
    <dgm:pt modelId="{5FEFC2B5-DBE0-42BC-B5AB-A3BA954242F4}">
      <dgm:prSet/>
      <dgm:spPr/>
      <dgm:t>
        <a:bodyPr/>
        <a:lstStyle/>
        <a:p>
          <a:pPr>
            <a:defRPr b="1"/>
          </a:pPr>
          <a:r>
            <a:rPr lang="en-US" b="1"/>
            <a:t>Feature Selection</a:t>
          </a:r>
          <a:endParaRPr lang="en-US"/>
        </a:p>
      </dgm:t>
    </dgm:pt>
    <dgm:pt modelId="{41292E91-6839-4252-A021-41BFDC2758F6}" type="parTrans" cxnId="{9FD986F4-50FD-4F0A-AD2F-02FCD9461534}">
      <dgm:prSet/>
      <dgm:spPr/>
      <dgm:t>
        <a:bodyPr/>
        <a:lstStyle/>
        <a:p>
          <a:endParaRPr lang="en-US"/>
        </a:p>
      </dgm:t>
    </dgm:pt>
    <dgm:pt modelId="{EC0F3838-6BA1-4485-9483-8798B34E9CF0}" type="sibTrans" cxnId="{9FD986F4-50FD-4F0A-AD2F-02FCD9461534}">
      <dgm:prSet/>
      <dgm:spPr/>
      <dgm:t>
        <a:bodyPr/>
        <a:lstStyle/>
        <a:p>
          <a:endParaRPr lang="en-US"/>
        </a:p>
      </dgm:t>
    </dgm:pt>
    <dgm:pt modelId="{C366ACC9-EC05-4A6C-B24E-13E60F88C173}">
      <dgm:prSet/>
      <dgm:spPr/>
      <dgm:t>
        <a:bodyPr/>
        <a:lstStyle/>
        <a:p>
          <a:r>
            <a:rPr lang="en-US"/>
            <a:t>Only venue name, the distance from the tourist and the corresponding likes of the venue are kept as the selected features </a:t>
          </a:r>
        </a:p>
      </dgm:t>
    </dgm:pt>
    <dgm:pt modelId="{8F6BDEC1-B4B7-49F8-89BF-3CAFC16FFAC0}" type="parTrans" cxnId="{AECA379D-6CF0-4BDB-BBC7-C2104283EF16}">
      <dgm:prSet/>
      <dgm:spPr/>
      <dgm:t>
        <a:bodyPr/>
        <a:lstStyle/>
        <a:p>
          <a:endParaRPr lang="en-US"/>
        </a:p>
      </dgm:t>
    </dgm:pt>
    <dgm:pt modelId="{CB1C70DA-01C5-4173-896D-F26600F69E48}" type="sibTrans" cxnId="{AECA379D-6CF0-4BDB-BBC7-C2104283EF16}">
      <dgm:prSet/>
      <dgm:spPr/>
      <dgm:t>
        <a:bodyPr/>
        <a:lstStyle/>
        <a:p>
          <a:endParaRPr lang="en-US"/>
        </a:p>
      </dgm:t>
    </dgm:pt>
    <dgm:pt modelId="{705182C5-74F5-4955-97AD-FC16C74918BA}" type="pres">
      <dgm:prSet presAssocID="{43C1CDC5-C75E-4B1D-B326-570E9223E1AF}" presName="root" presStyleCnt="0">
        <dgm:presLayoutVars>
          <dgm:dir/>
          <dgm:resizeHandles val="exact"/>
        </dgm:presLayoutVars>
      </dgm:prSet>
      <dgm:spPr/>
    </dgm:pt>
    <dgm:pt modelId="{488158BB-7DFC-40D3-8860-21A97310760F}" type="pres">
      <dgm:prSet presAssocID="{D02CDE1E-C0B1-4B54-9779-91BE96390447}" presName="compNode" presStyleCnt="0"/>
      <dgm:spPr/>
    </dgm:pt>
    <dgm:pt modelId="{03F809B8-45FD-4918-BC2D-65DB79843BB9}" type="pres">
      <dgm:prSet presAssocID="{D02CDE1E-C0B1-4B54-9779-91BE963904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2BE6C3-9D89-4ADE-8312-7006B1AC90C9}" type="pres">
      <dgm:prSet presAssocID="{D02CDE1E-C0B1-4B54-9779-91BE96390447}" presName="iconSpace" presStyleCnt="0"/>
      <dgm:spPr/>
    </dgm:pt>
    <dgm:pt modelId="{846F5224-DC15-4BB8-9623-8CC7B59E489B}" type="pres">
      <dgm:prSet presAssocID="{D02CDE1E-C0B1-4B54-9779-91BE96390447}" presName="parTx" presStyleLbl="revTx" presStyleIdx="0" presStyleCnt="6">
        <dgm:presLayoutVars>
          <dgm:chMax val="0"/>
          <dgm:chPref val="0"/>
        </dgm:presLayoutVars>
      </dgm:prSet>
      <dgm:spPr/>
    </dgm:pt>
    <dgm:pt modelId="{4B8144B5-E535-45FC-942C-BE431B34F182}" type="pres">
      <dgm:prSet presAssocID="{D02CDE1E-C0B1-4B54-9779-91BE96390447}" presName="txSpace" presStyleCnt="0"/>
      <dgm:spPr/>
    </dgm:pt>
    <dgm:pt modelId="{C67BE044-DC6A-4EA6-B706-564E45C9BECB}" type="pres">
      <dgm:prSet presAssocID="{D02CDE1E-C0B1-4B54-9779-91BE96390447}" presName="desTx" presStyleLbl="revTx" presStyleIdx="1" presStyleCnt="6">
        <dgm:presLayoutVars/>
      </dgm:prSet>
      <dgm:spPr/>
    </dgm:pt>
    <dgm:pt modelId="{D16D9379-1669-4F19-95D7-662CF0EDDF17}" type="pres">
      <dgm:prSet presAssocID="{A066E455-45C3-4338-A231-7D4151017618}" presName="sibTrans" presStyleCnt="0"/>
      <dgm:spPr/>
    </dgm:pt>
    <dgm:pt modelId="{071AF6CB-408A-4F5A-B408-B77276E5E974}" type="pres">
      <dgm:prSet presAssocID="{43597388-1561-4DD6-8876-02DD1061765E}" presName="compNode" presStyleCnt="0"/>
      <dgm:spPr/>
    </dgm:pt>
    <dgm:pt modelId="{F8A9A640-8776-436F-9F08-54A454E91BDF}" type="pres">
      <dgm:prSet presAssocID="{43597388-1561-4DD6-8876-02DD106176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9B1D6B-F126-43CF-9026-A2D65F8963F1}" type="pres">
      <dgm:prSet presAssocID="{43597388-1561-4DD6-8876-02DD1061765E}" presName="iconSpace" presStyleCnt="0"/>
      <dgm:spPr/>
    </dgm:pt>
    <dgm:pt modelId="{C9BB4713-8D33-45F8-9337-20991D727581}" type="pres">
      <dgm:prSet presAssocID="{43597388-1561-4DD6-8876-02DD1061765E}" presName="parTx" presStyleLbl="revTx" presStyleIdx="2" presStyleCnt="6">
        <dgm:presLayoutVars>
          <dgm:chMax val="0"/>
          <dgm:chPref val="0"/>
        </dgm:presLayoutVars>
      </dgm:prSet>
      <dgm:spPr/>
    </dgm:pt>
    <dgm:pt modelId="{567AE6A1-C057-4078-80A9-6926600D6CAD}" type="pres">
      <dgm:prSet presAssocID="{43597388-1561-4DD6-8876-02DD1061765E}" presName="txSpace" presStyleCnt="0"/>
      <dgm:spPr/>
    </dgm:pt>
    <dgm:pt modelId="{23DB8833-BF10-44D6-BD17-00AAAF55BF80}" type="pres">
      <dgm:prSet presAssocID="{43597388-1561-4DD6-8876-02DD1061765E}" presName="desTx" presStyleLbl="revTx" presStyleIdx="3" presStyleCnt="6">
        <dgm:presLayoutVars/>
      </dgm:prSet>
      <dgm:spPr/>
    </dgm:pt>
    <dgm:pt modelId="{2C8BA901-ACB5-4DC0-9D20-35260E47B475}" type="pres">
      <dgm:prSet presAssocID="{0709524E-BF36-4480-AB65-E9F311879717}" presName="sibTrans" presStyleCnt="0"/>
      <dgm:spPr/>
    </dgm:pt>
    <dgm:pt modelId="{2A7E685D-D3E7-4827-90FF-1188D4C604C5}" type="pres">
      <dgm:prSet presAssocID="{5FEFC2B5-DBE0-42BC-B5AB-A3BA954242F4}" presName="compNode" presStyleCnt="0"/>
      <dgm:spPr/>
    </dgm:pt>
    <dgm:pt modelId="{6654765B-1763-4CF3-9631-0CFD55EE683E}" type="pres">
      <dgm:prSet presAssocID="{5FEFC2B5-DBE0-42BC-B5AB-A3BA954242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BC62DD2-3CD0-4D3A-9DF2-DA527494002D}" type="pres">
      <dgm:prSet presAssocID="{5FEFC2B5-DBE0-42BC-B5AB-A3BA954242F4}" presName="iconSpace" presStyleCnt="0"/>
      <dgm:spPr/>
    </dgm:pt>
    <dgm:pt modelId="{506EA88C-6436-451D-9A6B-F56471535EA7}" type="pres">
      <dgm:prSet presAssocID="{5FEFC2B5-DBE0-42BC-B5AB-A3BA954242F4}" presName="parTx" presStyleLbl="revTx" presStyleIdx="4" presStyleCnt="6">
        <dgm:presLayoutVars>
          <dgm:chMax val="0"/>
          <dgm:chPref val="0"/>
        </dgm:presLayoutVars>
      </dgm:prSet>
      <dgm:spPr/>
    </dgm:pt>
    <dgm:pt modelId="{545858F1-F4F6-477E-ADBA-C9C66FA21CF0}" type="pres">
      <dgm:prSet presAssocID="{5FEFC2B5-DBE0-42BC-B5AB-A3BA954242F4}" presName="txSpace" presStyleCnt="0"/>
      <dgm:spPr/>
    </dgm:pt>
    <dgm:pt modelId="{0FA6A80C-A314-4A60-8833-AEB0FAEDBF2A}" type="pres">
      <dgm:prSet presAssocID="{5FEFC2B5-DBE0-42BC-B5AB-A3BA954242F4}" presName="desTx" presStyleLbl="revTx" presStyleIdx="5" presStyleCnt="6">
        <dgm:presLayoutVars/>
      </dgm:prSet>
      <dgm:spPr/>
    </dgm:pt>
  </dgm:ptLst>
  <dgm:cxnLst>
    <dgm:cxn modelId="{4C49100F-E3C7-49A1-8C43-017827BFF374}" type="presOf" srcId="{5FEFC2B5-DBE0-42BC-B5AB-A3BA954242F4}" destId="{506EA88C-6436-451D-9A6B-F56471535EA7}" srcOrd="0" destOrd="0" presId="urn:microsoft.com/office/officeart/2018/5/layout/CenteredIconLabelDescriptionList"/>
    <dgm:cxn modelId="{29850C49-C447-49F0-BE80-B96BECACE225}" srcId="{43C1CDC5-C75E-4B1D-B326-570E9223E1AF}" destId="{43597388-1561-4DD6-8876-02DD1061765E}" srcOrd="1" destOrd="0" parTransId="{F0146410-31F9-438D-8F84-FFB2CE37168C}" sibTransId="{0709524E-BF36-4480-AB65-E9F311879717}"/>
    <dgm:cxn modelId="{EB56264D-D158-496E-B393-ED630EED9E1A}" srcId="{43597388-1561-4DD6-8876-02DD1061765E}" destId="{0C7ABBDD-B546-4F6C-8AD7-1CE906549A38}" srcOrd="0" destOrd="0" parTransId="{8AF9F4AF-257A-48D8-90E6-E0EE4919F13E}" sibTransId="{78217CB8-E64F-428D-9DC7-19796F5A424E}"/>
    <dgm:cxn modelId="{5E4BFB5D-B546-4AD0-8919-4801104E9CD4}" type="presOf" srcId="{C366ACC9-EC05-4A6C-B24E-13E60F88C173}" destId="{0FA6A80C-A314-4A60-8833-AEB0FAEDBF2A}" srcOrd="0" destOrd="0" presId="urn:microsoft.com/office/officeart/2018/5/layout/CenteredIconLabelDescriptionList"/>
    <dgm:cxn modelId="{3D5E3565-8961-4808-9FC6-0C6527792543}" type="presOf" srcId="{D02CDE1E-C0B1-4B54-9779-91BE96390447}" destId="{846F5224-DC15-4BB8-9623-8CC7B59E489B}" srcOrd="0" destOrd="0" presId="urn:microsoft.com/office/officeart/2018/5/layout/CenteredIconLabelDescriptionList"/>
    <dgm:cxn modelId="{E100C699-83FA-450D-B648-19A9B187F4C2}" type="presOf" srcId="{73F98554-8B29-4B5B-8C46-983E2E83C057}" destId="{C67BE044-DC6A-4EA6-B706-564E45C9BECB}" srcOrd="0" destOrd="0" presId="urn:microsoft.com/office/officeart/2018/5/layout/CenteredIconLabelDescriptionList"/>
    <dgm:cxn modelId="{AECA379D-6CF0-4BDB-BBC7-C2104283EF16}" srcId="{5FEFC2B5-DBE0-42BC-B5AB-A3BA954242F4}" destId="{C366ACC9-EC05-4A6C-B24E-13E60F88C173}" srcOrd="0" destOrd="0" parTransId="{8F6BDEC1-B4B7-49F8-89BF-3CAFC16FFAC0}" sibTransId="{CB1C70DA-01C5-4173-896D-F26600F69E48}"/>
    <dgm:cxn modelId="{78A54CA4-00F1-4DED-9466-3B1DA01CC54B}" srcId="{D02CDE1E-C0B1-4B54-9779-91BE96390447}" destId="{73F98554-8B29-4B5B-8C46-983E2E83C057}" srcOrd="0" destOrd="0" parTransId="{3BE48F70-9B19-4914-89D0-7EDE883FCC55}" sibTransId="{51FEE471-F445-4359-B5BC-BC7092BCC82E}"/>
    <dgm:cxn modelId="{33EDBAB2-3FBB-4BAD-BA88-1AC9AB765759}" type="presOf" srcId="{43C1CDC5-C75E-4B1D-B326-570E9223E1AF}" destId="{705182C5-74F5-4955-97AD-FC16C74918BA}" srcOrd="0" destOrd="0" presId="urn:microsoft.com/office/officeart/2018/5/layout/CenteredIconLabelDescriptionList"/>
    <dgm:cxn modelId="{3AA94EB9-6A96-4893-837F-5CCBD9D21EEC}" type="presOf" srcId="{43597388-1561-4DD6-8876-02DD1061765E}" destId="{C9BB4713-8D33-45F8-9337-20991D727581}" srcOrd="0" destOrd="0" presId="urn:microsoft.com/office/officeart/2018/5/layout/CenteredIconLabelDescriptionList"/>
    <dgm:cxn modelId="{9BCE27CD-C431-4CAF-916A-5BB040308F77}" type="presOf" srcId="{0C7ABBDD-B546-4F6C-8AD7-1CE906549A38}" destId="{23DB8833-BF10-44D6-BD17-00AAAF55BF80}" srcOrd="0" destOrd="0" presId="urn:microsoft.com/office/officeart/2018/5/layout/CenteredIconLabelDescriptionList"/>
    <dgm:cxn modelId="{06CBF6D8-64F7-4B06-973A-8A1F1BE40DAB}" srcId="{43C1CDC5-C75E-4B1D-B326-570E9223E1AF}" destId="{D02CDE1E-C0B1-4B54-9779-91BE96390447}" srcOrd="0" destOrd="0" parTransId="{998A364D-8FDD-419A-9D5A-CD7382F76119}" sibTransId="{A066E455-45C3-4338-A231-7D4151017618}"/>
    <dgm:cxn modelId="{9FD986F4-50FD-4F0A-AD2F-02FCD9461534}" srcId="{43C1CDC5-C75E-4B1D-B326-570E9223E1AF}" destId="{5FEFC2B5-DBE0-42BC-B5AB-A3BA954242F4}" srcOrd="2" destOrd="0" parTransId="{41292E91-6839-4252-A021-41BFDC2758F6}" sibTransId="{EC0F3838-6BA1-4485-9483-8798B34E9CF0}"/>
    <dgm:cxn modelId="{EA1BB229-4A47-4227-93A0-4686909EACEA}" type="presParOf" srcId="{705182C5-74F5-4955-97AD-FC16C74918BA}" destId="{488158BB-7DFC-40D3-8860-21A97310760F}" srcOrd="0" destOrd="0" presId="urn:microsoft.com/office/officeart/2018/5/layout/CenteredIconLabelDescriptionList"/>
    <dgm:cxn modelId="{EBD94A59-DFDB-465E-AB5B-35866B95BFC4}" type="presParOf" srcId="{488158BB-7DFC-40D3-8860-21A97310760F}" destId="{03F809B8-45FD-4918-BC2D-65DB79843BB9}" srcOrd="0" destOrd="0" presId="urn:microsoft.com/office/officeart/2018/5/layout/CenteredIconLabelDescriptionList"/>
    <dgm:cxn modelId="{C9F904F7-947B-41D3-8F83-578337C322BE}" type="presParOf" srcId="{488158BB-7DFC-40D3-8860-21A97310760F}" destId="{672BE6C3-9D89-4ADE-8312-7006B1AC90C9}" srcOrd="1" destOrd="0" presId="urn:microsoft.com/office/officeart/2018/5/layout/CenteredIconLabelDescriptionList"/>
    <dgm:cxn modelId="{B2407E8D-6F9E-401C-A111-2C4B2469451C}" type="presParOf" srcId="{488158BB-7DFC-40D3-8860-21A97310760F}" destId="{846F5224-DC15-4BB8-9623-8CC7B59E489B}" srcOrd="2" destOrd="0" presId="urn:microsoft.com/office/officeart/2018/5/layout/CenteredIconLabelDescriptionList"/>
    <dgm:cxn modelId="{83888D1D-BCD8-4799-B41B-406E5CA6A79E}" type="presParOf" srcId="{488158BB-7DFC-40D3-8860-21A97310760F}" destId="{4B8144B5-E535-45FC-942C-BE431B34F182}" srcOrd="3" destOrd="0" presId="urn:microsoft.com/office/officeart/2018/5/layout/CenteredIconLabelDescriptionList"/>
    <dgm:cxn modelId="{0F05A29E-70F9-4A18-85BD-7FA3E2ECFA79}" type="presParOf" srcId="{488158BB-7DFC-40D3-8860-21A97310760F}" destId="{C67BE044-DC6A-4EA6-B706-564E45C9BECB}" srcOrd="4" destOrd="0" presId="urn:microsoft.com/office/officeart/2018/5/layout/CenteredIconLabelDescriptionList"/>
    <dgm:cxn modelId="{279704CE-3BEC-451E-96E3-3BA823558388}" type="presParOf" srcId="{705182C5-74F5-4955-97AD-FC16C74918BA}" destId="{D16D9379-1669-4F19-95D7-662CF0EDDF17}" srcOrd="1" destOrd="0" presId="urn:microsoft.com/office/officeart/2018/5/layout/CenteredIconLabelDescriptionList"/>
    <dgm:cxn modelId="{CC6594EB-DC3C-4886-B090-C6E38D9D2555}" type="presParOf" srcId="{705182C5-74F5-4955-97AD-FC16C74918BA}" destId="{071AF6CB-408A-4F5A-B408-B77276E5E974}" srcOrd="2" destOrd="0" presId="urn:microsoft.com/office/officeart/2018/5/layout/CenteredIconLabelDescriptionList"/>
    <dgm:cxn modelId="{BE89E7AF-E345-452D-99B1-CDE16195D08B}" type="presParOf" srcId="{071AF6CB-408A-4F5A-B408-B77276E5E974}" destId="{F8A9A640-8776-436F-9F08-54A454E91BDF}" srcOrd="0" destOrd="0" presId="urn:microsoft.com/office/officeart/2018/5/layout/CenteredIconLabelDescriptionList"/>
    <dgm:cxn modelId="{9E5B2C1E-713F-4A78-96B1-6CEBB889EC0E}" type="presParOf" srcId="{071AF6CB-408A-4F5A-B408-B77276E5E974}" destId="{039B1D6B-F126-43CF-9026-A2D65F8963F1}" srcOrd="1" destOrd="0" presId="urn:microsoft.com/office/officeart/2018/5/layout/CenteredIconLabelDescriptionList"/>
    <dgm:cxn modelId="{0F46ECDF-4DD5-4000-BA73-5486961095E1}" type="presParOf" srcId="{071AF6CB-408A-4F5A-B408-B77276E5E974}" destId="{C9BB4713-8D33-45F8-9337-20991D727581}" srcOrd="2" destOrd="0" presId="urn:microsoft.com/office/officeart/2018/5/layout/CenteredIconLabelDescriptionList"/>
    <dgm:cxn modelId="{D984D4E7-5311-46AD-A303-F2507DF05059}" type="presParOf" srcId="{071AF6CB-408A-4F5A-B408-B77276E5E974}" destId="{567AE6A1-C057-4078-80A9-6926600D6CAD}" srcOrd="3" destOrd="0" presId="urn:microsoft.com/office/officeart/2018/5/layout/CenteredIconLabelDescriptionList"/>
    <dgm:cxn modelId="{5913B199-C85D-415D-B076-DA54C2F34473}" type="presParOf" srcId="{071AF6CB-408A-4F5A-B408-B77276E5E974}" destId="{23DB8833-BF10-44D6-BD17-00AAAF55BF80}" srcOrd="4" destOrd="0" presId="urn:microsoft.com/office/officeart/2018/5/layout/CenteredIconLabelDescriptionList"/>
    <dgm:cxn modelId="{F93ABA4F-A024-40E0-936E-6C7C27617E7C}" type="presParOf" srcId="{705182C5-74F5-4955-97AD-FC16C74918BA}" destId="{2C8BA901-ACB5-4DC0-9D20-35260E47B475}" srcOrd="3" destOrd="0" presId="urn:microsoft.com/office/officeart/2018/5/layout/CenteredIconLabelDescriptionList"/>
    <dgm:cxn modelId="{A99E4EDF-B4ED-47C3-9A1B-9EDA7E0C2CC6}" type="presParOf" srcId="{705182C5-74F5-4955-97AD-FC16C74918BA}" destId="{2A7E685D-D3E7-4827-90FF-1188D4C604C5}" srcOrd="4" destOrd="0" presId="urn:microsoft.com/office/officeart/2018/5/layout/CenteredIconLabelDescriptionList"/>
    <dgm:cxn modelId="{AC5211C5-0C9D-4C87-8865-42FB97845A57}" type="presParOf" srcId="{2A7E685D-D3E7-4827-90FF-1188D4C604C5}" destId="{6654765B-1763-4CF3-9631-0CFD55EE683E}" srcOrd="0" destOrd="0" presId="urn:microsoft.com/office/officeart/2018/5/layout/CenteredIconLabelDescriptionList"/>
    <dgm:cxn modelId="{E065B834-C5DA-47B3-B037-D35F90FA1C25}" type="presParOf" srcId="{2A7E685D-D3E7-4827-90FF-1188D4C604C5}" destId="{5BC62DD2-3CD0-4D3A-9DF2-DA527494002D}" srcOrd="1" destOrd="0" presId="urn:microsoft.com/office/officeart/2018/5/layout/CenteredIconLabelDescriptionList"/>
    <dgm:cxn modelId="{B18EBBB5-49CA-4B6B-B804-F5B9E9521FCA}" type="presParOf" srcId="{2A7E685D-D3E7-4827-90FF-1188D4C604C5}" destId="{506EA88C-6436-451D-9A6B-F56471535EA7}" srcOrd="2" destOrd="0" presId="urn:microsoft.com/office/officeart/2018/5/layout/CenteredIconLabelDescriptionList"/>
    <dgm:cxn modelId="{EEE9CDD1-E06E-45D2-AB20-7F1832E87BF7}" type="presParOf" srcId="{2A7E685D-D3E7-4827-90FF-1188D4C604C5}" destId="{545858F1-F4F6-477E-ADBA-C9C66FA21CF0}" srcOrd="3" destOrd="0" presId="urn:microsoft.com/office/officeart/2018/5/layout/CenteredIconLabelDescriptionList"/>
    <dgm:cxn modelId="{7F788F45-F8DB-499D-96CB-772349A6E573}" type="presParOf" srcId="{2A7E685D-D3E7-4827-90FF-1188D4C604C5}" destId="{0FA6A80C-A314-4A60-8833-AEB0FAEDBF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1528C-3E0B-4B8B-AD05-CC3B3ED1E04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2DA7B87-89E2-4D1B-8C19-715BDC3B8E0D}">
      <dgm:prSet custT="1"/>
      <dgm:spPr/>
      <dgm:t>
        <a:bodyPr/>
        <a:lstStyle/>
        <a:p>
          <a:pPr>
            <a:defRPr b="1"/>
          </a:pPr>
          <a:r>
            <a:rPr lang="en-US" sz="2000"/>
            <a:t>K-means clustering</a:t>
          </a:r>
        </a:p>
      </dgm:t>
    </dgm:pt>
    <dgm:pt modelId="{E7EADC7B-823B-4AD8-83DA-CF13D328B493}" type="parTrans" cxnId="{CAAFBBD6-41DE-44F8-B980-68050D411649}">
      <dgm:prSet/>
      <dgm:spPr/>
      <dgm:t>
        <a:bodyPr/>
        <a:lstStyle/>
        <a:p>
          <a:endParaRPr lang="en-US" sz="2400"/>
        </a:p>
      </dgm:t>
    </dgm:pt>
    <dgm:pt modelId="{848373B1-3CB9-414D-8607-3AE84C224072}" type="sibTrans" cxnId="{CAAFBBD6-41DE-44F8-B980-68050D411649}">
      <dgm:prSet/>
      <dgm:spPr/>
      <dgm:t>
        <a:bodyPr/>
        <a:lstStyle/>
        <a:p>
          <a:endParaRPr lang="en-US" sz="2400"/>
        </a:p>
      </dgm:t>
    </dgm:pt>
    <dgm:pt modelId="{B16697FB-F59C-4966-BE37-08549867469B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1600" dirty="0"/>
            <a:t>Bashundhara City Shopping Complex appeared as the best shopping mall</a:t>
          </a:r>
        </a:p>
      </dgm:t>
    </dgm:pt>
    <dgm:pt modelId="{88AB5965-4DB4-4E0C-9550-ACA838CE4605}" type="parTrans" cxnId="{48FBE651-B43A-4B67-82A1-61493935DFBC}">
      <dgm:prSet/>
      <dgm:spPr/>
      <dgm:t>
        <a:bodyPr/>
        <a:lstStyle/>
        <a:p>
          <a:endParaRPr lang="en-US" sz="2400"/>
        </a:p>
      </dgm:t>
    </dgm:pt>
    <dgm:pt modelId="{7711530F-D620-443C-878E-E65A843538FA}" type="sibTrans" cxnId="{48FBE651-B43A-4B67-82A1-61493935DFBC}">
      <dgm:prSet/>
      <dgm:spPr/>
      <dgm:t>
        <a:bodyPr/>
        <a:lstStyle/>
        <a:p>
          <a:endParaRPr lang="en-US" sz="2400"/>
        </a:p>
      </dgm:t>
    </dgm:pt>
    <dgm:pt modelId="{FC8CD239-59BA-44D7-9B7C-E464E26E25E4}">
      <dgm:prSet custT="1"/>
      <dgm:spPr/>
      <dgm:t>
        <a:bodyPr/>
        <a:lstStyle/>
        <a:p>
          <a:pPr>
            <a:buFont typeface="Wingdings" pitchFamily="2" charset="2"/>
            <a:buChar char="v"/>
          </a:pPr>
          <a:r>
            <a:rPr lang="en-US" sz="1600"/>
            <a:t>Shimanto Square Shopping Mall is regarded as an average shopping mall, although the intra-cluster difference with other shopping malls are high</a:t>
          </a:r>
        </a:p>
      </dgm:t>
    </dgm:pt>
    <dgm:pt modelId="{393E47D8-9692-40C0-B0F6-7BF9DEA0C66E}" type="parTrans" cxnId="{B07A83CA-E9B0-46AC-A311-3FB8602D66C3}">
      <dgm:prSet/>
      <dgm:spPr/>
      <dgm:t>
        <a:bodyPr/>
        <a:lstStyle/>
        <a:p>
          <a:endParaRPr lang="en-US" sz="2400"/>
        </a:p>
      </dgm:t>
    </dgm:pt>
    <dgm:pt modelId="{1621A67C-B3A8-40BA-92B3-0E7EAC497DD9}" type="sibTrans" cxnId="{B07A83CA-E9B0-46AC-A311-3FB8602D66C3}">
      <dgm:prSet/>
      <dgm:spPr/>
      <dgm:t>
        <a:bodyPr/>
        <a:lstStyle/>
        <a:p>
          <a:endParaRPr lang="en-US" sz="2400"/>
        </a:p>
      </dgm:t>
    </dgm:pt>
    <dgm:pt modelId="{A6451DF4-97B5-42FE-9335-B2FED1B87498}">
      <dgm:prSet custT="1"/>
      <dgm:spPr/>
      <dgm:t>
        <a:bodyPr/>
        <a:lstStyle/>
        <a:p>
          <a:pPr>
            <a:defRPr b="1"/>
          </a:pPr>
          <a:r>
            <a:rPr lang="en-US" sz="2000" dirty="0"/>
            <a:t>Agglomerative Hierarchical Clustering</a:t>
          </a:r>
        </a:p>
      </dgm:t>
    </dgm:pt>
    <dgm:pt modelId="{1CFC4430-90EE-4CF7-9896-ACB39F7B645C}" type="parTrans" cxnId="{E78192D3-6925-4E64-B7AF-2A59709E85CB}">
      <dgm:prSet/>
      <dgm:spPr/>
      <dgm:t>
        <a:bodyPr/>
        <a:lstStyle/>
        <a:p>
          <a:endParaRPr lang="en-US" sz="2400"/>
        </a:p>
      </dgm:t>
    </dgm:pt>
    <dgm:pt modelId="{499D65AD-6BFF-462E-939D-76CE7BF9917B}" type="sibTrans" cxnId="{E78192D3-6925-4E64-B7AF-2A59709E85CB}">
      <dgm:prSet/>
      <dgm:spPr/>
      <dgm:t>
        <a:bodyPr/>
        <a:lstStyle/>
        <a:p>
          <a:endParaRPr lang="en-US" sz="2400"/>
        </a:p>
      </dgm:t>
    </dgm:pt>
    <dgm:pt modelId="{84AF96F4-BD64-407A-A69D-9950DAAC6BE8}">
      <dgm:prSet custT="1"/>
      <dgm:spPr/>
      <dgm:t>
        <a:bodyPr/>
        <a:lstStyle/>
        <a:p>
          <a:r>
            <a:rPr lang="en-US" sz="1600"/>
            <a:t>Identified Bashundhara City Shopping Complex as the best shopping mall</a:t>
          </a:r>
        </a:p>
      </dgm:t>
    </dgm:pt>
    <dgm:pt modelId="{8CDF4BF7-B93F-4887-9CBA-69FFF3A64EEA}" type="parTrans" cxnId="{CDC1D0CD-66D6-4F76-86E9-4F4038993D5E}">
      <dgm:prSet/>
      <dgm:spPr/>
      <dgm:t>
        <a:bodyPr/>
        <a:lstStyle/>
        <a:p>
          <a:endParaRPr lang="en-US" sz="2400"/>
        </a:p>
      </dgm:t>
    </dgm:pt>
    <dgm:pt modelId="{6E15BC13-A995-4F37-B953-F1DB241A155C}" type="sibTrans" cxnId="{CDC1D0CD-66D6-4F76-86E9-4F4038993D5E}">
      <dgm:prSet/>
      <dgm:spPr/>
      <dgm:t>
        <a:bodyPr/>
        <a:lstStyle/>
        <a:p>
          <a:endParaRPr lang="en-US" sz="2400"/>
        </a:p>
      </dgm:t>
    </dgm:pt>
    <dgm:pt modelId="{C077F169-D462-45EF-A86F-AA5586F917F0}">
      <dgm:prSet custT="1"/>
      <dgm:spPr/>
      <dgm:t>
        <a:bodyPr/>
        <a:lstStyle/>
        <a:p>
          <a:r>
            <a:rPr lang="en-US" sz="1600"/>
            <a:t>Majorly categorized the data based on the distance from the user  </a:t>
          </a:r>
        </a:p>
      </dgm:t>
    </dgm:pt>
    <dgm:pt modelId="{4A71051A-0829-4F42-8878-9E811C1A4397}" type="parTrans" cxnId="{A6B1482B-4173-4AD6-AF0F-1D60A3BB019B}">
      <dgm:prSet/>
      <dgm:spPr/>
      <dgm:t>
        <a:bodyPr/>
        <a:lstStyle/>
        <a:p>
          <a:endParaRPr lang="en-US" sz="2400"/>
        </a:p>
      </dgm:t>
    </dgm:pt>
    <dgm:pt modelId="{5FA07527-867C-44FB-91F7-3501F5D8A20F}" type="sibTrans" cxnId="{A6B1482B-4173-4AD6-AF0F-1D60A3BB019B}">
      <dgm:prSet/>
      <dgm:spPr/>
      <dgm:t>
        <a:bodyPr/>
        <a:lstStyle/>
        <a:p>
          <a:endParaRPr lang="en-US" sz="2400"/>
        </a:p>
      </dgm:t>
    </dgm:pt>
    <dgm:pt modelId="{AB87E05B-C95A-4ADA-9CBB-00A8D01124CA}">
      <dgm:prSet custT="1"/>
      <dgm:spPr/>
      <dgm:t>
        <a:bodyPr/>
        <a:lstStyle/>
        <a:p>
          <a:pPr>
            <a:defRPr b="1"/>
          </a:pPr>
          <a:r>
            <a:rPr lang="en-US" sz="2000" dirty="0"/>
            <a:t>DBSCAN</a:t>
          </a:r>
        </a:p>
      </dgm:t>
    </dgm:pt>
    <dgm:pt modelId="{84E46177-C849-4243-A37B-1E2F880FE766}" type="parTrans" cxnId="{10BE36AF-179D-42C5-B5C4-49554C0F3B1B}">
      <dgm:prSet/>
      <dgm:spPr/>
      <dgm:t>
        <a:bodyPr/>
        <a:lstStyle/>
        <a:p>
          <a:endParaRPr lang="en-US" sz="2400"/>
        </a:p>
      </dgm:t>
    </dgm:pt>
    <dgm:pt modelId="{47B496D2-0745-451D-A550-E765703BA11D}" type="sibTrans" cxnId="{10BE36AF-179D-42C5-B5C4-49554C0F3B1B}">
      <dgm:prSet/>
      <dgm:spPr/>
      <dgm:t>
        <a:bodyPr/>
        <a:lstStyle/>
        <a:p>
          <a:endParaRPr lang="en-US" sz="2400"/>
        </a:p>
      </dgm:t>
    </dgm:pt>
    <dgm:pt modelId="{8D9930E7-45D7-4399-838A-7876024AE122}">
      <dgm:prSet custT="1"/>
      <dgm:spPr/>
      <dgm:t>
        <a:bodyPr/>
        <a:lstStyle/>
        <a:p>
          <a:r>
            <a:rPr lang="en-US" sz="1600"/>
            <a:t>First four shopping malls are Bashundhara City Shopping Complex, Shimanto Square Shopping Mall, </a:t>
          </a:r>
          <a:r>
            <a:rPr lang="en-GB" sz="1600"/>
            <a:t>Pink City Shopping Complex and Metro Shopping Mall</a:t>
          </a:r>
          <a:endParaRPr lang="en-US" sz="1600"/>
        </a:p>
      </dgm:t>
    </dgm:pt>
    <dgm:pt modelId="{4591395B-B0F2-4932-ACAC-783962748171}" type="parTrans" cxnId="{92ACF16E-29C6-4585-8722-7CC5DC6E87BB}">
      <dgm:prSet/>
      <dgm:spPr/>
      <dgm:t>
        <a:bodyPr/>
        <a:lstStyle/>
        <a:p>
          <a:endParaRPr lang="en-US" sz="2400"/>
        </a:p>
      </dgm:t>
    </dgm:pt>
    <dgm:pt modelId="{48C52CA8-9EC3-43DA-9941-D53DEC50725C}" type="sibTrans" cxnId="{92ACF16E-29C6-4585-8722-7CC5DC6E87BB}">
      <dgm:prSet/>
      <dgm:spPr/>
      <dgm:t>
        <a:bodyPr/>
        <a:lstStyle/>
        <a:p>
          <a:endParaRPr lang="en-US" sz="2400"/>
        </a:p>
      </dgm:t>
    </dgm:pt>
    <dgm:pt modelId="{1ED565D3-14B7-483E-8481-B5E3B7B635C2}">
      <dgm:prSet custT="1"/>
      <dgm:spPr/>
      <dgm:t>
        <a:bodyPr/>
        <a:lstStyle/>
        <a:p>
          <a:r>
            <a:rPr lang="en-US" sz="1600" dirty="0"/>
            <a:t>DBSCAN method visualized the result based on distance and number of likes in a more balanced way</a:t>
          </a:r>
        </a:p>
      </dgm:t>
    </dgm:pt>
    <dgm:pt modelId="{A74A39F6-0312-4744-9C2C-5C53A3E36A1C}" type="parTrans" cxnId="{B7097B56-7D10-47E7-9E9A-DB464E174F4E}">
      <dgm:prSet/>
      <dgm:spPr/>
      <dgm:t>
        <a:bodyPr/>
        <a:lstStyle/>
        <a:p>
          <a:endParaRPr lang="en-US" sz="2400"/>
        </a:p>
      </dgm:t>
    </dgm:pt>
    <dgm:pt modelId="{0EF66204-8D9F-48CA-85F6-199FDD7A78B9}" type="sibTrans" cxnId="{B7097B56-7D10-47E7-9E9A-DB464E174F4E}">
      <dgm:prSet/>
      <dgm:spPr/>
      <dgm:t>
        <a:bodyPr/>
        <a:lstStyle/>
        <a:p>
          <a:endParaRPr lang="en-US" sz="2400"/>
        </a:p>
      </dgm:t>
    </dgm:pt>
    <dgm:pt modelId="{B42FBD3F-6800-4EF4-B3E7-9B682185D80D}" type="pres">
      <dgm:prSet presAssocID="{DE61528C-3E0B-4B8B-AD05-CC3B3ED1E049}" presName="root" presStyleCnt="0">
        <dgm:presLayoutVars>
          <dgm:dir/>
          <dgm:resizeHandles val="exact"/>
        </dgm:presLayoutVars>
      </dgm:prSet>
      <dgm:spPr/>
    </dgm:pt>
    <dgm:pt modelId="{6BB1CA22-A1ED-40B0-A639-190F87540F8D}" type="pres">
      <dgm:prSet presAssocID="{A2DA7B87-89E2-4D1B-8C19-715BDC3B8E0D}" presName="compNode" presStyleCnt="0"/>
      <dgm:spPr/>
    </dgm:pt>
    <dgm:pt modelId="{2805BA6E-52EB-492B-9015-7F283BA8E54C}" type="pres">
      <dgm:prSet presAssocID="{A2DA7B87-89E2-4D1B-8C19-715BDC3B8E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70D0233-8358-49A5-9D3E-9FDBC7392A38}" type="pres">
      <dgm:prSet presAssocID="{A2DA7B87-89E2-4D1B-8C19-715BDC3B8E0D}" presName="iconSpace" presStyleCnt="0"/>
      <dgm:spPr/>
    </dgm:pt>
    <dgm:pt modelId="{C50A3B5B-DE65-4187-88C9-26B9C51DF717}" type="pres">
      <dgm:prSet presAssocID="{A2DA7B87-89E2-4D1B-8C19-715BDC3B8E0D}" presName="parTx" presStyleLbl="revTx" presStyleIdx="0" presStyleCnt="6">
        <dgm:presLayoutVars>
          <dgm:chMax val="0"/>
          <dgm:chPref val="0"/>
        </dgm:presLayoutVars>
      </dgm:prSet>
      <dgm:spPr/>
    </dgm:pt>
    <dgm:pt modelId="{D018AF6A-4711-4DE5-816A-0DC5562D6A21}" type="pres">
      <dgm:prSet presAssocID="{A2DA7B87-89E2-4D1B-8C19-715BDC3B8E0D}" presName="txSpace" presStyleCnt="0"/>
      <dgm:spPr/>
    </dgm:pt>
    <dgm:pt modelId="{5AA3F4CC-E0D0-425A-8459-BAEA9EEA3977}" type="pres">
      <dgm:prSet presAssocID="{A2DA7B87-89E2-4D1B-8C19-715BDC3B8E0D}" presName="desTx" presStyleLbl="revTx" presStyleIdx="1" presStyleCnt="6">
        <dgm:presLayoutVars/>
      </dgm:prSet>
      <dgm:spPr/>
    </dgm:pt>
    <dgm:pt modelId="{1E60069B-32BF-4D49-8D22-94FA02B857E8}" type="pres">
      <dgm:prSet presAssocID="{848373B1-3CB9-414D-8607-3AE84C224072}" presName="sibTrans" presStyleCnt="0"/>
      <dgm:spPr/>
    </dgm:pt>
    <dgm:pt modelId="{D47E68D5-487F-4C3F-B68B-7F14999FC032}" type="pres">
      <dgm:prSet presAssocID="{A6451DF4-97B5-42FE-9335-B2FED1B87498}" presName="compNode" presStyleCnt="0"/>
      <dgm:spPr/>
    </dgm:pt>
    <dgm:pt modelId="{9B9DFC23-3A76-40E3-826C-4E7FD23F2798}" type="pres">
      <dgm:prSet presAssocID="{A6451DF4-97B5-42FE-9335-B2FED1B874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F1835FC-6301-410A-8BDA-613D4751A217}" type="pres">
      <dgm:prSet presAssocID="{A6451DF4-97B5-42FE-9335-B2FED1B87498}" presName="iconSpace" presStyleCnt="0"/>
      <dgm:spPr/>
    </dgm:pt>
    <dgm:pt modelId="{C41D0AC6-B1EF-4A03-A411-DE77B0359868}" type="pres">
      <dgm:prSet presAssocID="{A6451DF4-97B5-42FE-9335-B2FED1B87498}" presName="parTx" presStyleLbl="revTx" presStyleIdx="2" presStyleCnt="6">
        <dgm:presLayoutVars>
          <dgm:chMax val="0"/>
          <dgm:chPref val="0"/>
        </dgm:presLayoutVars>
      </dgm:prSet>
      <dgm:spPr/>
    </dgm:pt>
    <dgm:pt modelId="{5D606CB2-4830-457E-973F-6708D7638545}" type="pres">
      <dgm:prSet presAssocID="{A6451DF4-97B5-42FE-9335-B2FED1B87498}" presName="txSpace" presStyleCnt="0"/>
      <dgm:spPr/>
    </dgm:pt>
    <dgm:pt modelId="{FB63C173-33D2-4D72-B80E-0073DF6EC4EF}" type="pres">
      <dgm:prSet presAssocID="{A6451DF4-97B5-42FE-9335-B2FED1B87498}" presName="desTx" presStyleLbl="revTx" presStyleIdx="3" presStyleCnt="6">
        <dgm:presLayoutVars/>
      </dgm:prSet>
      <dgm:spPr/>
    </dgm:pt>
    <dgm:pt modelId="{CA14A1EA-F748-4AF1-B542-A56BD3A57F5F}" type="pres">
      <dgm:prSet presAssocID="{499D65AD-6BFF-462E-939D-76CE7BF9917B}" presName="sibTrans" presStyleCnt="0"/>
      <dgm:spPr/>
    </dgm:pt>
    <dgm:pt modelId="{697F455C-D258-4FE6-A598-E6298FF66D42}" type="pres">
      <dgm:prSet presAssocID="{AB87E05B-C95A-4ADA-9CBB-00A8D01124CA}" presName="compNode" presStyleCnt="0"/>
      <dgm:spPr/>
    </dgm:pt>
    <dgm:pt modelId="{4B2E855D-1F16-424C-A20B-141193BFFD9E}" type="pres">
      <dgm:prSet presAssocID="{AB87E05B-C95A-4ADA-9CBB-00A8D01124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51639C2-7706-4CB0-96FA-0291912DA857}" type="pres">
      <dgm:prSet presAssocID="{AB87E05B-C95A-4ADA-9CBB-00A8D01124CA}" presName="iconSpace" presStyleCnt="0"/>
      <dgm:spPr/>
    </dgm:pt>
    <dgm:pt modelId="{9AAF1D7D-E62E-42B1-A9ED-86E4F617FCD2}" type="pres">
      <dgm:prSet presAssocID="{AB87E05B-C95A-4ADA-9CBB-00A8D01124CA}" presName="parTx" presStyleLbl="revTx" presStyleIdx="4" presStyleCnt="6">
        <dgm:presLayoutVars>
          <dgm:chMax val="0"/>
          <dgm:chPref val="0"/>
        </dgm:presLayoutVars>
      </dgm:prSet>
      <dgm:spPr/>
    </dgm:pt>
    <dgm:pt modelId="{2FF84ECE-405E-49C2-95F1-143DB0D2AF6D}" type="pres">
      <dgm:prSet presAssocID="{AB87E05B-C95A-4ADA-9CBB-00A8D01124CA}" presName="txSpace" presStyleCnt="0"/>
      <dgm:spPr/>
    </dgm:pt>
    <dgm:pt modelId="{9B831F62-CE31-4ED5-9EAE-A1CCADD16375}" type="pres">
      <dgm:prSet presAssocID="{AB87E05B-C95A-4ADA-9CBB-00A8D01124CA}" presName="desTx" presStyleLbl="revTx" presStyleIdx="5" presStyleCnt="6">
        <dgm:presLayoutVars/>
      </dgm:prSet>
      <dgm:spPr/>
    </dgm:pt>
  </dgm:ptLst>
  <dgm:cxnLst>
    <dgm:cxn modelId="{1822C60D-5081-4C31-89EC-4E5A2DF38C67}" type="presOf" srcId="{FC8CD239-59BA-44D7-9B7C-E464E26E25E4}" destId="{5AA3F4CC-E0D0-425A-8459-BAEA9EEA3977}" srcOrd="0" destOrd="1" presId="urn:microsoft.com/office/officeart/2018/2/layout/IconLabelDescriptionList"/>
    <dgm:cxn modelId="{F19EFE11-5BE9-466D-B0B2-D69E924C2DBF}" type="presOf" srcId="{1ED565D3-14B7-483E-8481-B5E3B7B635C2}" destId="{9B831F62-CE31-4ED5-9EAE-A1CCADD16375}" srcOrd="0" destOrd="1" presId="urn:microsoft.com/office/officeart/2018/2/layout/IconLabelDescriptionList"/>
    <dgm:cxn modelId="{6ADD4A17-757B-42B7-A62E-95945E2C5156}" type="presOf" srcId="{A2DA7B87-89E2-4D1B-8C19-715BDC3B8E0D}" destId="{C50A3B5B-DE65-4187-88C9-26B9C51DF717}" srcOrd="0" destOrd="0" presId="urn:microsoft.com/office/officeart/2018/2/layout/IconLabelDescriptionList"/>
    <dgm:cxn modelId="{A6B1482B-4173-4AD6-AF0F-1D60A3BB019B}" srcId="{A6451DF4-97B5-42FE-9335-B2FED1B87498}" destId="{C077F169-D462-45EF-A86F-AA5586F917F0}" srcOrd="1" destOrd="0" parTransId="{4A71051A-0829-4F42-8878-9E811C1A4397}" sibTransId="{5FA07527-867C-44FB-91F7-3501F5D8A20F}"/>
    <dgm:cxn modelId="{48FBE651-B43A-4B67-82A1-61493935DFBC}" srcId="{A2DA7B87-89E2-4D1B-8C19-715BDC3B8E0D}" destId="{B16697FB-F59C-4966-BE37-08549867469B}" srcOrd="0" destOrd="0" parTransId="{88AB5965-4DB4-4E0C-9550-ACA838CE4605}" sibTransId="{7711530F-D620-443C-878E-E65A843538FA}"/>
    <dgm:cxn modelId="{B7097B56-7D10-47E7-9E9A-DB464E174F4E}" srcId="{AB87E05B-C95A-4ADA-9CBB-00A8D01124CA}" destId="{1ED565D3-14B7-483E-8481-B5E3B7B635C2}" srcOrd="1" destOrd="0" parTransId="{A74A39F6-0312-4744-9C2C-5C53A3E36A1C}" sibTransId="{0EF66204-8D9F-48CA-85F6-199FDD7A78B9}"/>
    <dgm:cxn modelId="{CB37A165-FADB-4CD0-B389-B98FD6BC4579}" type="presOf" srcId="{B16697FB-F59C-4966-BE37-08549867469B}" destId="{5AA3F4CC-E0D0-425A-8459-BAEA9EEA3977}" srcOrd="0" destOrd="0" presId="urn:microsoft.com/office/officeart/2018/2/layout/IconLabelDescriptionList"/>
    <dgm:cxn modelId="{B1B3C66A-F593-4638-A56F-A226D8C65095}" type="presOf" srcId="{A6451DF4-97B5-42FE-9335-B2FED1B87498}" destId="{C41D0AC6-B1EF-4A03-A411-DE77B0359868}" srcOrd="0" destOrd="0" presId="urn:microsoft.com/office/officeart/2018/2/layout/IconLabelDescriptionList"/>
    <dgm:cxn modelId="{0747206C-307C-481B-8CE6-0BBCA2058EFE}" type="presOf" srcId="{DE61528C-3E0B-4B8B-AD05-CC3B3ED1E049}" destId="{B42FBD3F-6800-4EF4-B3E7-9B682185D80D}" srcOrd="0" destOrd="0" presId="urn:microsoft.com/office/officeart/2018/2/layout/IconLabelDescriptionList"/>
    <dgm:cxn modelId="{92ACF16E-29C6-4585-8722-7CC5DC6E87BB}" srcId="{AB87E05B-C95A-4ADA-9CBB-00A8D01124CA}" destId="{8D9930E7-45D7-4399-838A-7876024AE122}" srcOrd="0" destOrd="0" parTransId="{4591395B-B0F2-4932-ACAC-783962748171}" sibTransId="{48C52CA8-9EC3-43DA-9941-D53DEC50725C}"/>
    <dgm:cxn modelId="{343AD080-AFD0-44B2-B342-371CD53E398F}" type="presOf" srcId="{C077F169-D462-45EF-A86F-AA5586F917F0}" destId="{FB63C173-33D2-4D72-B80E-0073DF6EC4EF}" srcOrd="0" destOrd="1" presId="urn:microsoft.com/office/officeart/2018/2/layout/IconLabelDescriptionList"/>
    <dgm:cxn modelId="{0978C090-4ADB-42F4-A0EE-12E4FFA11CA9}" type="presOf" srcId="{8D9930E7-45D7-4399-838A-7876024AE122}" destId="{9B831F62-CE31-4ED5-9EAE-A1CCADD16375}" srcOrd="0" destOrd="0" presId="urn:microsoft.com/office/officeart/2018/2/layout/IconLabelDescriptionList"/>
    <dgm:cxn modelId="{BAE01793-F330-45A1-AC56-6213AA846AAD}" type="presOf" srcId="{AB87E05B-C95A-4ADA-9CBB-00A8D01124CA}" destId="{9AAF1D7D-E62E-42B1-A9ED-86E4F617FCD2}" srcOrd="0" destOrd="0" presId="urn:microsoft.com/office/officeart/2018/2/layout/IconLabelDescriptionList"/>
    <dgm:cxn modelId="{10BE36AF-179D-42C5-B5C4-49554C0F3B1B}" srcId="{DE61528C-3E0B-4B8B-AD05-CC3B3ED1E049}" destId="{AB87E05B-C95A-4ADA-9CBB-00A8D01124CA}" srcOrd="2" destOrd="0" parTransId="{84E46177-C849-4243-A37B-1E2F880FE766}" sibTransId="{47B496D2-0745-451D-A550-E765703BA11D}"/>
    <dgm:cxn modelId="{ED4313B6-4814-4C07-B9BC-34D17D8EABD8}" type="presOf" srcId="{84AF96F4-BD64-407A-A69D-9950DAAC6BE8}" destId="{FB63C173-33D2-4D72-B80E-0073DF6EC4EF}" srcOrd="0" destOrd="0" presId="urn:microsoft.com/office/officeart/2018/2/layout/IconLabelDescriptionList"/>
    <dgm:cxn modelId="{B07A83CA-E9B0-46AC-A311-3FB8602D66C3}" srcId="{A2DA7B87-89E2-4D1B-8C19-715BDC3B8E0D}" destId="{FC8CD239-59BA-44D7-9B7C-E464E26E25E4}" srcOrd="1" destOrd="0" parTransId="{393E47D8-9692-40C0-B0F6-7BF9DEA0C66E}" sibTransId="{1621A67C-B3A8-40BA-92B3-0E7EAC497DD9}"/>
    <dgm:cxn modelId="{CDC1D0CD-66D6-4F76-86E9-4F4038993D5E}" srcId="{A6451DF4-97B5-42FE-9335-B2FED1B87498}" destId="{84AF96F4-BD64-407A-A69D-9950DAAC6BE8}" srcOrd="0" destOrd="0" parTransId="{8CDF4BF7-B93F-4887-9CBA-69FFF3A64EEA}" sibTransId="{6E15BC13-A995-4F37-B953-F1DB241A155C}"/>
    <dgm:cxn modelId="{E78192D3-6925-4E64-B7AF-2A59709E85CB}" srcId="{DE61528C-3E0B-4B8B-AD05-CC3B3ED1E049}" destId="{A6451DF4-97B5-42FE-9335-B2FED1B87498}" srcOrd="1" destOrd="0" parTransId="{1CFC4430-90EE-4CF7-9896-ACB39F7B645C}" sibTransId="{499D65AD-6BFF-462E-939D-76CE7BF9917B}"/>
    <dgm:cxn modelId="{CAAFBBD6-41DE-44F8-B980-68050D411649}" srcId="{DE61528C-3E0B-4B8B-AD05-CC3B3ED1E049}" destId="{A2DA7B87-89E2-4D1B-8C19-715BDC3B8E0D}" srcOrd="0" destOrd="0" parTransId="{E7EADC7B-823B-4AD8-83DA-CF13D328B493}" sibTransId="{848373B1-3CB9-414D-8607-3AE84C224072}"/>
    <dgm:cxn modelId="{AD8B3DAD-53AE-41B7-92EA-8787F3857AC5}" type="presParOf" srcId="{B42FBD3F-6800-4EF4-B3E7-9B682185D80D}" destId="{6BB1CA22-A1ED-40B0-A639-190F87540F8D}" srcOrd="0" destOrd="0" presId="urn:microsoft.com/office/officeart/2018/2/layout/IconLabelDescriptionList"/>
    <dgm:cxn modelId="{57EEFC66-AA48-4471-AE4A-7D4CF6C1A439}" type="presParOf" srcId="{6BB1CA22-A1ED-40B0-A639-190F87540F8D}" destId="{2805BA6E-52EB-492B-9015-7F283BA8E54C}" srcOrd="0" destOrd="0" presId="urn:microsoft.com/office/officeart/2018/2/layout/IconLabelDescriptionList"/>
    <dgm:cxn modelId="{99E1821C-6D58-4C5B-A4BD-C3E786E15E4D}" type="presParOf" srcId="{6BB1CA22-A1ED-40B0-A639-190F87540F8D}" destId="{A70D0233-8358-49A5-9D3E-9FDBC7392A38}" srcOrd="1" destOrd="0" presId="urn:microsoft.com/office/officeart/2018/2/layout/IconLabelDescriptionList"/>
    <dgm:cxn modelId="{5DBE7D6C-0C91-4B16-8897-2EDBE7FCDA76}" type="presParOf" srcId="{6BB1CA22-A1ED-40B0-A639-190F87540F8D}" destId="{C50A3B5B-DE65-4187-88C9-26B9C51DF717}" srcOrd="2" destOrd="0" presId="urn:microsoft.com/office/officeart/2018/2/layout/IconLabelDescriptionList"/>
    <dgm:cxn modelId="{16F181DC-4469-46AE-BDAD-DD664AF6E500}" type="presParOf" srcId="{6BB1CA22-A1ED-40B0-A639-190F87540F8D}" destId="{D018AF6A-4711-4DE5-816A-0DC5562D6A21}" srcOrd="3" destOrd="0" presId="urn:microsoft.com/office/officeart/2018/2/layout/IconLabelDescriptionList"/>
    <dgm:cxn modelId="{37C4F301-A83F-42A6-ABB1-C353568814CE}" type="presParOf" srcId="{6BB1CA22-A1ED-40B0-A639-190F87540F8D}" destId="{5AA3F4CC-E0D0-425A-8459-BAEA9EEA3977}" srcOrd="4" destOrd="0" presId="urn:microsoft.com/office/officeart/2018/2/layout/IconLabelDescriptionList"/>
    <dgm:cxn modelId="{C5C038A2-EEE9-4B07-8F15-896EE07426E0}" type="presParOf" srcId="{B42FBD3F-6800-4EF4-B3E7-9B682185D80D}" destId="{1E60069B-32BF-4D49-8D22-94FA02B857E8}" srcOrd="1" destOrd="0" presId="urn:microsoft.com/office/officeart/2018/2/layout/IconLabelDescriptionList"/>
    <dgm:cxn modelId="{DF35A116-AA87-4739-92EB-2C66223B35F0}" type="presParOf" srcId="{B42FBD3F-6800-4EF4-B3E7-9B682185D80D}" destId="{D47E68D5-487F-4C3F-B68B-7F14999FC032}" srcOrd="2" destOrd="0" presId="urn:microsoft.com/office/officeart/2018/2/layout/IconLabelDescriptionList"/>
    <dgm:cxn modelId="{4AD14326-42B0-4E55-98A9-0143897A10DF}" type="presParOf" srcId="{D47E68D5-487F-4C3F-B68B-7F14999FC032}" destId="{9B9DFC23-3A76-40E3-826C-4E7FD23F2798}" srcOrd="0" destOrd="0" presId="urn:microsoft.com/office/officeart/2018/2/layout/IconLabelDescriptionList"/>
    <dgm:cxn modelId="{19BDDBA8-5ED7-481A-9BE1-31F15DDCA2A4}" type="presParOf" srcId="{D47E68D5-487F-4C3F-B68B-7F14999FC032}" destId="{BF1835FC-6301-410A-8BDA-613D4751A217}" srcOrd="1" destOrd="0" presId="urn:microsoft.com/office/officeart/2018/2/layout/IconLabelDescriptionList"/>
    <dgm:cxn modelId="{E679F90B-AFBB-44E5-9A64-0CB1F7C9AB80}" type="presParOf" srcId="{D47E68D5-487F-4C3F-B68B-7F14999FC032}" destId="{C41D0AC6-B1EF-4A03-A411-DE77B0359868}" srcOrd="2" destOrd="0" presId="urn:microsoft.com/office/officeart/2018/2/layout/IconLabelDescriptionList"/>
    <dgm:cxn modelId="{9EE3AC2D-CC03-4A89-A110-1C7FD20AE6A4}" type="presParOf" srcId="{D47E68D5-487F-4C3F-B68B-7F14999FC032}" destId="{5D606CB2-4830-457E-973F-6708D7638545}" srcOrd="3" destOrd="0" presId="urn:microsoft.com/office/officeart/2018/2/layout/IconLabelDescriptionList"/>
    <dgm:cxn modelId="{BB311A7F-3D5A-4345-9AD5-0F2A300C59AF}" type="presParOf" srcId="{D47E68D5-487F-4C3F-B68B-7F14999FC032}" destId="{FB63C173-33D2-4D72-B80E-0073DF6EC4EF}" srcOrd="4" destOrd="0" presId="urn:microsoft.com/office/officeart/2018/2/layout/IconLabelDescriptionList"/>
    <dgm:cxn modelId="{DBB5FBA2-DA06-4FA6-ABB3-FE49CDA66C28}" type="presParOf" srcId="{B42FBD3F-6800-4EF4-B3E7-9B682185D80D}" destId="{CA14A1EA-F748-4AF1-B542-A56BD3A57F5F}" srcOrd="3" destOrd="0" presId="urn:microsoft.com/office/officeart/2018/2/layout/IconLabelDescriptionList"/>
    <dgm:cxn modelId="{390AE822-9BEF-49DB-BCE5-5048E2F8A0AE}" type="presParOf" srcId="{B42FBD3F-6800-4EF4-B3E7-9B682185D80D}" destId="{697F455C-D258-4FE6-A598-E6298FF66D42}" srcOrd="4" destOrd="0" presId="urn:microsoft.com/office/officeart/2018/2/layout/IconLabelDescriptionList"/>
    <dgm:cxn modelId="{6277826B-A93D-49AC-BB62-F56AE996F539}" type="presParOf" srcId="{697F455C-D258-4FE6-A598-E6298FF66D42}" destId="{4B2E855D-1F16-424C-A20B-141193BFFD9E}" srcOrd="0" destOrd="0" presId="urn:microsoft.com/office/officeart/2018/2/layout/IconLabelDescriptionList"/>
    <dgm:cxn modelId="{320B4DB6-8E83-4E51-9198-264524FEC48A}" type="presParOf" srcId="{697F455C-D258-4FE6-A598-E6298FF66D42}" destId="{151639C2-7706-4CB0-96FA-0291912DA857}" srcOrd="1" destOrd="0" presId="urn:microsoft.com/office/officeart/2018/2/layout/IconLabelDescriptionList"/>
    <dgm:cxn modelId="{D9BF73CB-5796-46A4-AC6B-D3FB0CB3D072}" type="presParOf" srcId="{697F455C-D258-4FE6-A598-E6298FF66D42}" destId="{9AAF1D7D-E62E-42B1-A9ED-86E4F617FCD2}" srcOrd="2" destOrd="0" presId="urn:microsoft.com/office/officeart/2018/2/layout/IconLabelDescriptionList"/>
    <dgm:cxn modelId="{C7727FBE-31F8-4589-B211-86E527ED137B}" type="presParOf" srcId="{697F455C-D258-4FE6-A598-E6298FF66D42}" destId="{2FF84ECE-405E-49C2-95F1-143DB0D2AF6D}" srcOrd="3" destOrd="0" presId="urn:microsoft.com/office/officeart/2018/2/layout/IconLabelDescriptionList"/>
    <dgm:cxn modelId="{C0F054FC-6467-4B69-896A-77466925ECFC}" type="presParOf" srcId="{697F455C-D258-4FE6-A598-E6298FF66D42}" destId="{9B831F62-CE31-4ED5-9EAE-A1CCADD1637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C9D6D-299D-4A5B-9B50-FA5E956DBAC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302D9E-7D17-4D56-9AAA-515CF2E95A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Due to sparsity in the data and being a small city with small number of shopping malls, only distance and like counts are used as features</a:t>
          </a:r>
        </a:p>
      </dgm:t>
    </dgm:pt>
    <dgm:pt modelId="{002F1511-BAC5-4105-B680-AD4DB2141597}" type="parTrans" cxnId="{1ED84405-AAE8-444D-A1C8-D59C7C1237F4}">
      <dgm:prSet/>
      <dgm:spPr/>
      <dgm:t>
        <a:bodyPr/>
        <a:lstStyle/>
        <a:p>
          <a:endParaRPr lang="en-US" sz="3600"/>
        </a:p>
      </dgm:t>
    </dgm:pt>
    <dgm:pt modelId="{AE8AD93F-D49F-4F33-A2A8-BCF486AEF6F9}" type="sibTrans" cxnId="{1ED84405-AAE8-444D-A1C8-D59C7C1237F4}">
      <dgm:prSet/>
      <dgm:spPr/>
      <dgm:t>
        <a:bodyPr/>
        <a:lstStyle/>
        <a:p>
          <a:endParaRPr lang="en-US" sz="2400"/>
        </a:p>
      </dgm:t>
    </dgm:pt>
    <dgm:pt modelId="{350CFA08-9AA4-420F-A0E1-516214DA1F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Clustering approach can be useful if the dataset contains more shopping malls with closer Like counts with other features as well </a:t>
          </a:r>
        </a:p>
      </dgm:t>
    </dgm:pt>
    <dgm:pt modelId="{923B3B07-9785-4452-AD22-8BAA4AB60D81}" type="parTrans" cxnId="{E7F8A071-DEAE-4DAD-BA60-A127EE7C35E8}">
      <dgm:prSet/>
      <dgm:spPr/>
      <dgm:t>
        <a:bodyPr/>
        <a:lstStyle/>
        <a:p>
          <a:endParaRPr lang="en-US" sz="3600"/>
        </a:p>
      </dgm:t>
    </dgm:pt>
    <dgm:pt modelId="{C2B4DDF2-FD80-4FB2-995C-8E0945224819}" type="sibTrans" cxnId="{E7F8A071-DEAE-4DAD-BA60-A127EE7C35E8}">
      <dgm:prSet/>
      <dgm:spPr/>
      <dgm:t>
        <a:bodyPr/>
        <a:lstStyle/>
        <a:p>
          <a:endParaRPr lang="en-US" sz="2400"/>
        </a:p>
      </dgm:t>
    </dgm:pt>
    <dgm:pt modelId="{1E5FE3BA-273C-4E05-966B-D9D99CD9921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Ratings and the number of users rated the venue can be insightful features to combine WITH in the future</a:t>
          </a:r>
        </a:p>
      </dgm:t>
    </dgm:pt>
    <dgm:pt modelId="{2E46B047-AE3D-460D-A56B-4F49A135FAF1}" type="parTrans" cxnId="{6004B681-EA66-477B-973B-4F0958ABABC8}">
      <dgm:prSet/>
      <dgm:spPr/>
      <dgm:t>
        <a:bodyPr/>
        <a:lstStyle/>
        <a:p>
          <a:endParaRPr lang="en-US" sz="3600"/>
        </a:p>
      </dgm:t>
    </dgm:pt>
    <dgm:pt modelId="{FB939201-D856-4672-A85F-774BE116D8B0}" type="sibTrans" cxnId="{6004B681-EA66-477B-973B-4F0958ABABC8}">
      <dgm:prSet/>
      <dgm:spPr/>
      <dgm:t>
        <a:bodyPr/>
        <a:lstStyle/>
        <a:p>
          <a:endParaRPr lang="en-US" sz="2400"/>
        </a:p>
      </dgm:t>
    </dgm:pt>
    <dgm:pt modelId="{7ED64831-E0A1-4C06-9059-C742312D1F96}" type="pres">
      <dgm:prSet presAssocID="{EB2C9D6D-299D-4A5B-9B50-FA5E956DBACB}" presName="root" presStyleCnt="0">
        <dgm:presLayoutVars>
          <dgm:dir/>
          <dgm:resizeHandles val="exact"/>
        </dgm:presLayoutVars>
      </dgm:prSet>
      <dgm:spPr/>
    </dgm:pt>
    <dgm:pt modelId="{BF19CF11-FB79-42A8-B19E-D069CFA479FA}" type="pres">
      <dgm:prSet presAssocID="{4F302D9E-7D17-4D56-9AAA-515CF2E95A19}" presName="compNode" presStyleCnt="0"/>
      <dgm:spPr/>
    </dgm:pt>
    <dgm:pt modelId="{C878444B-68D2-489B-9FD0-FADC95CE7500}" type="pres">
      <dgm:prSet presAssocID="{4F302D9E-7D17-4D56-9AAA-515CF2E95A19}" presName="iconBgRect" presStyleLbl="bgShp" presStyleIdx="0" presStyleCnt="3"/>
      <dgm:spPr/>
    </dgm:pt>
    <dgm:pt modelId="{8763D4DE-0BFC-4FFA-964B-49E40C4197D4}" type="pres">
      <dgm:prSet presAssocID="{4F302D9E-7D17-4D56-9AAA-515CF2E95A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8BB2C9D-6528-4EFF-BB3C-AC8786C61845}" type="pres">
      <dgm:prSet presAssocID="{4F302D9E-7D17-4D56-9AAA-515CF2E95A19}" presName="spaceRect" presStyleCnt="0"/>
      <dgm:spPr/>
    </dgm:pt>
    <dgm:pt modelId="{BD0A7ABF-5D52-4720-AF62-2EF28FAAF202}" type="pres">
      <dgm:prSet presAssocID="{4F302D9E-7D17-4D56-9AAA-515CF2E95A19}" presName="textRect" presStyleLbl="revTx" presStyleIdx="0" presStyleCnt="3">
        <dgm:presLayoutVars>
          <dgm:chMax val="1"/>
          <dgm:chPref val="1"/>
        </dgm:presLayoutVars>
      </dgm:prSet>
      <dgm:spPr/>
    </dgm:pt>
    <dgm:pt modelId="{49E2EAB3-8C70-4BA6-9409-F514785F401D}" type="pres">
      <dgm:prSet presAssocID="{AE8AD93F-D49F-4F33-A2A8-BCF486AEF6F9}" presName="sibTrans" presStyleCnt="0"/>
      <dgm:spPr/>
    </dgm:pt>
    <dgm:pt modelId="{C9537D52-3504-476F-8A8D-ABAA7C1AF304}" type="pres">
      <dgm:prSet presAssocID="{350CFA08-9AA4-420F-A0E1-516214DA1FD3}" presName="compNode" presStyleCnt="0"/>
      <dgm:spPr/>
    </dgm:pt>
    <dgm:pt modelId="{EE22A6E0-BD49-468F-90B0-4275CDBEA615}" type="pres">
      <dgm:prSet presAssocID="{350CFA08-9AA4-420F-A0E1-516214DA1FD3}" presName="iconBgRect" presStyleLbl="bgShp" presStyleIdx="1" presStyleCnt="3"/>
      <dgm:spPr/>
    </dgm:pt>
    <dgm:pt modelId="{E54CB499-63C4-49B9-8C0A-9AD610472200}" type="pres">
      <dgm:prSet presAssocID="{350CFA08-9AA4-420F-A0E1-516214DA1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6445B1-9A92-4BD6-B560-CAE62E19285A}" type="pres">
      <dgm:prSet presAssocID="{350CFA08-9AA4-420F-A0E1-516214DA1FD3}" presName="spaceRect" presStyleCnt="0"/>
      <dgm:spPr/>
    </dgm:pt>
    <dgm:pt modelId="{36F54617-9648-436A-AFAD-C6DDA11D08A0}" type="pres">
      <dgm:prSet presAssocID="{350CFA08-9AA4-420F-A0E1-516214DA1FD3}" presName="textRect" presStyleLbl="revTx" presStyleIdx="1" presStyleCnt="3">
        <dgm:presLayoutVars>
          <dgm:chMax val="1"/>
          <dgm:chPref val="1"/>
        </dgm:presLayoutVars>
      </dgm:prSet>
      <dgm:spPr/>
    </dgm:pt>
    <dgm:pt modelId="{D5069DD9-76D0-45CA-956C-63F73DC5BC22}" type="pres">
      <dgm:prSet presAssocID="{C2B4DDF2-FD80-4FB2-995C-8E0945224819}" presName="sibTrans" presStyleCnt="0"/>
      <dgm:spPr/>
    </dgm:pt>
    <dgm:pt modelId="{D3DB574B-47FF-4912-A2EB-C20C77975946}" type="pres">
      <dgm:prSet presAssocID="{1E5FE3BA-273C-4E05-966B-D9D99CD99211}" presName="compNode" presStyleCnt="0"/>
      <dgm:spPr/>
    </dgm:pt>
    <dgm:pt modelId="{5375436E-298D-4109-BC82-63738AAFC557}" type="pres">
      <dgm:prSet presAssocID="{1E5FE3BA-273C-4E05-966B-D9D99CD99211}" presName="iconBgRect" presStyleLbl="bgShp" presStyleIdx="2" presStyleCnt="3"/>
      <dgm:spPr/>
    </dgm:pt>
    <dgm:pt modelId="{E22E2E75-F680-4CE8-91CD-A4A1BCF23C9E}" type="pres">
      <dgm:prSet presAssocID="{1E5FE3BA-273C-4E05-966B-D9D99CD992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ing2Star"/>
        </a:ext>
      </dgm:extLst>
    </dgm:pt>
    <dgm:pt modelId="{D4F22ABF-96C3-4CD5-94A5-F00B15A2053D}" type="pres">
      <dgm:prSet presAssocID="{1E5FE3BA-273C-4E05-966B-D9D99CD99211}" presName="spaceRect" presStyleCnt="0"/>
      <dgm:spPr/>
    </dgm:pt>
    <dgm:pt modelId="{226F0BBD-76D8-432B-BF9C-4EE46703A4FA}" type="pres">
      <dgm:prSet presAssocID="{1E5FE3BA-273C-4E05-966B-D9D99CD992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D84405-AAE8-444D-A1C8-D59C7C1237F4}" srcId="{EB2C9D6D-299D-4A5B-9B50-FA5E956DBACB}" destId="{4F302D9E-7D17-4D56-9AAA-515CF2E95A19}" srcOrd="0" destOrd="0" parTransId="{002F1511-BAC5-4105-B680-AD4DB2141597}" sibTransId="{AE8AD93F-D49F-4F33-A2A8-BCF486AEF6F9}"/>
    <dgm:cxn modelId="{7B658907-DE3A-4E58-8E81-99DA047F1D71}" type="presOf" srcId="{4F302D9E-7D17-4D56-9AAA-515CF2E95A19}" destId="{BD0A7ABF-5D52-4720-AF62-2EF28FAAF202}" srcOrd="0" destOrd="0" presId="urn:microsoft.com/office/officeart/2018/5/layout/IconCircleLabelList"/>
    <dgm:cxn modelId="{E7F8A071-DEAE-4DAD-BA60-A127EE7C35E8}" srcId="{EB2C9D6D-299D-4A5B-9B50-FA5E956DBACB}" destId="{350CFA08-9AA4-420F-A0E1-516214DA1FD3}" srcOrd="1" destOrd="0" parTransId="{923B3B07-9785-4452-AD22-8BAA4AB60D81}" sibTransId="{C2B4DDF2-FD80-4FB2-995C-8E0945224819}"/>
    <dgm:cxn modelId="{6004B681-EA66-477B-973B-4F0958ABABC8}" srcId="{EB2C9D6D-299D-4A5B-9B50-FA5E956DBACB}" destId="{1E5FE3BA-273C-4E05-966B-D9D99CD99211}" srcOrd="2" destOrd="0" parTransId="{2E46B047-AE3D-460D-A56B-4F49A135FAF1}" sibTransId="{FB939201-D856-4672-A85F-774BE116D8B0}"/>
    <dgm:cxn modelId="{7CD0E5E1-0E39-4523-AD07-D7085E1012BF}" type="presOf" srcId="{1E5FE3BA-273C-4E05-966B-D9D99CD99211}" destId="{226F0BBD-76D8-432B-BF9C-4EE46703A4FA}" srcOrd="0" destOrd="0" presId="urn:microsoft.com/office/officeart/2018/5/layout/IconCircleLabelList"/>
    <dgm:cxn modelId="{961C27F5-4340-4CCF-AFA0-483FF35CAB91}" type="presOf" srcId="{350CFA08-9AA4-420F-A0E1-516214DA1FD3}" destId="{36F54617-9648-436A-AFAD-C6DDA11D08A0}" srcOrd="0" destOrd="0" presId="urn:microsoft.com/office/officeart/2018/5/layout/IconCircleLabelList"/>
    <dgm:cxn modelId="{FE2296F9-DD17-429E-AD51-2F40398DD22A}" type="presOf" srcId="{EB2C9D6D-299D-4A5B-9B50-FA5E956DBACB}" destId="{7ED64831-E0A1-4C06-9059-C742312D1F96}" srcOrd="0" destOrd="0" presId="urn:microsoft.com/office/officeart/2018/5/layout/IconCircleLabelList"/>
    <dgm:cxn modelId="{15093BF3-203F-4135-AF8E-C341263F4663}" type="presParOf" srcId="{7ED64831-E0A1-4C06-9059-C742312D1F96}" destId="{BF19CF11-FB79-42A8-B19E-D069CFA479FA}" srcOrd="0" destOrd="0" presId="urn:microsoft.com/office/officeart/2018/5/layout/IconCircleLabelList"/>
    <dgm:cxn modelId="{0CB8DDA6-D583-40CA-846E-B7B9C9B8AE2B}" type="presParOf" srcId="{BF19CF11-FB79-42A8-B19E-D069CFA479FA}" destId="{C878444B-68D2-489B-9FD0-FADC95CE7500}" srcOrd="0" destOrd="0" presId="urn:microsoft.com/office/officeart/2018/5/layout/IconCircleLabelList"/>
    <dgm:cxn modelId="{7AEB425D-0DE5-44DF-A95D-222327F217BD}" type="presParOf" srcId="{BF19CF11-FB79-42A8-B19E-D069CFA479FA}" destId="{8763D4DE-0BFC-4FFA-964B-49E40C4197D4}" srcOrd="1" destOrd="0" presId="urn:microsoft.com/office/officeart/2018/5/layout/IconCircleLabelList"/>
    <dgm:cxn modelId="{CC38E429-DD55-46F4-A57A-8AFBCA6A5F7F}" type="presParOf" srcId="{BF19CF11-FB79-42A8-B19E-D069CFA479FA}" destId="{48BB2C9D-6528-4EFF-BB3C-AC8786C61845}" srcOrd="2" destOrd="0" presId="urn:microsoft.com/office/officeart/2018/5/layout/IconCircleLabelList"/>
    <dgm:cxn modelId="{8428E009-BFD2-4030-8CB6-979DC6BB130E}" type="presParOf" srcId="{BF19CF11-FB79-42A8-B19E-D069CFA479FA}" destId="{BD0A7ABF-5D52-4720-AF62-2EF28FAAF202}" srcOrd="3" destOrd="0" presId="urn:microsoft.com/office/officeart/2018/5/layout/IconCircleLabelList"/>
    <dgm:cxn modelId="{77519750-6C16-43F4-A7F1-D81AC2F2DD1E}" type="presParOf" srcId="{7ED64831-E0A1-4C06-9059-C742312D1F96}" destId="{49E2EAB3-8C70-4BA6-9409-F514785F401D}" srcOrd="1" destOrd="0" presId="urn:microsoft.com/office/officeart/2018/5/layout/IconCircleLabelList"/>
    <dgm:cxn modelId="{8420B6E0-746E-4E45-8000-343D4A63191B}" type="presParOf" srcId="{7ED64831-E0A1-4C06-9059-C742312D1F96}" destId="{C9537D52-3504-476F-8A8D-ABAA7C1AF304}" srcOrd="2" destOrd="0" presId="urn:microsoft.com/office/officeart/2018/5/layout/IconCircleLabelList"/>
    <dgm:cxn modelId="{4614FCB3-100F-4D15-823B-68B1B23BC88C}" type="presParOf" srcId="{C9537D52-3504-476F-8A8D-ABAA7C1AF304}" destId="{EE22A6E0-BD49-468F-90B0-4275CDBEA615}" srcOrd="0" destOrd="0" presId="urn:microsoft.com/office/officeart/2018/5/layout/IconCircleLabelList"/>
    <dgm:cxn modelId="{0E4BC875-1078-40FC-871A-267CF568943A}" type="presParOf" srcId="{C9537D52-3504-476F-8A8D-ABAA7C1AF304}" destId="{E54CB499-63C4-49B9-8C0A-9AD610472200}" srcOrd="1" destOrd="0" presId="urn:microsoft.com/office/officeart/2018/5/layout/IconCircleLabelList"/>
    <dgm:cxn modelId="{42C870F4-8F77-4DE2-BE4F-9A0CBDF2AC2C}" type="presParOf" srcId="{C9537D52-3504-476F-8A8D-ABAA7C1AF304}" destId="{F06445B1-9A92-4BD6-B560-CAE62E19285A}" srcOrd="2" destOrd="0" presId="urn:microsoft.com/office/officeart/2018/5/layout/IconCircleLabelList"/>
    <dgm:cxn modelId="{FF939B14-872A-47B1-BC35-1CA6AB8C149A}" type="presParOf" srcId="{C9537D52-3504-476F-8A8D-ABAA7C1AF304}" destId="{36F54617-9648-436A-AFAD-C6DDA11D08A0}" srcOrd="3" destOrd="0" presId="urn:microsoft.com/office/officeart/2018/5/layout/IconCircleLabelList"/>
    <dgm:cxn modelId="{713B5778-A30B-471D-B27E-23D4282A55CD}" type="presParOf" srcId="{7ED64831-E0A1-4C06-9059-C742312D1F96}" destId="{D5069DD9-76D0-45CA-956C-63F73DC5BC22}" srcOrd="3" destOrd="0" presId="urn:microsoft.com/office/officeart/2018/5/layout/IconCircleLabelList"/>
    <dgm:cxn modelId="{1DC18CD6-35AC-4028-BB54-0969CEEEDDF7}" type="presParOf" srcId="{7ED64831-E0A1-4C06-9059-C742312D1F96}" destId="{D3DB574B-47FF-4912-A2EB-C20C77975946}" srcOrd="4" destOrd="0" presId="urn:microsoft.com/office/officeart/2018/5/layout/IconCircleLabelList"/>
    <dgm:cxn modelId="{1B828EAC-E9A7-4CCA-86CC-7BCF38EBD4F5}" type="presParOf" srcId="{D3DB574B-47FF-4912-A2EB-C20C77975946}" destId="{5375436E-298D-4109-BC82-63738AAFC557}" srcOrd="0" destOrd="0" presId="urn:microsoft.com/office/officeart/2018/5/layout/IconCircleLabelList"/>
    <dgm:cxn modelId="{13663614-866F-4704-B142-64B30C9B98DC}" type="presParOf" srcId="{D3DB574B-47FF-4912-A2EB-C20C77975946}" destId="{E22E2E75-F680-4CE8-91CD-A4A1BCF23C9E}" srcOrd="1" destOrd="0" presId="urn:microsoft.com/office/officeart/2018/5/layout/IconCircleLabelList"/>
    <dgm:cxn modelId="{0EEAB106-28C8-4510-8AC3-96E22DB8AB2D}" type="presParOf" srcId="{D3DB574B-47FF-4912-A2EB-C20C77975946}" destId="{D4F22ABF-96C3-4CD5-94A5-F00B15A2053D}" srcOrd="2" destOrd="0" presId="urn:microsoft.com/office/officeart/2018/5/layout/IconCircleLabelList"/>
    <dgm:cxn modelId="{606372FC-E873-4BAD-8B87-694315690771}" type="presParOf" srcId="{D3DB574B-47FF-4912-A2EB-C20C77975946}" destId="{226F0BBD-76D8-432B-BF9C-4EE46703A4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8D85A7-BA9F-47A7-B8A4-B0A9A18EAD80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11ED35-F8D7-43B9-AF4B-A9E7B7B19381}">
      <dgm:prSet/>
      <dgm:spPr/>
      <dgm:t>
        <a:bodyPr/>
        <a:lstStyle/>
        <a:p>
          <a:r>
            <a:rPr lang="en-US"/>
            <a:t>All clustering method produced the same result, although this may not hold true for a larger dataset with more features</a:t>
          </a:r>
        </a:p>
      </dgm:t>
    </dgm:pt>
    <dgm:pt modelId="{1D89F435-26D5-4211-8665-ECE7351DCEA9}" type="parTrans" cxnId="{0322CCDC-D4FE-46A4-AF2F-5CD2E61A3508}">
      <dgm:prSet/>
      <dgm:spPr/>
      <dgm:t>
        <a:bodyPr/>
        <a:lstStyle/>
        <a:p>
          <a:endParaRPr lang="en-US"/>
        </a:p>
      </dgm:t>
    </dgm:pt>
    <dgm:pt modelId="{378D97B2-3572-4623-BE2D-82FA7B05EE68}" type="sibTrans" cxnId="{0322CCDC-D4FE-46A4-AF2F-5CD2E61A35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3734A38-410E-48B6-841A-1E3A67C4A1CE}">
      <dgm:prSet/>
      <dgm:spPr/>
      <dgm:t>
        <a:bodyPr/>
        <a:lstStyle/>
        <a:p>
          <a:r>
            <a:rPr lang="en-US"/>
            <a:t>Same model can be extended for different kinds of venue too such as restaurant etc. </a:t>
          </a:r>
        </a:p>
      </dgm:t>
    </dgm:pt>
    <dgm:pt modelId="{991DE4FF-7009-47A7-A567-2B59B907C70D}" type="parTrans" cxnId="{52696D73-DE16-4599-938C-37237BB2C490}">
      <dgm:prSet/>
      <dgm:spPr/>
      <dgm:t>
        <a:bodyPr/>
        <a:lstStyle/>
        <a:p>
          <a:endParaRPr lang="en-US"/>
        </a:p>
      </dgm:t>
    </dgm:pt>
    <dgm:pt modelId="{8EB14EFB-E7F5-47D7-A4F0-FC6463A69122}" type="sibTrans" cxnId="{52696D73-DE16-4599-938C-37237BB2C49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563578-CC55-4C2A-A12C-0C595096D096}">
      <dgm:prSet/>
      <dgm:spPr/>
      <dgm:t>
        <a:bodyPr/>
        <a:lstStyle/>
        <a:p>
          <a:r>
            <a:rPr lang="en-US"/>
            <a:t>Further development on more varied dataset will be required in the future for more assuring results. </a:t>
          </a:r>
        </a:p>
      </dgm:t>
    </dgm:pt>
    <dgm:pt modelId="{90114AC2-CBB8-409D-B2C8-E1A8D99B6F2A}" type="parTrans" cxnId="{9165438F-FE83-4779-8603-621FCB51514A}">
      <dgm:prSet/>
      <dgm:spPr/>
      <dgm:t>
        <a:bodyPr/>
        <a:lstStyle/>
        <a:p>
          <a:endParaRPr lang="en-US"/>
        </a:p>
      </dgm:t>
    </dgm:pt>
    <dgm:pt modelId="{3263BC9E-CA6E-4866-845C-0929FD9AC1FB}" type="sibTrans" cxnId="{9165438F-FE83-4779-8603-621FCB51514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4661DBE-5C6D-614B-A812-6EE97EEE1700}" type="pres">
      <dgm:prSet presAssocID="{0D8D85A7-BA9F-47A7-B8A4-B0A9A18EAD80}" presName="Name0" presStyleCnt="0">
        <dgm:presLayoutVars>
          <dgm:animLvl val="lvl"/>
          <dgm:resizeHandles val="exact"/>
        </dgm:presLayoutVars>
      </dgm:prSet>
      <dgm:spPr/>
    </dgm:pt>
    <dgm:pt modelId="{53DD472B-311D-5043-86D8-ABBBD74F42A2}" type="pres">
      <dgm:prSet presAssocID="{3511ED35-F8D7-43B9-AF4B-A9E7B7B19381}" presName="compositeNode" presStyleCnt="0">
        <dgm:presLayoutVars>
          <dgm:bulletEnabled val="1"/>
        </dgm:presLayoutVars>
      </dgm:prSet>
      <dgm:spPr/>
    </dgm:pt>
    <dgm:pt modelId="{54F180DF-78A3-1141-B960-D17DA5FB9430}" type="pres">
      <dgm:prSet presAssocID="{3511ED35-F8D7-43B9-AF4B-A9E7B7B19381}" presName="bgRect" presStyleLbl="bgAccFollowNode1" presStyleIdx="0" presStyleCnt="3"/>
      <dgm:spPr/>
    </dgm:pt>
    <dgm:pt modelId="{F6F0D028-E0B5-B44E-BE7D-D50214DE04D3}" type="pres">
      <dgm:prSet presAssocID="{378D97B2-3572-4623-BE2D-82FA7B05EE6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9772D73-BE2F-514A-98C7-1184764B4AB1}" type="pres">
      <dgm:prSet presAssocID="{3511ED35-F8D7-43B9-AF4B-A9E7B7B19381}" presName="bottomLine" presStyleLbl="alignNode1" presStyleIdx="1" presStyleCnt="6">
        <dgm:presLayoutVars/>
      </dgm:prSet>
      <dgm:spPr/>
    </dgm:pt>
    <dgm:pt modelId="{4893365D-FC57-2D46-BACA-E876DCB6B550}" type="pres">
      <dgm:prSet presAssocID="{3511ED35-F8D7-43B9-AF4B-A9E7B7B19381}" presName="nodeText" presStyleLbl="bgAccFollowNode1" presStyleIdx="0" presStyleCnt="3">
        <dgm:presLayoutVars>
          <dgm:bulletEnabled val="1"/>
        </dgm:presLayoutVars>
      </dgm:prSet>
      <dgm:spPr/>
    </dgm:pt>
    <dgm:pt modelId="{DF589CD6-8B33-6D4D-986B-18B66033759D}" type="pres">
      <dgm:prSet presAssocID="{378D97B2-3572-4623-BE2D-82FA7B05EE68}" presName="sibTrans" presStyleCnt="0"/>
      <dgm:spPr/>
    </dgm:pt>
    <dgm:pt modelId="{04D714AC-1E65-EF48-8E90-B52E19A6DE8C}" type="pres">
      <dgm:prSet presAssocID="{03734A38-410E-48B6-841A-1E3A67C4A1CE}" presName="compositeNode" presStyleCnt="0">
        <dgm:presLayoutVars>
          <dgm:bulletEnabled val="1"/>
        </dgm:presLayoutVars>
      </dgm:prSet>
      <dgm:spPr/>
    </dgm:pt>
    <dgm:pt modelId="{4D36A970-EF13-9D46-9485-9EF94AF4E801}" type="pres">
      <dgm:prSet presAssocID="{03734A38-410E-48B6-841A-1E3A67C4A1CE}" presName="bgRect" presStyleLbl="bgAccFollowNode1" presStyleIdx="1" presStyleCnt="3"/>
      <dgm:spPr/>
    </dgm:pt>
    <dgm:pt modelId="{47CFE17A-201E-F24B-B497-82AD05A4700B}" type="pres">
      <dgm:prSet presAssocID="{8EB14EFB-E7F5-47D7-A4F0-FC6463A6912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19A1CD6-997B-C94B-A852-5EE0850F8857}" type="pres">
      <dgm:prSet presAssocID="{03734A38-410E-48B6-841A-1E3A67C4A1CE}" presName="bottomLine" presStyleLbl="alignNode1" presStyleIdx="3" presStyleCnt="6">
        <dgm:presLayoutVars/>
      </dgm:prSet>
      <dgm:spPr/>
    </dgm:pt>
    <dgm:pt modelId="{32085BED-96CE-754D-8927-A7800826525A}" type="pres">
      <dgm:prSet presAssocID="{03734A38-410E-48B6-841A-1E3A67C4A1CE}" presName="nodeText" presStyleLbl="bgAccFollowNode1" presStyleIdx="1" presStyleCnt="3">
        <dgm:presLayoutVars>
          <dgm:bulletEnabled val="1"/>
        </dgm:presLayoutVars>
      </dgm:prSet>
      <dgm:spPr/>
    </dgm:pt>
    <dgm:pt modelId="{5BEF5CF9-7E5E-E940-918D-977562939CA4}" type="pres">
      <dgm:prSet presAssocID="{8EB14EFB-E7F5-47D7-A4F0-FC6463A69122}" presName="sibTrans" presStyleCnt="0"/>
      <dgm:spPr/>
    </dgm:pt>
    <dgm:pt modelId="{A7F859D4-8301-8E4F-9446-F676A7D24628}" type="pres">
      <dgm:prSet presAssocID="{35563578-CC55-4C2A-A12C-0C595096D096}" presName="compositeNode" presStyleCnt="0">
        <dgm:presLayoutVars>
          <dgm:bulletEnabled val="1"/>
        </dgm:presLayoutVars>
      </dgm:prSet>
      <dgm:spPr/>
    </dgm:pt>
    <dgm:pt modelId="{06ADBCBA-92D4-964C-8D47-4DEEFD9FCDBC}" type="pres">
      <dgm:prSet presAssocID="{35563578-CC55-4C2A-A12C-0C595096D096}" presName="bgRect" presStyleLbl="bgAccFollowNode1" presStyleIdx="2" presStyleCnt="3"/>
      <dgm:spPr/>
    </dgm:pt>
    <dgm:pt modelId="{9C63A715-318B-1C40-8295-FE0E698E6BB1}" type="pres">
      <dgm:prSet presAssocID="{3263BC9E-CA6E-4866-845C-0929FD9AC1F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4D7551C-9C1B-CA49-A80A-B3E8BE92A8A3}" type="pres">
      <dgm:prSet presAssocID="{35563578-CC55-4C2A-A12C-0C595096D096}" presName="bottomLine" presStyleLbl="alignNode1" presStyleIdx="5" presStyleCnt="6">
        <dgm:presLayoutVars/>
      </dgm:prSet>
      <dgm:spPr/>
    </dgm:pt>
    <dgm:pt modelId="{08588162-6C04-F44A-853B-E4DCAAEE5AC5}" type="pres">
      <dgm:prSet presAssocID="{35563578-CC55-4C2A-A12C-0C595096D09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0B961E-A720-C34C-93CA-2CE59ED3A879}" type="presOf" srcId="{03734A38-410E-48B6-841A-1E3A67C4A1CE}" destId="{32085BED-96CE-754D-8927-A7800826525A}" srcOrd="1" destOrd="0" presId="urn:microsoft.com/office/officeart/2016/7/layout/BasicLinearProcessNumbered"/>
    <dgm:cxn modelId="{77C67B39-5CD1-BD49-8F14-22DB71BCA2AE}" type="presOf" srcId="{35563578-CC55-4C2A-A12C-0C595096D096}" destId="{08588162-6C04-F44A-853B-E4DCAAEE5AC5}" srcOrd="1" destOrd="0" presId="urn:microsoft.com/office/officeart/2016/7/layout/BasicLinearProcessNumbered"/>
    <dgm:cxn modelId="{E54C5D5E-E358-4D49-A36F-A45E8DC45655}" type="presOf" srcId="{3511ED35-F8D7-43B9-AF4B-A9E7B7B19381}" destId="{54F180DF-78A3-1141-B960-D17DA5FB9430}" srcOrd="0" destOrd="0" presId="urn:microsoft.com/office/officeart/2016/7/layout/BasicLinearProcessNumbered"/>
    <dgm:cxn modelId="{ED460763-1B07-8741-9831-6DF69EFD4F45}" type="presOf" srcId="{3263BC9E-CA6E-4866-845C-0929FD9AC1FB}" destId="{9C63A715-318B-1C40-8295-FE0E698E6BB1}" srcOrd="0" destOrd="0" presId="urn:microsoft.com/office/officeart/2016/7/layout/BasicLinearProcessNumbered"/>
    <dgm:cxn modelId="{52696D73-DE16-4599-938C-37237BB2C490}" srcId="{0D8D85A7-BA9F-47A7-B8A4-B0A9A18EAD80}" destId="{03734A38-410E-48B6-841A-1E3A67C4A1CE}" srcOrd="1" destOrd="0" parTransId="{991DE4FF-7009-47A7-A567-2B59B907C70D}" sibTransId="{8EB14EFB-E7F5-47D7-A4F0-FC6463A69122}"/>
    <dgm:cxn modelId="{699DD776-5F94-0C4F-8EA7-60D9C3316E54}" type="presOf" srcId="{378D97B2-3572-4623-BE2D-82FA7B05EE68}" destId="{F6F0D028-E0B5-B44E-BE7D-D50214DE04D3}" srcOrd="0" destOrd="0" presId="urn:microsoft.com/office/officeart/2016/7/layout/BasicLinearProcessNumbered"/>
    <dgm:cxn modelId="{9165438F-FE83-4779-8603-621FCB51514A}" srcId="{0D8D85A7-BA9F-47A7-B8A4-B0A9A18EAD80}" destId="{35563578-CC55-4C2A-A12C-0C595096D096}" srcOrd="2" destOrd="0" parTransId="{90114AC2-CBB8-409D-B2C8-E1A8D99B6F2A}" sibTransId="{3263BC9E-CA6E-4866-845C-0929FD9AC1FB}"/>
    <dgm:cxn modelId="{8C5A0399-B1B8-5A49-BC37-72EF2F84C514}" type="presOf" srcId="{8EB14EFB-E7F5-47D7-A4F0-FC6463A69122}" destId="{47CFE17A-201E-F24B-B497-82AD05A4700B}" srcOrd="0" destOrd="0" presId="urn:microsoft.com/office/officeart/2016/7/layout/BasicLinearProcessNumbered"/>
    <dgm:cxn modelId="{D4D339A2-C666-8348-A48A-20A2C759797B}" type="presOf" srcId="{0D8D85A7-BA9F-47A7-B8A4-B0A9A18EAD80}" destId="{34661DBE-5C6D-614B-A812-6EE97EEE1700}" srcOrd="0" destOrd="0" presId="urn:microsoft.com/office/officeart/2016/7/layout/BasicLinearProcessNumbered"/>
    <dgm:cxn modelId="{4BC24EDA-C9E9-5D42-B7B5-3CAF4A81E1F3}" type="presOf" srcId="{3511ED35-F8D7-43B9-AF4B-A9E7B7B19381}" destId="{4893365D-FC57-2D46-BACA-E876DCB6B550}" srcOrd="1" destOrd="0" presId="urn:microsoft.com/office/officeart/2016/7/layout/BasicLinearProcessNumbered"/>
    <dgm:cxn modelId="{0322CCDC-D4FE-46A4-AF2F-5CD2E61A3508}" srcId="{0D8D85A7-BA9F-47A7-B8A4-B0A9A18EAD80}" destId="{3511ED35-F8D7-43B9-AF4B-A9E7B7B19381}" srcOrd="0" destOrd="0" parTransId="{1D89F435-26D5-4211-8665-ECE7351DCEA9}" sibTransId="{378D97B2-3572-4623-BE2D-82FA7B05EE68}"/>
    <dgm:cxn modelId="{AE282AE6-B555-B34B-BD41-63EB675B97F6}" type="presOf" srcId="{03734A38-410E-48B6-841A-1E3A67C4A1CE}" destId="{4D36A970-EF13-9D46-9485-9EF94AF4E801}" srcOrd="0" destOrd="0" presId="urn:microsoft.com/office/officeart/2016/7/layout/BasicLinearProcessNumbered"/>
    <dgm:cxn modelId="{CC363FE7-55A6-504C-9F00-7CC642878F9D}" type="presOf" srcId="{35563578-CC55-4C2A-A12C-0C595096D096}" destId="{06ADBCBA-92D4-964C-8D47-4DEEFD9FCDBC}" srcOrd="0" destOrd="0" presId="urn:microsoft.com/office/officeart/2016/7/layout/BasicLinearProcessNumbered"/>
    <dgm:cxn modelId="{04A77D6F-3376-CB47-B805-123E47C4730C}" type="presParOf" srcId="{34661DBE-5C6D-614B-A812-6EE97EEE1700}" destId="{53DD472B-311D-5043-86D8-ABBBD74F42A2}" srcOrd="0" destOrd="0" presId="urn:microsoft.com/office/officeart/2016/7/layout/BasicLinearProcessNumbered"/>
    <dgm:cxn modelId="{B5286383-2475-FE40-82C7-5C68B34C97EE}" type="presParOf" srcId="{53DD472B-311D-5043-86D8-ABBBD74F42A2}" destId="{54F180DF-78A3-1141-B960-D17DA5FB9430}" srcOrd="0" destOrd="0" presId="urn:microsoft.com/office/officeart/2016/7/layout/BasicLinearProcessNumbered"/>
    <dgm:cxn modelId="{0DE15D9E-9B82-6E46-AB21-5DE375A76580}" type="presParOf" srcId="{53DD472B-311D-5043-86D8-ABBBD74F42A2}" destId="{F6F0D028-E0B5-B44E-BE7D-D50214DE04D3}" srcOrd="1" destOrd="0" presId="urn:microsoft.com/office/officeart/2016/7/layout/BasicLinearProcessNumbered"/>
    <dgm:cxn modelId="{757BF36D-E0E3-DB4B-BF90-EAF0E57F0EA5}" type="presParOf" srcId="{53DD472B-311D-5043-86D8-ABBBD74F42A2}" destId="{89772D73-BE2F-514A-98C7-1184764B4AB1}" srcOrd="2" destOrd="0" presId="urn:microsoft.com/office/officeart/2016/7/layout/BasicLinearProcessNumbered"/>
    <dgm:cxn modelId="{41AA4771-DEB6-224E-BD92-DDCF1316E67A}" type="presParOf" srcId="{53DD472B-311D-5043-86D8-ABBBD74F42A2}" destId="{4893365D-FC57-2D46-BACA-E876DCB6B550}" srcOrd="3" destOrd="0" presId="urn:microsoft.com/office/officeart/2016/7/layout/BasicLinearProcessNumbered"/>
    <dgm:cxn modelId="{86BC8123-3A7C-7244-B5CF-5B1DA7869746}" type="presParOf" srcId="{34661DBE-5C6D-614B-A812-6EE97EEE1700}" destId="{DF589CD6-8B33-6D4D-986B-18B66033759D}" srcOrd="1" destOrd="0" presId="urn:microsoft.com/office/officeart/2016/7/layout/BasicLinearProcessNumbered"/>
    <dgm:cxn modelId="{C33EA524-9C7C-3F44-BBA9-0F072764B75B}" type="presParOf" srcId="{34661DBE-5C6D-614B-A812-6EE97EEE1700}" destId="{04D714AC-1E65-EF48-8E90-B52E19A6DE8C}" srcOrd="2" destOrd="0" presId="urn:microsoft.com/office/officeart/2016/7/layout/BasicLinearProcessNumbered"/>
    <dgm:cxn modelId="{3ED5F9A3-6588-4943-8DE3-FB1AC0F86032}" type="presParOf" srcId="{04D714AC-1E65-EF48-8E90-B52E19A6DE8C}" destId="{4D36A970-EF13-9D46-9485-9EF94AF4E801}" srcOrd="0" destOrd="0" presId="urn:microsoft.com/office/officeart/2016/7/layout/BasicLinearProcessNumbered"/>
    <dgm:cxn modelId="{EED77211-7D9D-BC43-A8E9-3F5E3ACF7F38}" type="presParOf" srcId="{04D714AC-1E65-EF48-8E90-B52E19A6DE8C}" destId="{47CFE17A-201E-F24B-B497-82AD05A4700B}" srcOrd="1" destOrd="0" presId="urn:microsoft.com/office/officeart/2016/7/layout/BasicLinearProcessNumbered"/>
    <dgm:cxn modelId="{9783A58E-CB1E-D041-B5AD-867B8BDC1240}" type="presParOf" srcId="{04D714AC-1E65-EF48-8E90-B52E19A6DE8C}" destId="{319A1CD6-997B-C94B-A852-5EE0850F8857}" srcOrd="2" destOrd="0" presId="urn:microsoft.com/office/officeart/2016/7/layout/BasicLinearProcessNumbered"/>
    <dgm:cxn modelId="{6299C7F2-9413-7842-ACC8-87BE9B7CAEAE}" type="presParOf" srcId="{04D714AC-1E65-EF48-8E90-B52E19A6DE8C}" destId="{32085BED-96CE-754D-8927-A7800826525A}" srcOrd="3" destOrd="0" presId="urn:microsoft.com/office/officeart/2016/7/layout/BasicLinearProcessNumbered"/>
    <dgm:cxn modelId="{56D0D934-E4AB-9146-9324-7CD176BBDFD4}" type="presParOf" srcId="{34661DBE-5C6D-614B-A812-6EE97EEE1700}" destId="{5BEF5CF9-7E5E-E940-918D-977562939CA4}" srcOrd="3" destOrd="0" presId="urn:microsoft.com/office/officeart/2016/7/layout/BasicLinearProcessNumbered"/>
    <dgm:cxn modelId="{06569626-48A3-5744-9F4B-014A234DA6EC}" type="presParOf" srcId="{34661DBE-5C6D-614B-A812-6EE97EEE1700}" destId="{A7F859D4-8301-8E4F-9446-F676A7D24628}" srcOrd="4" destOrd="0" presId="urn:microsoft.com/office/officeart/2016/7/layout/BasicLinearProcessNumbered"/>
    <dgm:cxn modelId="{007CF11B-5F11-0842-BBD1-92AF3B5A9515}" type="presParOf" srcId="{A7F859D4-8301-8E4F-9446-F676A7D24628}" destId="{06ADBCBA-92D4-964C-8D47-4DEEFD9FCDBC}" srcOrd="0" destOrd="0" presId="urn:microsoft.com/office/officeart/2016/7/layout/BasicLinearProcessNumbered"/>
    <dgm:cxn modelId="{9A2CFC3C-A0E4-F842-A1D8-482F62ECA798}" type="presParOf" srcId="{A7F859D4-8301-8E4F-9446-F676A7D24628}" destId="{9C63A715-318B-1C40-8295-FE0E698E6BB1}" srcOrd="1" destOrd="0" presId="urn:microsoft.com/office/officeart/2016/7/layout/BasicLinearProcessNumbered"/>
    <dgm:cxn modelId="{71C4EC1B-199B-5E46-8A6F-F65311581F79}" type="presParOf" srcId="{A7F859D4-8301-8E4F-9446-F676A7D24628}" destId="{E4D7551C-9C1B-CA49-A80A-B3E8BE92A8A3}" srcOrd="2" destOrd="0" presId="urn:microsoft.com/office/officeart/2016/7/layout/BasicLinearProcessNumbered"/>
    <dgm:cxn modelId="{72B878FE-25FA-E04C-A2CC-FA0C21843D69}" type="presParOf" srcId="{A7F859D4-8301-8E4F-9446-F676A7D24628}" destId="{08588162-6C04-F44A-853B-E4DCAAEE5AC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167F-775E-4C9B-9963-F78BCE22905F}">
      <dsp:nvSpPr>
        <dsp:cNvPr id="0" name=""/>
        <dsp:cNvSpPr/>
      </dsp:nvSpPr>
      <dsp:spPr>
        <a:xfrm>
          <a:off x="393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8D5A5-511B-4EB9-A7BD-2105039FD9E5}">
      <dsp:nvSpPr>
        <dsp:cNvPr id="0" name=""/>
        <dsp:cNvSpPr/>
      </dsp:nvSpPr>
      <dsp:spPr>
        <a:xfrm>
          <a:off x="393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Background</a:t>
          </a:r>
        </a:p>
      </dsp:txBody>
      <dsp:txXfrm>
        <a:off x="393" y="2039439"/>
        <a:ext cx="3138750" cy="470812"/>
      </dsp:txXfrm>
    </dsp:sp>
    <dsp:sp modelId="{D9ABF256-3FC7-4FCF-8C8C-75B4F292DE7B}">
      <dsp:nvSpPr>
        <dsp:cNvPr id="0" name=""/>
        <dsp:cNvSpPr/>
      </dsp:nvSpPr>
      <dsp:spPr>
        <a:xfrm>
          <a:off x="393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using the location data provided by location service provider, one may find out the most popular venue of his/her interest.</a:t>
          </a:r>
        </a:p>
      </dsp:txBody>
      <dsp:txXfrm>
        <a:off x="393" y="2564291"/>
        <a:ext cx="3138750" cy="962353"/>
      </dsp:txXfrm>
    </dsp:sp>
    <dsp:sp modelId="{79789823-436C-4E1A-BF5C-845D6B1976AA}">
      <dsp:nvSpPr>
        <dsp:cNvPr id="0" name=""/>
        <dsp:cNvSpPr/>
      </dsp:nvSpPr>
      <dsp:spPr>
        <a:xfrm>
          <a:off x="3688425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03430-33F8-4E20-8FF4-FC9A2FBC1569}">
      <dsp:nvSpPr>
        <dsp:cNvPr id="0" name=""/>
        <dsp:cNvSpPr/>
      </dsp:nvSpPr>
      <dsp:spPr>
        <a:xfrm>
          <a:off x="3688425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Problem</a:t>
          </a:r>
        </a:p>
      </dsp:txBody>
      <dsp:txXfrm>
        <a:off x="3688425" y="2039439"/>
        <a:ext cx="3138750" cy="470812"/>
      </dsp:txXfrm>
    </dsp:sp>
    <dsp:sp modelId="{6A3B1A98-703B-428B-B704-B1EF3000F65F}">
      <dsp:nvSpPr>
        <dsp:cNvPr id="0" name=""/>
        <dsp:cNvSpPr/>
      </dsp:nvSpPr>
      <dsp:spPr>
        <a:xfrm>
          <a:off x="3688425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guide a tourist to select the most trending shopping malls by clustering the shopping malls of the city based on the “Likes”.</a:t>
          </a:r>
        </a:p>
      </dsp:txBody>
      <dsp:txXfrm>
        <a:off x="3688425" y="2564291"/>
        <a:ext cx="3138750" cy="962353"/>
      </dsp:txXfrm>
    </dsp:sp>
    <dsp:sp modelId="{B348BA34-573A-4A63-9150-88FD9DF73710}">
      <dsp:nvSpPr>
        <dsp:cNvPr id="0" name=""/>
        <dsp:cNvSpPr/>
      </dsp:nvSpPr>
      <dsp:spPr>
        <a:xfrm>
          <a:off x="7376456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D284-53BF-4746-9E3F-4C7A241AEB12}">
      <dsp:nvSpPr>
        <dsp:cNvPr id="0" name=""/>
        <dsp:cNvSpPr/>
      </dsp:nvSpPr>
      <dsp:spPr>
        <a:xfrm>
          <a:off x="7376456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Interest</a:t>
          </a:r>
        </a:p>
      </dsp:txBody>
      <dsp:txXfrm>
        <a:off x="7376456" y="2039439"/>
        <a:ext cx="3138750" cy="470812"/>
      </dsp:txXfrm>
    </dsp:sp>
    <dsp:sp modelId="{CF000576-0B76-422F-971B-926FDEAC9ECF}">
      <dsp:nvSpPr>
        <dsp:cNvPr id="0" name=""/>
        <dsp:cNvSpPr/>
      </dsp:nvSpPr>
      <dsp:spPr>
        <a:xfrm>
          <a:off x="7376456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Any explorer can find this application useful as it will arrange the venues with similar popularities in respective clusters</a:t>
          </a:r>
        </a:p>
      </dsp:txBody>
      <dsp:txXfrm>
        <a:off x="7376456" y="2564291"/>
        <a:ext cx="3138750" cy="962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09B8-45FD-4918-BC2D-65DB79843BB9}">
      <dsp:nvSpPr>
        <dsp:cNvPr id="0" name=""/>
        <dsp:cNvSpPr/>
      </dsp:nvSpPr>
      <dsp:spPr>
        <a:xfrm>
          <a:off x="1020487" y="85623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5224-DC15-4BB8-9623-8CC7B59E489B}">
      <dsp:nvSpPr>
        <dsp:cNvPr id="0" name=""/>
        <dsp:cNvSpPr/>
      </dsp:nvSpPr>
      <dsp:spPr>
        <a:xfrm>
          <a:off x="393" y="20682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Data Source and Collection</a:t>
          </a:r>
          <a:endParaRPr lang="en-US" sz="2200" kern="1200"/>
        </a:p>
      </dsp:txBody>
      <dsp:txXfrm>
        <a:off x="393" y="2068273"/>
        <a:ext cx="3138750" cy="470812"/>
      </dsp:txXfrm>
    </dsp:sp>
    <dsp:sp modelId="{C67BE044-DC6A-4EA6-B706-564E45C9BECB}">
      <dsp:nvSpPr>
        <dsp:cNvPr id="0" name=""/>
        <dsp:cNvSpPr/>
      </dsp:nvSpPr>
      <dsp:spPr>
        <a:xfrm>
          <a:off x="393" y="2591863"/>
          <a:ext cx="3138750" cy="90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location data will be collected using the Foursquare.</a:t>
          </a:r>
        </a:p>
      </dsp:txBody>
      <dsp:txXfrm>
        <a:off x="393" y="2591863"/>
        <a:ext cx="3138750" cy="903234"/>
      </dsp:txXfrm>
    </dsp:sp>
    <dsp:sp modelId="{F8A9A640-8776-436F-9F08-54A454E91BDF}">
      <dsp:nvSpPr>
        <dsp:cNvPr id="0" name=""/>
        <dsp:cNvSpPr/>
      </dsp:nvSpPr>
      <dsp:spPr>
        <a:xfrm>
          <a:off x="4708518" y="85623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B4713-8D33-45F8-9337-20991D727581}">
      <dsp:nvSpPr>
        <dsp:cNvPr id="0" name=""/>
        <dsp:cNvSpPr/>
      </dsp:nvSpPr>
      <dsp:spPr>
        <a:xfrm>
          <a:off x="3688425" y="20682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Data</a:t>
          </a:r>
          <a:endParaRPr lang="en-US" sz="2200" kern="1200"/>
        </a:p>
      </dsp:txBody>
      <dsp:txXfrm>
        <a:off x="3688425" y="2068273"/>
        <a:ext cx="3138750" cy="470812"/>
      </dsp:txXfrm>
    </dsp:sp>
    <dsp:sp modelId="{23DB8833-BF10-44D6-BD17-00AAAF55BF80}">
      <dsp:nvSpPr>
        <dsp:cNvPr id="0" name=""/>
        <dsp:cNvSpPr/>
      </dsp:nvSpPr>
      <dsp:spPr>
        <a:xfrm>
          <a:off x="3688425" y="2591863"/>
          <a:ext cx="3138750" cy="90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total of 30 shopping malls with 18 columns (features) have populated the dataframe.</a:t>
          </a:r>
        </a:p>
      </dsp:txBody>
      <dsp:txXfrm>
        <a:off x="3688425" y="2591863"/>
        <a:ext cx="3138750" cy="903234"/>
      </dsp:txXfrm>
    </dsp:sp>
    <dsp:sp modelId="{6654765B-1763-4CF3-9631-0CFD55EE683E}">
      <dsp:nvSpPr>
        <dsp:cNvPr id="0" name=""/>
        <dsp:cNvSpPr/>
      </dsp:nvSpPr>
      <dsp:spPr>
        <a:xfrm>
          <a:off x="8396550" y="85623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EA88C-6436-451D-9A6B-F56471535EA7}">
      <dsp:nvSpPr>
        <dsp:cNvPr id="0" name=""/>
        <dsp:cNvSpPr/>
      </dsp:nvSpPr>
      <dsp:spPr>
        <a:xfrm>
          <a:off x="7376456" y="20682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Feature Selection</a:t>
          </a:r>
          <a:endParaRPr lang="en-US" sz="2200" kern="1200"/>
        </a:p>
      </dsp:txBody>
      <dsp:txXfrm>
        <a:off x="7376456" y="2068273"/>
        <a:ext cx="3138750" cy="470812"/>
      </dsp:txXfrm>
    </dsp:sp>
    <dsp:sp modelId="{0FA6A80C-A314-4A60-8833-AEB0FAEDBF2A}">
      <dsp:nvSpPr>
        <dsp:cNvPr id="0" name=""/>
        <dsp:cNvSpPr/>
      </dsp:nvSpPr>
      <dsp:spPr>
        <a:xfrm>
          <a:off x="7376456" y="2591863"/>
          <a:ext cx="3138750" cy="90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venue name, the distance from the tourist and the corresponding likes of the venue are kept as the selected features </a:t>
          </a:r>
        </a:p>
      </dsp:txBody>
      <dsp:txXfrm>
        <a:off x="7376456" y="2591863"/>
        <a:ext cx="3138750" cy="903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5BA6E-52EB-492B-9015-7F283BA8E54C}">
      <dsp:nvSpPr>
        <dsp:cNvPr id="0" name=""/>
        <dsp:cNvSpPr/>
      </dsp:nvSpPr>
      <dsp:spPr>
        <a:xfrm>
          <a:off x="393" y="14751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A3B5B-DE65-4187-88C9-26B9C51DF717}">
      <dsp:nvSpPr>
        <dsp:cNvPr id="0" name=""/>
        <dsp:cNvSpPr/>
      </dsp:nvSpPr>
      <dsp:spPr>
        <a:xfrm>
          <a:off x="393" y="1408873"/>
          <a:ext cx="3138750" cy="55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K-means clustering</a:t>
          </a:r>
        </a:p>
      </dsp:txBody>
      <dsp:txXfrm>
        <a:off x="393" y="1408873"/>
        <a:ext cx="3138750" cy="559089"/>
      </dsp:txXfrm>
    </dsp:sp>
    <dsp:sp modelId="{5AA3F4CC-E0D0-425A-8459-BAEA9EEA3977}">
      <dsp:nvSpPr>
        <dsp:cNvPr id="0" name=""/>
        <dsp:cNvSpPr/>
      </dsp:nvSpPr>
      <dsp:spPr>
        <a:xfrm>
          <a:off x="393" y="2043681"/>
          <a:ext cx="3138750" cy="1889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600" kern="1200" dirty="0"/>
            <a:t>Bashundhara City Shopping Complex appeared as the best shopping mall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600" kern="1200"/>
            <a:t>Shimanto Square Shopping Mall is regarded as an average shopping mall, although the intra-cluster difference with other shopping malls are high</a:t>
          </a:r>
        </a:p>
      </dsp:txBody>
      <dsp:txXfrm>
        <a:off x="393" y="2043681"/>
        <a:ext cx="3138750" cy="1889777"/>
      </dsp:txXfrm>
    </dsp:sp>
    <dsp:sp modelId="{9B9DFC23-3A76-40E3-826C-4E7FD23F2798}">
      <dsp:nvSpPr>
        <dsp:cNvPr id="0" name=""/>
        <dsp:cNvSpPr/>
      </dsp:nvSpPr>
      <dsp:spPr>
        <a:xfrm>
          <a:off x="3688425" y="14751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D0AC6-B1EF-4A03-A411-DE77B0359868}">
      <dsp:nvSpPr>
        <dsp:cNvPr id="0" name=""/>
        <dsp:cNvSpPr/>
      </dsp:nvSpPr>
      <dsp:spPr>
        <a:xfrm>
          <a:off x="3688425" y="1408873"/>
          <a:ext cx="3138750" cy="55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Agglomerative Hierarchical Clustering</a:t>
          </a:r>
        </a:p>
      </dsp:txBody>
      <dsp:txXfrm>
        <a:off x="3688425" y="1408873"/>
        <a:ext cx="3138750" cy="559089"/>
      </dsp:txXfrm>
    </dsp:sp>
    <dsp:sp modelId="{FB63C173-33D2-4D72-B80E-0073DF6EC4EF}">
      <dsp:nvSpPr>
        <dsp:cNvPr id="0" name=""/>
        <dsp:cNvSpPr/>
      </dsp:nvSpPr>
      <dsp:spPr>
        <a:xfrm>
          <a:off x="3688425" y="2043681"/>
          <a:ext cx="3138750" cy="1889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Identified Bashundhara City Shopping Complex as the best shopping mall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Majorly categorized the data based on the distance from the user  </a:t>
          </a:r>
        </a:p>
      </dsp:txBody>
      <dsp:txXfrm>
        <a:off x="3688425" y="2043681"/>
        <a:ext cx="3138750" cy="1889777"/>
      </dsp:txXfrm>
    </dsp:sp>
    <dsp:sp modelId="{4B2E855D-1F16-424C-A20B-141193BFFD9E}">
      <dsp:nvSpPr>
        <dsp:cNvPr id="0" name=""/>
        <dsp:cNvSpPr/>
      </dsp:nvSpPr>
      <dsp:spPr>
        <a:xfrm>
          <a:off x="7376456" y="14751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F1D7D-E62E-42B1-A9ED-86E4F617FCD2}">
      <dsp:nvSpPr>
        <dsp:cNvPr id="0" name=""/>
        <dsp:cNvSpPr/>
      </dsp:nvSpPr>
      <dsp:spPr>
        <a:xfrm>
          <a:off x="7376456" y="1408873"/>
          <a:ext cx="3138750" cy="55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DBSCAN</a:t>
          </a:r>
        </a:p>
      </dsp:txBody>
      <dsp:txXfrm>
        <a:off x="7376456" y="1408873"/>
        <a:ext cx="3138750" cy="559089"/>
      </dsp:txXfrm>
    </dsp:sp>
    <dsp:sp modelId="{9B831F62-CE31-4ED5-9EAE-A1CCADD16375}">
      <dsp:nvSpPr>
        <dsp:cNvPr id="0" name=""/>
        <dsp:cNvSpPr/>
      </dsp:nvSpPr>
      <dsp:spPr>
        <a:xfrm>
          <a:off x="7376456" y="2043681"/>
          <a:ext cx="3138750" cy="1889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First four shopping malls are Bashundhara City Shopping Complex, Shimanto Square Shopping Mall, </a:t>
          </a:r>
          <a:r>
            <a:rPr lang="en-GB" sz="1600" kern="1200"/>
            <a:t>Pink City Shopping Complex and Metro Shopping Mall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DBSCAN method visualized the result based on distance and number of likes in a more balanced way</a:t>
          </a:r>
        </a:p>
      </dsp:txBody>
      <dsp:txXfrm>
        <a:off x="7376456" y="2043681"/>
        <a:ext cx="3138750" cy="1889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444B-68D2-489B-9FD0-FADC95CE7500}">
      <dsp:nvSpPr>
        <dsp:cNvPr id="0" name=""/>
        <dsp:cNvSpPr/>
      </dsp:nvSpPr>
      <dsp:spPr>
        <a:xfrm>
          <a:off x="679050" y="172986"/>
          <a:ext cx="1887187" cy="1887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D4DE-0BFC-4FFA-964B-49E40C4197D4}">
      <dsp:nvSpPr>
        <dsp:cNvPr id="0" name=""/>
        <dsp:cNvSpPr/>
      </dsp:nvSpPr>
      <dsp:spPr>
        <a:xfrm>
          <a:off x="1081237" y="57517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A7ABF-5D52-4720-AF62-2EF28FAAF202}">
      <dsp:nvSpPr>
        <dsp:cNvPr id="0" name=""/>
        <dsp:cNvSpPr/>
      </dsp:nvSpPr>
      <dsp:spPr>
        <a:xfrm>
          <a:off x="75768" y="2647987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Due to sparsity in the data and being a small city with small number of shopping malls, only distance and like counts are used as features</a:t>
          </a:r>
        </a:p>
      </dsp:txBody>
      <dsp:txXfrm>
        <a:off x="75768" y="2647987"/>
        <a:ext cx="3093750" cy="1260000"/>
      </dsp:txXfrm>
    </dsp:sp>
    <dsp:sp modelId="{EE22A6E0-BD49-468F-90B0-4275CDBEA615}">
      <dsp:nvSpPr>
        <dsp:cNvPr id="0" name=""/>
        <dsp:cNvSpPr/>
      </dsp:nvSpPr>
      <dsp:spPr>
        <a:xfrm>
          <a:off x="4314206" y="172986"/>
          <a:ext cx="1887187" cy="1887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CB499-63C4-49B9-8C0A-9AD610472200}">
      <dsp:nvSpPr>
        <dsp:cNvPr id="0" name=""/>
        <dsp:cNvSpPr/>
      </dsp:nvSpPr>
      <dsp:spPr>
        <a:xfrm>
          <a:off x="4716393" y="57517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4617-9648-436A-AFAD-C6DDA11D08A0}">
      <dsp:nvSpPr>
        <dsp:cNvPr id="0" name=""/>
        <dsp:cNvSpPr/>
      </dsp:nvSpPr>
      <dsp:spPr>
        <a:xfrm>
          <a:off x="3710925" y="2647987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Clustering approach can be useful if the dataset contains more shopping malls with closer Like counts with other features as well </a:t>
          </a:r>
        </a:p>
      </dsp:txBody>
      <dsp:txXfrm>
        <a:off x="3710925" y="2647987"/>
        <a:ext cx="3093750" cy="1260000"/>
      </dsp:txXfrm>
    </dsp:sp>
    <dsp:sp modelId="{5375436E-298D-4109-BC82-63738AAFC557}">
      <dsp:nvSpPr>
        <dsp:cNvPr id="0" name=""/>
        <dsp:cNvSpPr/>
      </dsp:nvSpPr>
      <dsp:spPr>
        <a:xfrm>
          <a:off x="7949362" y="172986"/>
          <a:ext cx="1887187" cy="1887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E2E75-F680-4CE8-91CD-A4A1BCF23C9E}">
      <dsp:nvSpPr>
        <dsp:cNvPr id="0" name=""/>
        <dsp:cNvSpPr/>
      </dsp:nvSpPr>
      <dsp:spPr>
        <a:xfrm>
          <a:off x="8351550" y="57517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F0BBD-76D8-432B-BF9C-4EE46703A4FA}">
      <dsp:nvSpPr>
        <dsp:cNvPr id="0" name=""/>
        <dsp:cNvSpPr/>
      </dsp:nvSpPr>
      <dsp:spPr>
        <a:xfrm>
          <a:off x="7346081" y="2647987"/>
          <a:ext cx="30937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Ratings and the number of users rated the venue can be insightful features to combine WITH in the future</a:t>
          </a:r>
        </a:p>
      </dsp:txBody>
      <dsp:txXfrm>
        <a:off x="7346081" y="2647987"/>
        <a:ext cx="3093750" cy="12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180DF-78A3-1141-B960-D17DA5FB9430}">
      <dsp:nvSpPr>
        <dsp:cNvPr id="0" name=""/>
        <dsp:cNvSpPr/>
      </dsp:nvSpPr>
      <dsp:spPr>
        <a:xfrm>
          <a:off x="0" y="0"/>
          <a:ext cx="3286125" cy="34575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clustering method produced the same result, although this may not hold true for a larger dataset with more features</a:t>
          </a:r>
        </a:p>
      </dsp:txBody>
      <dsp:txXfrm>
        <a:off x="0" y="1313878"/>
        <a:ext cx="3286125" cy="2074545"/>
      </dsp:txXfrm>
    </dsp:sp>
    <dsp:sp modelId="{F6F0D028-E0B5-B44E-BE7D-D50214DE04D3}">
      <dsp:nvSpPr>
        <dsp:cNvPr id="0" name=""/>
        <dsp:cNvSpPr/>
      </dsp:nvSpPr>
      <dsp:spPr>
        <a:xfrm>
          <a:off x="1124426" y="345757"/>
          <a:ext cx="1037272" cy="10372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6331" y="497662"/>
        <a:ext cx="733462" cy="733462"/>
      </dsp:txXfrm>
    </dsp:sp>
    <dsp:sp modelId="{89772D73-BE2F-514A-98C7-1184764B4AB1}">
      <dsp:nvSpPr>
        <dsp:cNvPr id="0" name=""/>
        <dsp:cNvSpPr/>
      </dsp:nvSpPr>
      <dsp:spPr>
        <a:xfrm>
          <a:off x="0" y="3457503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6A970-EF13-9D46-9485-9EF94AF4E801}">
      <dsp:nvSpPr>
        <dsp:cNvPr id="0" name=""/>
        <dsp:cNvSpPr/>
      </dsp:nvSpPr>
      <dsp:spPr>
        <a:xfrm>
          <a:off x="3614737" y="0"/>
          <a:ext cx="3286125" cy="34575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Same model can be extended for different kinds of venue too such as restaurant etc. </a:t>
          </a:r>
        </a:p>
      </dsp:txBody>
      <dsp:txXfrm>
        <a:off x="3614737" y="1313878"/>
        <a:ext cx="3286125" cy="2074545"/>
      </dsp:txXfrm>
    </dsp:sp>
    <dsp:sp modelId="{47CFE17A-201E-F24B-B497-82AD05A4700B}">
      <dsp:nvSpPr>
        <dsp:cNvPr id="0" name=""/>
        <dsp:cNvSpPr/>
      </dsp:nvSpPr>
      <dsp:spPr>
        <a:xfrm>
          <a:off x="4739163" y="345757"/>
          <a:ext cx="1037272" cy="10372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91068" y="497662"/>
        <a:ext cx="733462" cy="733462"/>
      </dsp:txXfrm>
    </dsp:sp>
    <dsp:sp modelId="{319A1CD6-997B-C94B-A852-5EE0850F8857}">
      <dsp:nvSpPr>
        <dsp:cNvPr id="0" name=""/>
        <dsp:cNvSpPr/>
      </dsp:nvSpPr>
      <dsp:spPr>
        <a:xfrm>
          <a:off x="3614737" y="3457503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ADBCBA-92D4-964C-8D47-4DEEFD9FCDBC}">
      <dsp:nvSpPr>
        <dsp:cNvPr id="0" name=""/>
        <dsp:cNvSpPr/>
      </dsp:nvSpPr>
      <dsp:spPr>
        <a:xfrm>
          <a:off x="7229475" y="0"/>
          <a:ext cx="3286125" cy="34575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Further development on more varied dataset will be required in the future for more assuring results. </a:t>
          </a:r>
        </a:p>
      </dsp:txBody>
      <dsp:txXfrm>
        <a:off x="7229475" y="1313878"/>
        <a:ext cx="3286125" cy="2074545"/>
      </dsp:txXfrm>
    </dsp:sp>
    <dsp:sp modelId="{9C63A715-318B-1C40-8295-FE0E698E6BB1}">
      <dsp:nvSpPr>
        <dsp:cNvPr id="0" name=""/>
        <dsp:cNvSpPr/>
      </dsp:nvSpPr>
      <dsp:spPr>
        <a:xfrm>
          <a:off x="8353901" y="345757"/>
          <a:ext cx="1037272" cy="10372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05806" y="497662"/>
        <a:ext cx="733462" cy="733462"/>
      </dsp:txXfrm>
    </dsp:sp>
    <dsp:sp modelId="{E4D7551C-9C1B-CA49-A80A-B3E8BE92A8A3}">
      <dsp:nvSpPr>
        <dsp:cNvPr id="0" name=""/>
        <dsp:cNvSpPr/>
      </dsp:nvSpPr>
      <dsp:spPr>
        <a:xfrm>
          <a:off x="7229475" y="3457503"/>
          <a:ext cx="3286125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F889-7787-6C47-9B76-A8E56671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3A2E-C121-9F4F-9716-C622CE0B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77AC-656E-6A48-B0C7-D655B633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B168-EC8B-4D4C-AD96-E31D5608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80D6-66F7-5645-8A2E-22F3E875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40BE-44B7-CE41-B18F-2B50CE5B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135D2-7711-8643-993C-C495BDF0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6528-4EE9-044A-9B7E-A67099C5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6028-D3B1-6444-B6D6-0C2268F5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B7D7-D605-974A-88C8-20FDDB1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44926-BD8C-9F43-8739-C8148B84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C857A-4C1F-3542-9E61-E6D8916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6FD1-13AB-CF4D-A12C-023B4FE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3BFE-A80D-B44A-BCA3-8C85DE0E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ABCF-0DEB-5349-A512-027D4F4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93FA-7B55-004D-A05D-86B8A7EE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CD6A-A27E-D440-9E71-A93FAD54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3B25-4972-FD4A-AA8A-0912FE4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7830-D84C-A249-A9EF-D6F9861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2170-509D-2B4C-A2E9-6E83CF0D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71EE-D15A-E64D-95D4-416D6CEC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90C6E-F00D-214A-835D-9CE60A23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28B2-719D-CD42-8F9B-FCAF41A7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A6AD-C1D8-5E4C-85CB-062C61DE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11B1-EAF4-3044-B46F-08F22B4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7AEB-FA60-6D49-97F2-90C30F93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BB3-FB00-5143-AB30-7ACE224D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5EC6-CDCF-AA4A-8176-637EEFCE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7714-96CC-CC4C-AB61-BFEF36C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B350-1AF9-7E45-B557-EEDC4D3F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906-C921-5145-8659-09F41120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E846-6FE6-5D4D-9CC9-711D46F3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C9064-3FDA-4649-BCE0-D0015E4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0BD7-19A6-1945-A0E2-6C1F9D15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771C-E951-D047-9BA2-78E7EF3D4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A171B-894B-504F-9B1A-9DF1BAD4E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72B01-FB5E-2441-A112-C0BC1C73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CC47F-4832-734A-A355-C508DD7A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E31B3-46D2-D948-BF80-90300538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A96B-731C-2C4C-9164-62470522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0481A-BDB8-6D4C-821B-7466D0F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CEF7-9D85-2645-A328-15BE5E67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07D18-5868-474F-A27E-FC7C8375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B9644-FD70-9543-AFD9-FE502142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7320-F621-234A-9EB9-5F20B8E7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CB6D-C20F-5E47-890F-B7FE52EE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2501-1F2E-624D-B33D-32B35168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56C6-FF8A-6548-8698-C171AF12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12F7-09AE-544A-87B3-189C3098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440D-A64A-8C4A-8462-E01082E2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967F-BC36-2046-BCA7-A0674D8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BE17-C6CA-9E4E-B506-0640E36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3E1-5AD5-1340-BE91-2917BF63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AF730-9DB8-254C-A7E5-6FDEB7537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2D48E-A69C-3048-A465-27B1F527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2079-BA70-6A47-B7B1-C6979A76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C852-BCC2-B24F-B89D-6260F897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3D8C5-D8B9-0247-91F8-416B9DD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7B62-7F02-C646-B1B6-4C87E91C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2D3-9020-B546-AD57-FB7E78C8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EC65-E832-3840-B398-CDF51EA00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0BA1-8EB1-9C40-B8F1-D6E38060E23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7E84-23B9-B845-9446-298460C51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886E-E3EE-244D-B435-530724319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78D-64B4-794B-B663-0479A656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sabitfaisal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E3CD8C-F18C-FE47-A0EC-61A1345617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89620" y="1306072"/>
            <a:ext cx="6672866" cy="1860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FINDS THE BEST SHOPPING MALL</a:t>
            </a:r>
          </a:p>
          <a:p>
            <a:pPr algn="l" fontAlgn="base">
              <a:spcAft>
                <a:spcPct val="0"/>
              </a:spcAft>
            </a:pPr>
            <a: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Applied Data Science Capstone Project</a:t>
            </a:r>
            <a:b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machine learning improves human learning</a:t>
            </a:r>
            <a:endParaRPr kumimoji="0" lang="en-US" altLang="en-US" sz="26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63A3A1-AB22-664E-8C2E-44B38611D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89620" y="3832154"/>
            <a:ext cx="5478380" cy="1860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Prepared by:</a:t>
            </a:r>
          </a:p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Ahmed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Sabit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Faisal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algn="l"/>
            <a:r>
              <a:rPr lang="en-US" sz="1400" dirty="0">
                <a:solidFill>
                  <a:srgbClr val="FFFFFF"/>
                </a:solidFill>
              </a:rPr>
              <a:t>Financial and Business Data Analyst</a:t>
            </a:r>
          </a:p>
          <a:p>
            <a:pPr algn="l"/>
            <a:r>
              <a:rPr lang="en-US" sz="1400" dirty="0">
                <a:solidFill>
                  <a:srgbClr val="FFFFFF"/>
                </a:solidFill>
              </a:rPr>
              <a:t>BEXIMCO Holdings Limited</a:t>
            </a:r>
          </a:p>
          <a:p>
            <a:pPr algn="l"/>
            <a:r>
              <a:rPr lang="en-US" sz="1400" dirty="0">
                <a:solidFill>
                  <a:srgbClr val="FFFFFF"/>
                </a:solidFill>
              </a:rPr>
              <a:t>Dhaka, Bangladesh</a:t>
            </a:r>
          </a:p>
          <a:p>
            <a:pPr algn="l"/>
            <a:r>
              <a:rPr lang="en-US" sz="1400" dirty="0">
                <a:solidFill>
                  <a:srgbClr val="FFFFFF"/>
                </a:solidFill>
              </a:rPr>
              <a:t>Email: </a:t>
            </a:r>
            <a:r>
              <a:rPr lang="en-US" sz="14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asabitfaisal@gmail.com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rgbClr val="FFFFFF"/>
                </a:solidFill>
              </a:rPr>
              <a:t>Data of Submission: August 25, 2019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82" name="Graphic 81" descr="RobotOutline">
            <a:extLst>
              <a:ext uri="{FF2B5EF4-FFF2-40B4-BE49-F238E27FC236}">
                <a16:creationId xmlns:a16="http://schemas.microsoft.com/office/drawing/2014/main" id="{B7CA0328-288D-4960-BC56-FE89DA01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B964-ACE0-0246-B78C-D794EE54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DBSCAN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AA383-99ED-B748-AC66-7F34DBB6B4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87216"/>
            <a:ext cx="6542117" cy="43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2109-EAB8-5047-933E-827DBFA9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899BD-42FF-4254-87B7-9174B90C4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41722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5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DE573-0468-294E-90AF-663FA346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Discussions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E9CD0D7-BAF3-4631-BF26-FA2D4C2A4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47248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7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E9D9A-2421-C54A-805E-5B2FE41B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E009B5-1A68-4C15-8EE7-74FB674EF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69570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19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93D83A-7C3F-7B44-9467-8526C52B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02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3E91-10B8-7048-B2F3-EC9A142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7A541-0DE0-432D-B806-641E6B29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20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4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5F53-7100-874E-809A-65D0A73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4817E-7EF6-4DBD-9EFC-45C09A88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886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58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C6BED-69EE-1F48-BF2A-CF4BD5F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869A-B2BB-5947-8961-5FB3EF7D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51928"/>
            <a:ext cx="7627883" cy="17867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Three (3) clustering methods are used which are as follows: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K-means clustering</a:t>
            </a:r>
          </a:p>
          <a:p>
            <a:pPr lvl="1"/>
            <a:r>
              <a:rPr lang="en-US" sz="2000" dirty="0"/>
              <a:t>Agglomerative hierarchical clustering</a:t>
            </a:r>
          </a:p>
          <a:p>
            <a:pPr lvl="1"/>
            <a:r>
              <a:rPr lang="en-US" sz="2000" dirty="0"/>
              <a:t>Density-based spatial clustering of applications with noise (DBSCAN)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F2A30-2E2A-2B45-AA0F-C1A1038D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208"/>
              </p:ext>
            </p:extLst>
          </p:nvPr>
        </p:nvGraphicFramePr>
        <p:xfrm>
          <a:off x="4132220" y="819313"/>
          <a:ext cx="6763334" cy="309114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064167">
                  <a:extLst>
                    <a:ext uri="{9D8B030D-6E8A-4147-A177-3AD203B41FA5}">
                      <a16:colId xmlns:a16="http://schemas.microsoft.com/office/drawing/2014/main" val="1391587886"/>
                    </a:ext>
                  </a:extLst>
                </a:gridCol>
                <a:gridCol w="3699167">
                  <a:extLst>
                    <a:ext uri="{9D8B030D-6E8A-4147-A177-3AD203B41FA5}">
                      <a16:colId xmlns:a16="http://schemas.microsoft.com/office/drawing/2014/main" val="2867792049"/>
                    </a:ext>
                  </a:extLst>
                </a:gridCol>
              </a:tblGrid>
              <a:tr h="883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Designated Label</a:t>
                      </a:r>
                      <a:endParaRPr lang="en-US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206996" marT="206996" marB="2069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2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206996" marT="206996" marB="2069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46097"/>
                  </a:ext>
                </a:extLst>
              </a:tr>
              <a:tr h="735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Below Average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96628"/>
                  </a:ext>
                </a:extLst>
              </a:tr>
              <a:tr h="735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Average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90508"/>
                  </a:ext>
                </a:extLst>
              </a:tr>
              <a:tr h="735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Above Average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994" marR="179397" marT="179397" marB="17939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0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2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4F31-50EE-914B-9853-91756174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Distribution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8354491-3637-4889-90EB-D0FB1277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 outliers is present in the given dataset </a:t>
            </a:r>
          </a:p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 of the venues almost have the same number of Likes. 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C9395628-9BBE-734C-BA4B-00C61AD489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12804"/>
            <a:ext cx="6542117" cy="46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4F31-50EE-914B-9853-91756174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8354491-3637-4889-90EB-D0FB1277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542823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Label 0 contains 14 shopping malls</a:t>
            </a:r>
          </a:p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Label 1 contains 15 shopping malls</a:t>
            </a:r>
          </a:p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Label 2 contains only one shopping mall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/var/folders/c8/8bc0qcxn08q5vgnr90xpt_l00000gn/T/com.microsoft.Word/Content.MSO/50119EAC.tmp">
            <a:extLst>
              <a:ext uri="{FF2B5EF4-FFF2-40B4-BE49-F238E27FC236}">
                <a16:creationId xmlns:a16="http://schemas.microsoft.com/office/drawing/2014/main" id="{701DDA05-D3D9-6A4F-8C64-2F84701EBD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7130" y="467256"/>
            <a:ext cx="5115390" cy="5766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5409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A4791-8B99-3947-8CB4-7DC55D60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559" y="1142512"/>
            <a:ext cx="3971220" cy="324938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K-means clustering plot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0E14BB-068A-214F-98D1-FF12B5865AC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42512"/>
            <a:ext cx="6542117" cy="44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2465-5074-304B-B0E4-18D320A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Scatter Plot of Agglomerative Hierarchical Clustering Labels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00438-68A6-514F-A4B7-C7F556D9DE2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87216"/>
            <a:ext cx="6542117" cy="43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8AEE9-CA8A-BC48-8A32-50E6A232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Dendogram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EB0E6-61B8-6841-BD35-FDB7CC960C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86807"/>
            <a:ext cx="6542117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DATA FINDS THE BEST SHOPPING MALL Applied Data Science Capstone Project  How machine learning improves human learning</vt:lpstr>
      <vt:lpstr>Introduction</vt:lpstr>
      <vt:lpstr>Data Processing</vt:lpstr>
      <vt:lpstr>Methodology</vt:lpstr>
      <vt:lpstr>Data Distribution</vt:lpstr>
      <vt:lpstr>Histogram</vt:lpstr>
      <vt:lpstr>K-means clustering plot</vt:lpstr>
      <vt:lpstr>Scatter Plot of Agglomerative Hierarchical Clustering Labels</vt:lpstr>
      <vt:lpstr>Dendogram</vt:lpstr>
      <vt:lpstr>DBSCAN</vt:lpstr>
      <vt:lpstr>Results</vt:lpstr>
      <vt:lpstr>Discussions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FINDS THE BEST SHOPPING MALL Applied Data Science Capstone Project  How machine learning improves human learning</dc:title>
  <dc:creator>HO 3rd Floor</dc:creator>
  <cp:lastModifiedBy>HO 3rd Floor</cp:lastModifiedBy>
  <cp:revision>1</cp:revision>
  <dcterms:created xsi:type="dcterms:W3CDTF">2019-08-25T09:57:44Z</dcterms:created>
  <dcterms:modified xsi:type="dcterms:W3CDTF">2019-08-25T09:58:11Z</dcterms:modified>
</cp:coreProperties>
</file>