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9"/>
  </p:notesMasterIdLst>
  <p:sldIdLst>
    <p:sldId id="256" r:id="rId3"/>
    <p:sldId id="257" r:id="rId4"/>
    <p:sldId id="260" r:id="rId5"/>
    <p:sldId id="267" r:id="rId6"/>
    <p:sldId id="268" r:id="rId7"/>
    <p:sldId id="269" r:id="rId8"/>
    <p:sldId id="261" r:id="rId9"/>
    <p:sldId id="262" r:id="rId10"/>
    <p:sldId id="272" r:id="rId11"/>
    <p:sldId id="263" r:id="rId12"/>
    <p:sldId id="271" r:id="rId13"/>
    <p:sldId id="273" r:id="rId14"/>
    <p:sldId id="274" r:id="rId15"/>
    <p:sldId id="275"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E38"/>
    <a:srgbClr val="40B6A8"/>
    <a:srgbClr val="C5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C861-53BC-45F2-BD71-32832CFAA1EB}"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D930E-1C0D-40A4-8797-09102CA9C611}" type="slidenum">
              <a:rPr lang="en-IN" smtClean="0"/>
              <a:t>‹#›</a:t>
            </a:fld>
            <a:endParaRPr lang="en-IN"/>
          </a:p>
        </p:txBody>
      </p:sp>
    </p:spTree>
    <p:extLst>
      <p:ext uri="{BB962C8B-B14F-4D97-AF65-F5344CB8AC3E}">
        <p14:creationId xmlns:p14="http://schemas.microsoft.com/office/powerpoint/2010/main" val="19693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D930E-1C0D-40A4-8797-09102CA9C611}" type="slidenum">
              <a:rPr lang="en-IN" smtClean="0"/>
              <a:t>12</a:t>
            </a:fld>
            <a:endParaRPr lang="en-IN"/>
          </a:p>
        </p:txBody>
      </p:sp>
    </p:spTree>
    <p:extLst>
      <p:ext uri="{BB962C8B-B14F-4D97-AF65-F5344CB8AC3E}">
        <p14:creationId xmlns:p14="http://schemas.microsoft.com/office/powerpoint/2010/main" val="2434264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A4BE38">
            <a:alpha val="2000"/>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E85430-178E-1E99-635D-AFEDCE604A1A}"/>
              </a:ext>
            </a:extLst>
          </p:cNvPr>
          <p:cNvSpPr>
            <a:spLocks noGrp="1"/>
          </p:cNvSpPr>
          <p:nvPr>
            <p:ph type="dt" sz="half" idx="10"/>
          </p:nvPr>
        </p:nvSpPr>
        <p:spPr>
          <a:xfrm>
            <a:off x="1432859" y="6356350"/>
            <a:ext cx="2743200" cy="365125"/>
          </a:xfrm>
          <a:prstGeom prst="rect">
            <a:avLst/>
          </a:prstGeom>
        </p:spPr>
        <p:txBody>
          <a:bodyPr/>
          <a:lstStyle/>
          <a:p>
            <a:fld id="{6521246E-1E36-4820-A804-9579070ABA77}" type="datetime1">
              <a:rPr lang="en-IN" smtClean="0"/>
              <a:t>18-08-2024</a:t>
            </a:fld>
            <a:endParaRPr lang="en-IN"/>
          </a:p>
        </p:txBody>
      </p:sp>
      <p:sp>
        <p:nvSpPr>
          <p:cNvPr id="5" name="Footer Placeholder 4">
            <a:extLst>
              <a:ext uri="{FF2B5EF4-FFF2-40B4-BE49-F238E27FC236}">
                <a16:creationId xmlns:a16="http://schemas.microsoft.com/office/drawing/2014/main" id="{A8F2DA09-0C8D-5590-2FEA-7C315B33134E}"/>
              </a:ext>
            </a:extLst>
          </p:cNvPr>
          <p:cNvSpPr>
            <a:spLocks noGrp="1"/>
          </p:cNvSpPr>
          <p:nvPr>
            <p:ph type="ftr" sz="quarter" idx="11"/>
          </p:nvPr>
        </p:nvSpPr>
        <p:spPr>
          <a:xfrm>
            <a:off x="4530012" y="6356350"/>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6BCD2B9E-70DC-491C-3D3D-892DCB8F5DDD}"/>
              </a:ext>
            </a:extLst>
          </p:cNvPr>
          <p:cNvSpPr>
            <a:spLocks noGrp="1"/>
          </p:cNvSpPr>
          <p:nvPr>
            <p:ph type="sldNum" sz="quarter" idx="12"/>
          </p:nvPr>
        </p:nvSpPr>
        <p:spPr>
          <a:xfrm>
            <a:off x="8998765" y="6331436"/>
            <a:ext cx="2743200" cy="365125"/>
          </a:xfrm>
        </p:spPr>
        <p:txBody>
          <a:bodyPr/>
          <a:lstStyle/>
          <a:p>
            <a:fld id="{00A2D872-5107-4608-AAD6-461D36C60BE4}" type="slidenum">
              <a:rPr lang="en-IN" smtClean="0"/>
              <a:t>‹#›</a:t>
            </a:fld>
            <a:endParaRPr lang="en-IN"/>
          </a:p>
        </p:txBody>
      </p:sp>
      <p:sp>
        <p:nvSpPr>
          <p:cNvPr id="7" name="Rectangle 6">
            <a:extLst>
              <a:ext uri="{FF2B5EF4-FFF2-40B4-BE49-F238E27FC236}">
                <a16:creationId xmlns:a16="http://schemas.microsoft.com/office/drawing/2014/main" id="{E8D8E7A2-642B-A755-8B76-418BDCA58F8D}"/>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C7E9B3B-D443-14A1-1CFE-E414AF6CDAD7}"/>
              </a:ext>
            </a:extLst>
          </p:cNvPr>
          <p:cNvSpPr/>
          <p:nvPr userDrawn="1"/>
        </p:nvSpPr>
        <p:spPr>
          <a:xfrm>
            <a:off x="528574" y="153758"/>
            <a:ext cx="11663425" cy="10078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407637-0203-B4C5-4AC7-6867FA3D9108}"/>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DA359F6-CAC5-8DB8-B945-D5F565869186}"/>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E4FDD99-4C45-2FBC-27D5-D8F572FAF2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8200" y="650633"/>
            <a:ext cx="1066800" cy="645871"/>
          </a:xfrm>
          <a:prstGeom prst="rect">
            <a:avLst/>
          </a:prstGeom>
        </p:spPr>
      </p:pic>
      <p:pic>
        <p:nvPicPr>
          <p:cNvPr id="18" name="Picture 17">
            <a:extLst>
              <a:ext uri="{FF2B5EF4-FFF2-40B4-BE49-F238E27FC236}">
                <a16:creationId xmlns:a16="http://schemas.microsoft.com/office/drawing/2014/main" id="{DCF7E014-6005-37D1-84EB-3F5BD4DCBD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560906" y="386108"/>
            <a:ext cx="928916" cy="1031905"/>
          </a:xfrm>
          <a:prstGeom prst="rect">
            <a:avLst/>
          </a:prstGeom>
        </p:spPr>
      </p:pic>
      <p:sp>
        <p:nvSpPr>
          <p:cNvPr id="2" name="TextBox 1">
            <a:extLst>
              <a:ext uri="{FF2B5EF4-FFF2-40B4-BE49-F238E27FC236}">
                <a16:creationId xmlns:a16="http://schemas.microsoft.com/office/drawing/2014/main" id="{F4F7D90D-C733-7A9B-1507-D4BFCD5F467E}"/>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55" name="Partial Circle 54">
            <a:extLst>
              <a:ext uri="{FF2B5EF4-FFF2-40B4-BE49-F238E27FC236}">
                <a16:creationId xmlns:a16="http://schemas.microsoft.com/office/drawing/2014/main" id="{C47BA1E2-719A-026E-824D-E67BA7A2ECEA}"/>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Partial Circle 55">
            <a:extLst>
              <a:ext uri="{FF2B5EF4-FFF2-40B4-BE49-F238E27FC236}">
                <a16:creationId xmlns:a16="http://schemas.microsoft.com/office/drawing/2014/main" id="{A4FF86C9-BB8D-8613-8924-D3D80C7A2015}"/>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Partial Circle 62">
            <a:extLst>
              <a:ext uri="{FF2B5EF4-FFF2-40B4-BE49-F238E27FC236}">
                <a16:creationId xmlns:a16="http://schemas.microsoft.com/office/drawing/2014/main" id="{BD388636-4392-C0E5-AE86-45968C393617}"/>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Partial Circle 65">
            <a:extLst>
              <a:ext uri="{FF2B5EF4-FFF2-40B4-BE49-F238E27FC236}">
                <a16:creationId xmlns:a16="http://schemas.microsoft.com/office/drawing/2014/main" id="{0CC721C5-21AF-61A6-CC08-E4426C443798}"/>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Partial Circle 66">
            <a:extLst>
              <a:ext uri="{FF2B5EF4-FFF2-40B4-BE49-F238E27FC236}">
                <a16:creationId xmlns:a16="http://schemas.microsoft.com/office/drawing/2014/main" id="{209E137D-623D-8E45-5C54-21FE3710864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Partial Circle 68">
            <a:extLst>
              <a:ext uri="{FF2B5EF4-FFF2-40B4-BE49-F238E27FC236}">
                <a16:creationId xmlns:a16="http://schemas.microsoft.com/office/drawing/2014/main" id="{FE620318-E46C-30EF-F06A-F149E238F95B}"/>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Partial Circle 69">
            <a:extLst>
              <a:ext uri="{FF2B5EF4-FFF2-40B4-BE49-F238E27FC236}">
                <a16:creationId xmlns:a16="http://schemas.microsoft.com/office/drawing/2014/main" id="{4B71FE79-E860-066B-A28D-70371881FD48}"/>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Partial Circle 70">
            <a:extLst>
              <a:ext uri="{FF2B5EF4-FFF2-40B4-BE49-F238E27FC236}">
                <a16:creationId xmlns:a16="http://schemas.microsoft.com/office/drawing/2014/main" id="{5C51A49A-0BDD-4B11-DF40-B429C34BAF92}"/>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Partial Circle 72">
            <a:extLst>
              <a:ext uri="{FF2B5EF4-FFF2-40B4-BE49-F238E27FC236}">
                <a16:creationId xmlns:a16="http://schemas.microsoft.com/office/drawing/2014/main" id="{A96DCBAB-1973-F2C4-E54C-3D9DF1BB6E9F}"/>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6" name="Partial Circle 75">
            <a:extLst>
              <a:ext uri="{FF2B5EF4-FFF2-40B4-BE49-F238E27FC236}">
                <a16:creationId xmlns:a16="http://schemas.microsoft.com/office/drawing/2014/main" id="{CB5E3E16-B4FA-BF5B-BE0E-985E8CE21EB5}"/>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Partial Circle 76">
            <a:extLst>
              <a:ext uri="{FF2B5EF4-FFF2-40B4-BE49-F238E27FC236}">
                <a16:creationId xmlns:a16="http://schemas.microsoft.com/office/drawing/2014/main" id="{B0C312F2-B5E9-B66C-1D04-4C43F2E8C092}"/>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Partial Circle 77">
            <a:extLst>
              <a:ext uri="{FF2B5EF4-FFF2-40B4-BE49-F238E27FC236}">
                <a16:creationId xmlns:a16="http://schemas.microsoft.com/office/drawing/2014/main" id="{11048A68-7ED8-93E9-6DD1-6F087F99895E}"/>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704357BC-3846-D254-95C6-F6DFC3C464EC}"/>
              </a:ext>
            </a:extLst>
          </p:cNvPr>
          <p:cNvSpPr txBox="1"/>
          <p:nvPr userDrawn="1"/>
        </p:nvSpPr>
        <p:spPr>
          <a:xfrm>
            <a:off x="838201" y="1558408"/>
            <a:ext cx="10883900" cy="2308324"/>
          </a:xfrm>
          <a:prstGeom prst="rect">
            <a:avLst/>
          </a:prstGeom>
          <a:solidFill>
            <a:srgbClr val="A4BE38">
              <a:alpha val="8000"/>
            </a:srgbClr>
          </a:solidFill>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EEED7-2AF7-A186-0968-38136D523A03}"/>
              </a:ext>
            </a:extLst>
          </p:cNvPr>
          <p:cNvSpPr txBox="1"/>
          <p:nvPr userDrawn="1"/>
        </p:nvSpPr>
        <p:spPr>
          <a:xfrm>
            <a:off x="838200" y="4054992"/>
            <a:ext cx="10883900" cy="1384995"/>
          </a:xfrm>
          <a:prstGeom prst="rect">
            <a:avLst/>
          </a:prstGeom>
          <a:solidFill>
            <a:srgbClr val="40B6A8">
              <a:alpha val="8000"/>
            </a:srgbClr>
          </a:solidFill>
        </p:spPr>
        <p:txBody>
          <a:bodyPr wrap="square" rtlCol="0">
            <a:spAutoFit/>
          </a:bodyPr>
          <a:lstStyle/>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 name="Moon 18">
            <a:extLst>
              <a:ext uri="{FF2B5EF4-FFF2-40B4-BE49-F238E27FC236}">
                <a16:creationId xmlns:a16="http://schemas.microsoft.com/office/drawing/2014/main" id="{21B3BA54-5441-0F82-8F9B-418381543480}"/>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oon 20">
            <a:extLst>
              <a:ext uri="{FF2B5EF4-FFF2-40B4-BE49-F238E27FC236}">
                <a16:creationId xmlns:a16="http://schemas.microsoft.com/office/drawing/2014/main" id="{5F9377EF-5D20-5F74-401E-D0A328B39D5A}"/>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8E0DC73-A6E0-448B-6AC6-6051DBA557C1}"/>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45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861B-A5F4-3DDA-5B76-8969826F819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D5D8-7B1E-A920-3B60-5962BEED379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D6F1B-5DA9-F059-9BC5-359063306780}"/>
              </a:ext>
            </a:extLst>
          </p:cNvPr>
          <p:cNvSpPr>
            <a:spLocks noGrp="1"/>
          </p:cNvSpPr>
          <p:nvPr>
            <p:ph type="dt" sz="half" idx="10"/>
          </p:nvPr>
        </p:nvSpPr>
        <p:spPr>
          <a:xfrm>
            <a:off x="838200" y="6356350"/>
            <a:ext cx="2743200" cy="365125"/>
          </a:xfrm>
          <a:prstGeom prst="rect">
            <a:avLst/>
          </a:prstGeom>
        </p:spPr>
        <p:txBody>
          <a:bodyPr/>
          <a:lstStyle/>
          <a:p>
            <a:fld id="{3EB2472E-F25C-4E54-B9CD-434451C29687}" type="datetime1">
              <a:rPr lang="en-IN" smtClean="0"/>
              <a:t>18-08-2024</a:t>
            </a:fld>
            <a:endParaRPr lang="en-IN"/>
          </a:p>
        </p:txBody>
      </p:sp>
      <p:sp>
        <p:nvSpPr>
          <p:cNvPr id="5" name="Footer Placeholder 4">
            <a:extLst>
              <a:ext uri="{FF2B5EF4-FFF2-40B4-BE49-F238E27FC236}">
                <a16:creationId xmlns:a16="http://schemas.microsoft.com/office/drawing/2014/main" id="{E1EA07DF-F6D3-13C2-A028-1924C6389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59744-ED64-961C-528C-6F98C321A9DE}"/>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28884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0ED-29CA-9B3B-8E83-48063F156C7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C7F01-B56D-27FB-7731-B94EB5869C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2CF4-3EA0-BB98-ED60-6C06EC0ACE6A}"/>
              </a:ext>
            </a:extLst>
          </p:cNvPr>
          <p:cNvSpPr>
            <a:spLocks noGrp="1"/>
          </p:cNvSpPr>
          <p:nvPr>
            <p:ph type="dt" sz="half" idx="10"/>
          </p:nvPr>
        </p:nvSpPr>
        <p:spPr>
          <a:xfrm>
            <a:off x="838200" y="6356350"/>
            <a:ext cx="2743200" cy="365125"/>
          </a:xfrm>
          <a:prstGeom prst="rect">
            <a:avLst/>
          </a:prstGeom>
        </p:spPr>
        <p:txBody>
          <a:bodyPr/>
          <a:lstStyle/>
          <a:p>
            <a:fld id="{D0B9BE43-3615-4ABA-BC31-E2DAB5CBB0F5}" type="datetime1">
              <a:rPr lang="en-IN" smtClean="0"/>
              <a:t>18-08-2024</a:t>
            </a:fld>
            <a:endParaRPr lang="en-IN"/>
          </a:p>
        </p:txBody>
      </p:sp>
      <p:sp>
        <p:nvSpPr>
          <p:cNvPr id="5" name="Footer Placeholder 4">
            <a:extLst>
              <a:ext uri="{FF2B5EF4-FFF2-40B4-BE49-F238E27FC236}">
                <a16:creationId xmlns:a16="http://schemas.microsoft.com/office/drawing/2014/main" id="{2A8FC7C7-EB56-2ED9-5B54-9E16B0DA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4F847-6D3B-EB77-3BB6-2FB1482849CA}"/>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40506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852B-D802-BEF0-9476-80B6F9EA4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A3042E-8EBE-EB09-03B3-36E5E0CC7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90A25-E61A-8DBA-595E-00838DEC2643}"/>
              </a:ext>
            </a:extLst>
          </p:cNvPr>
          <p:cNvSpPr>
            <a:spLocks noGrp="1"/>
          </p:cNvSpPr>
          <p:nvPr>
            <p:ph type="dt" sz="half" idx="10"/>
          </p:nvPr>
        </p:nvSpPr>
        <p:spPr/>
        <p:txBody>
          <a:bodyPr/>
          <a:lstStyle/>
          <a:p>
            <a:fld id="{5BBB1392-11DA-4975-AE4F-7DCF8FE2C178}" type="datetime1">
              <a:rPr lang="en-IN" smtClean="0"/>
              <a:t>18-08-2024</a:t>
            </a:fld>
            <a:endParaRPr lang="en-IN"/>
          </a:p>
        </p:txBody>
      </p:sp>
      <p:sp>
        <p:nvSpPr>
          <p:cNvPr id="5" name="Footer Placeholder 4">
            <a:extLst>
              <a:ext uri="{FF2B5EF4-FFF2-40B4-BE49-F238E27FC236}">
                <a16:creationId xmlns:a16="http://schemas.microsoft.com/office/drawing/2014/main" id="{7D8DBCD1-44C9-6A08-BD38-21593BD7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E2FA3-C3B3-DFE5-8CE5-D221A703D1B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8742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E43-73FC-F48C-B317-7F5A01B63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84202-D0A4-55DD-1253-229ADB86A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C3CA6-38E5-BE78-1D06-D179112069BD}"/>
              </a:ext>
            </a:extLst>
          </p:cNvPr>
          <p:cNvSpPr>
            <a:spLocks noGrp="1"/>
          </p:cNvSpPr>
          <p:nvPr>
            <p:ph type="dt" sz="half" idx="10"/>
          </p:nvPr>
        </p:nvSpPr>
        <p:spPr/>
        <p:txBody>
          <a:bodyPr/>
          <a:lstStyle/>
          <a:p>
            <a:fld id="{26595A3D-C27F-4E9C-80D1-DAC1D9AA0A85}" type="datetime1">
              <a:rPr lang="en-IN" smtClean="0"/>
              <a:t>18-08-2024</a:t>
            </a:fld>
            <a:endParaRPr lang="en-IN"/>
          </a:p>
        </p:txBody>
      </p:sp>
      <p:sp>
        <p:nvSpPr>
          <p:cNvPr id="5" name="Footer Placeholder 4">
            <a:extLst>
              <a:ext uri="{FF2B5EF4-FFF2-40B4-BE49-F238E27FC236}">
                <a16:creationId xmlns:a16="http://schemas.microsoft.com/office/drawing/2014/main" id="{BF021412-C7AF-E1A8-36CD-9AE94352B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A7B42-7EA2-19AE-616F-46F0992106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02142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3829-17CD-C4AC-82AD-6D949E937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58CE3-B2F6-C775-544E-5A12B1AEA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3CA8-D979-5AE1-BB6C-E7A00BD26B23}"/>
              </a:ext>
            </a:extLst>
          </p:cNvPr>
          <p:cNvSpPr>
            <a:spLocks noGrp="1"/>
          </p:cNvSpPr>
          <p:nvPr>
            <p:ph type="dt" sz="half" idx="10"/>
          </p:nvPr>
        </p:nvSpPr>
        <p:spPr/>
        <p:txBody>
          <a:bodyPr/>
          <a:lstStyle/>
          <a:p>
            <a:fld id="{A75246AC-CE13-41EA-8993-ABDE7B2AFEFC}" type="datetime1">
              <a:rPr lang="en-IN" smtClean="0"/>
              <a:t>18-08-2024</a:t>
            </a:fld>
            <a:endParaRPr lang="en-IN"/>
          </a:p>
        </p:txBody>
      </p:sp>
      <p:sp>
        <p:nvSpPr>
          <p:cNvPr id="5" name="Footer Placeholder 4">
            <a:extLst>
              <a:ext uri="{FF2B5EF4-FFF2-40B4-BE49-F238E27FC236}">
                <a16:creationId xmlns:a16="http://schemas.microsoft.com/office/drawing/2014/main" id="{0B0993D4-3B8F-99A4-CBA7-9F46D1384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300D-6808-A2D0-D5CA-7CB266974B61}"/>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05736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2720-A959-9BC8-34F9-E2321F4BA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DB1B8-4BE5-427F-98AF-8A135A6C4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0CE8DF-EA8E-F91A-BEB3-95993D064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749AC9-4EBD-216D-2D62-19DFEE1B42A8}"/>
              </a:ext>
            </a:extLst>
          </p:cNvPr>
          <p:cNvSpPr>
            <a:spLocks noGrp="1"/>
          </p:cNvSpPr>
          <p:nvPr>
            <p:ph type="dt" sz="half" idx="10"/>
          </p:nvPr>
        </p:nvSpPr>
        <p:spPr/>
        <p:txBody>
          <a:bodyPr/>
          <a:lstStyle/>
          <a:p>
            <a:fld id="{5789A460-111C-4963-B36E-D3B8BF95BC4E}" type="datetime1">
              <a:rPr lang="en-IN" smtClean="0"/>
              <a:t>18-08-2024</a:t>
            </a:fld>
            <a:endParaRPr lang="en-IN"/>
          </a:p>
        </p:txBody>
      </p:sp>
      <p:sp>
        <p:nvSpPr>
          <p:cNvPr id="6" name="Footer Placeholder 5">
            <a:extLst>
              <a:ext uri="{FF2B5EF4-FFF2-40B4-BE49-F238E27FC236}">
                <a16:creationId xmlns:a16="http://schemas.microsoft.com/office/drawing/2014/main" id="{57400F24-ECF1-5615-E009-DB1D31667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132D3-E89D-EB00-935D-CFC02BF58EF6}"/>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24449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8D8-D212-B2BF-2EBD-495344DAA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85DCE-2559-B7C8-0A41-6C62871BF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4C782-16B6-3101-AC32-D0895387F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FAA2E-E340-F085-3B41-1814CFC10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DD812-9B20-F67C-9AF6-7C8E20D00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C38DD-12ED-3DD4-CFCD-01F0EC4D8701}"/>
              </a:ext>
            </a:extLst>
          </p:cNvPr>
          <p:cNvSpPr>
            <a:spLocks noGrp="1"/>
          </p:cNvSpPr>
          <p:nvPr>
            <p:ph type="dt" sz="half" idx="10"/>
          </p:nvPr>
        </p:nvSpPr>
        <p:spPr/>
        <p:txBody>
          <a:bodyPr/>
          <a:lstStyle/>
          <a:p>
            <a:fld id="{9DBCD4FB-8DD2-4BF8-82AC-680BD73B1B80}" type="datetime1">
              <a:rPr lang="en-IN" smtClean="0"/>
              <a:t>18-08-2024</a:t>
            </a:fld>
            <a:endParaRPr lang="en-IN"/>
          </a:p>
        </p:txBody>
      </p:sp>
      <p:sp>
        <p:nvSpPr>
          <p:cNvPr id="8" name="Footer Placeholder 7">
            <a:extLst>
              <a:ext uri="{FF2B5EF4-FFF2-40B4-BE49-F238E27FC236}">
                <a16:creationId xmlns:a16="http://schemas.microsoft.com/office/drawing/2014/main" id="{38CAA16E-E426-2294-879B-FC23A6E98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42CFA-1DA5-3DC7-3E13-43979C3BC51C}"/>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72999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914-F6D2-6FBD-F49A-B40F661F45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DFF73-5CC7-6B9D-D15C-42B15B6EA80D}"/>
              </a:ext>
            </a:extLst>
          </p:cNvPr>
          <p:cNvSpPr>
            <a:spLocks noGrp="1"/>
          </p:cNvSpPr>
          <p:nvPr>
            <p:ph type="dt" sz="half" idx="10"/>
          </p:nvPr>
        </p:nvSpPr>
        <p:spPr/>
        <p:txBody>
          <a:bodyPr/>
          <a:lstStyle/>
          <a:p>
            <a:fld id="{8580D0E7-C19F-4E98-AE18-CF122C68666F}" type="datetime1">
              <a:rPr lang="en-IN" smtClean="0"/>
              <a:t>18-08-2024</a:t>
            </a:fld>
            <a:endParaRPr lang="en-IN"/>
          </a:p>
        </p:txBody>
      </p:sp>
      <p:sp>
        <p:nvSpPr>
          <p:cNvPr id="4" name="Footer Placeholder 3">
            <a:extLst>
              <a:ext uri="{FF2B5EF4-FFF2-40B4-BE49-F238E27FC236}">
                <a16:creationId xmlns:a16="http://schemas.microsoft.com/office/drawing/2014/main" id="{7CD3B092-C39C-2D44-4149-77826630AE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55ECFD-E832-1F1A-67D6-0C1DF6D38F2D}"/>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964389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3154D-604A-EF59-ADA5-F51C07B44CA1}"/>
              </a:ext>
            </a:extLst>
          </p:cNvPr>
          <p:cNvSpPr>
            <a:spLocks noGrp="1"/>
          </p:cNvSpPr>
          <p:nvPr>
            <p:ph type="dt" sz="half" idx="10"/>
          </p:nvPr>
        </p:nvSpPr>
        <p:spPr/>
        <p:txBody>
          <a:bodyPr/>
          <a:lstStyle/>
          <a:p>
            <a:fld id="{08EB7953-BC10-409A-B683-B67B6005E516}" type="datetime1">
              <a:rPr lang="en-IN" smtClean="0"/>
              <a:t>18-08-2024</a:t>
            </a:fld>
            <a:endParaRPr lang="en-IN"/>
          </a:p>
        </p:txBody>
      </p:sp>
      <p:sp>
        <p:nvSpPr>
          <p:cNvPr id="3" name="Footer Placeholder 2">
            <a:extLst>
              <a:ext uri="{FF2B5EF4-FFF2-40B4-BE49-F238E27FC236}">
                <a16:creationId xmlns:a16="http://schemas.microsoft.com/office/drawing/2014/main" id="{AD8EF669-3D9C-43A9-909F-43E933486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D58A3-DB7A-7E34-5317-6770DABBB0C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41986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427-61AC-1716-30A1-7226ACF0A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B652F2-CD43-DFA8-8466-DFF8244AD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76407D-E3C4-AD43-8C62-6556CC4E1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7D709-81C2-25DF-5330-F82EC2DA26BD}"/>
              </a:ext>
            </a:extLst>
          </p:cNvPr>
          <p:cNvSpPr>
            <a:spLocks noGrp="1"/>
          </p:cNvSpPr>
          <p:nvPr>
            <p:ph type="dt" sz="half" idx="10"/>
          </p:nvPr>
        </p:nvSpPr>
        <p:spPr/>
        <p:txBody>
          <a:bodyPr/>
          <a:lstStyle/>
          <a:p>
            <a:fld id="{B9A62C8B-DA13-48DE-8891-A964FAB50A37}" type="datetime1">
              <a:rPr lang="en-IN" smtClean="0"/>
              <a:t>18-08-2024</a:t>
            </a:fld>
            <a:endParaRPr lang="en-IN"/>
          </a:p>
        </p:txBody>
      </p:sp>
      <p:sp>
        <p:nvSpPr>
          <p:cNvPr id="6" name="Footer Placeholder 5">
            <a:extLst>
              <a:ext uri="{FF2B5EF4-FFF2-40B4-BE49-F238E27FC236}">
                <a16:creationId xmlns:a16="http://schemas.microsoft.com/office/drawing/2014/main" id="{D919846B-5270-F728-9B28-3F9C0A9C4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84C0E-4FFD-5766-0270-B98025982E8B}"/>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6923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B94-4DF2-B879-E389-BAD1ABD341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CA92E-5595-0A3B-0BAB-5B63B3CCE06B}"/>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1425817-1315-1748-F2AA-94D524FA29ED}"/>
              </a:ext>
            </a:extLst>
          </p:cNvPr>
          <p:cNvSpPr>
            <a:spLocks noGrp="1"/>
          </p:cNvSpPr>
          <p:nvPr>
            <p:ph type="dt" sz="half" idx="10"/>
          </p:nvPr>
        </p:nvSpPr>
        <p:spPr>
          <a:xfrm>
            <a:off x="838200" y="6356350"/>
            <a:ext cx="2743200" cy="365125"/>
          </a:xfrm>
          <a:prstGeom prst="rect">
            <a:avLst/>
          </a:prstGeom>
        </p:spPr>
        <p:txBody>
          <a:bodyPr/>
          <a:lstStyle/>
          <a:p>
            <a:fld id="{C344C51F-0F02-4144-A0BE-3155FBC18648}" type="datetime1">
              <a:rPr lang="en-IN" smtClean="0"/>
              <a:t>18-08-2024</a:t>
            </a:fld>
            <a:endParaRPr lang="en-IN"/>
          </a:p>
        </p:txBody>
      </p:sp>
      <p:sp>
        <p:nvSpPr>
          <p:cNvPr id="5" name="Footer Placeholder 4">
            <a:extLst>
              <a:ext uri="{FF2B5EF4-FFF2-40B4-BE49-F238E27FC236}">
                <a16:creationId xmlns:a16="http://schemas.microsoft.com/office/drawing/2014/main" id="{D0DA3AA0-7477-2679-1D2D-F0564F2C3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4A141-49F7-523F-65CE-40B587D71ACC}"/>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96856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294-2160-40D3-A7C6-94123A6D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77D2B-0DC0-5ABB-A7F8-CF1EBFB1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F067F-7D47-FC4B-13B3-EEAB398E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361AA-395C-EDB6-54DB-413FD0A2C54A}"/>
              </a:ext>
            </a:extLst>
          </p:cNvPr>
          <p:cNvSpPr>
            <a:spLocks noGrp="1"/>
          </p:cNvSpPr>
          <p:nvPr>
            <p:ph type="dt" sz="half" idx="10"/>
          </p:nvPr>
        </p:nvSpPr>
        <p:spPr/>
        <p:txBody>
          <a:bodyPr/>
          <a:lstStyle/>
          <a:p>
            <a:fld id="{91FAB40A-0895-42FB-B26E-B6FD0FA089AC}" type="datetime1">
              <a:rPr lang="en-IN" smtClean="0"/>
              <a:t>18-08-2024</a:t>
            </a:fld>
            <a:endParaRPr lang="en-IN"/>
          </a:p>
        </p:txBody>
      </p:sp>
      <p:sp>
        <p:nvSpPr>
          <p:cNvPr id="6" name="Footer Placeholder 5">
            <a:extLst>
              <a:ext uri="{FF2B5EF4-FFF2-40B4-BE49-F238E27FC236}">
                <a16:creationId xmlns:a16="http://schemas.microsoft.com/office/drawing/2014/main" id="{95E5F6F7-38B8-4920-AA05-EFCFDBD18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F0D20-CF9E-FA23-9F3D-4346EE59E35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4004320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D4C9-637E-B631-EED8-31CBB310C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35EEA-A60C-E391-1235-97C9DF1C8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45B3F-C5A3-5C28-2445-FFE6688251A1}"/>
              </a:ext>
            </a:extLst>
          </p:cNvPr>
          <p:cNvSpPr>
            <a:spLocks noGrp="1"/>
          </p:cNvSpPr>
          <p:nvPr>
            <p:ph type="dt" sz="half" idx="10"/>
          </p:nvPr>
        </p:nvSpPr>
        <p:spPr/>
        <p:txBody>
          <a:bodyPr/>
          <a:lstStyle/>
          <a:p>
            <a:fld id="{5C7AAFBA-9708-45D3-9948-A61C1E3AF8CC}" type="datetime1">
              <a:rPr lang="en-IN" smtClean="0"/>
              <a:t>18-08-2024</a:t>
            </a:fld>
            <a:endParaRPr lang="en-IN"/>
          </a:p>
        </p:txBody>
      </p:sp>
      <p:sp>
        <p:nvSpPr>
          <p:cNvPr id="5" name="Footer Placeholder 4">
            <a:extLst>
              <a:ext uri="{FF2B5EF4-FFF2-40B4-BE49-F238E27FC236}">
                <a16:creationId xmlns:a16="http://schemas.microsoft.com/office/drawing/2014/main" id="{4CF478EA-AB2B-2CD4-A0A7-6FA0F69A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3567C-68F2-060A-C77F-189AAB2B95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76705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35D0F-69D5-0EEC-2910-347F0C47E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FEAEE-5976-6902-8F79-5D957C337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641D-C28E-B7D2-7283-521B2EE0E401}"/>
              </a:ext>
            </a:extLst>
          </p:cNvPr>
          <p:cNvSpPr>
            <a:spLocks noGrp="1"/>
          </p:cNvSpPr>
          <p:nvPr>
            <p:ph type="dt" sz="half" idx="10"/>
          </p:nvPr>
        </p:nvSpPr>
        <p:spPr/>
        <p:txBody>
          <a:bodyPr/>
          <a:lstStyle/>
          <a:p>
            <a:fld id="{3C7A4FC3-DEE2-4323-9633-FAB06608A254}" type="datetime1">
              <a:rPr lang="en-IN" smtClean="0"/>
              <a:t>18-08-2024</a:t>
            </a:fld>
            <a:endParaRPr lang="en-IN"/>
          </a:p>
        </p:txBody>
      </p:sp>
      <p:sp>
        <p:nvSpPr>
          <p:cNvPr id="5" name="Footer Placeholder 4">
            <a:extLst>
              <a:ext uri="{FF2B5EF4-FFF2-40B4-BE49-F238E27FC236}">
                <a16:creationId xmlns:a16="http://schemas.microsoft.com/office/drawing/2014/main" id="{D84CA027-4EC3-C5AE-E762-BC5A46A1A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487E-419E-A963-0005-5ADF3E0CAE4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116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52A3-97D4-4DDC-C46C-1025D4012F4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C7A09-E18F-32BC-905E-77763FEF32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03585-0B3F-98C7-3EB5-2C1F60574AA4}"/>
              </a:ext>
            </a:extLst>
          </p:cNvPr>
          <p:cNvSpPr>
            <a:spLocks noGrp="1"/>
          </p:cNvSpPr>
          <p:nvPr>
            <p:ph type="dt" sz="half" idx="10"/>
          </p:nvPr>
        </p:nvSpPr>
        <p:spPr>
          <a:xfrm>
            <a:off x="838200" y="6356350"/>
            <a:ext cx="2743200" cy="365125"/>
          </a:xfrm>
          <a:prstGeom prst="rect">
            <a:avLst/>
          </a:prstGeom>
        </p:spPr>
        <p:txBody>
          <a:bodyPr/>
          <a:lstStyle/>
          <a:p>
            <a:fld id="{951ECB98-E19D-4297-90E3-0E05FFC6ABAF}" type="datetime1">
              <a:rPr lang="en-IN" smtClean="0"/>
              <a:t>18-08-2024</a:t>
            </a:fld>
            <a:endParaRPr lang="en-IN"/>
          </a:p>
        </p:txBody>
      </p:sp>
      <p:sp>
        <p:nvSpPr>
          <p:cNvPr id="5" name="Footer Placeholder 4">
            <a:extLst>
              <a:ext uri="{FF2B5EF4-FFF2-40B4-BE49-F238E27FC236}">
                <a16:creationId xmlns:a16="http://schemas.microsoft.com/office/drawing/2014/main" id="{7F0F8635-F558-B356-850F-CA6DD1357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B382-9CE1-53A4-646D-893F5691D13F}"/>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77705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11E-78BB-E258-0A49-4E6AB06084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F3350-15BB-7EF6-A22E-A4154ABE6F6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6911D8-2904-9B71-00CC-BF6B1C0CA2F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D6A71-6969-8B82-9710-A72AA9F1CA83}"/>
              </a:ext>
            </a:extLst>
          </p:cNvPr>
          <p:cNvSpPr>
            <a:spLocks noGrp="1"/>
          </p:cNvSpPr>
          <p:nvPr>
            <p:ph type="dt" sz="half" idx="10"/>
          </p:nvPr>
        </p:nvSpPr>
        <p:spPr>
          <a:xfrm>
            <a:off x="838200" y="6356350"/>
            <a:ext cx="2743200" cy="365125"/>
          </a:xfrm>
          <a:prstGeom prst="rect">
            <a:avLst/>
          </a:prstGeom>
        </p:spPr>
        <p:txBody>
          <a:bodyPr/>
          <a:lstStyle/>
          <a:p>
            <a:fld id="{FD5B9C98-5D7F-450A-B8BC-21A14EE9E047}" type="datetime1">
              <a:rPr lang="en-IN" smtClean="0"/>
              <a:t>18-08-2024</a:t>
            </a:fld>
            <a:endParaRPr lang="en-IN"/>
          </a:p>
        </p:txBody>
      </p:sp>
      <p:sp>
        <p:nvSpPr>
          <p:cNvPr id="6" name="Footer Placeholder 5">
            <a:extLst>
              <a:ext uri="{FF2B5EF4-FFF2-40B4-BE49-F238E27FC236}">
                <a16:creationId xmlns:a16="http://schemas.microsoft.com/office/drawing/2014/main" id="{C438AA8F-8A26-60C7-8CFD-E52AF5398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44CC7-A107-D5E0-002C-666D81C11CBD}"/>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6946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53C7-C129-857B-BC74-AFE2514EE98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A8FFC-E855-C300-324C-B983726F78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12570-1D62-9BF0-28CD-29AD6580E57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525307-B7FB-B8E0-35DD-9AA0580689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AD5D5-D7CA-3932-63FD-FE1586E02C3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10FB-9BA3-612A-6D1E-743E5B652AA9}"/>
              </a:ext>
            </a:extLst>
          </p:cNvPr>
          <p:cNvSpPr>
            <a:spLocks noGrp="1"/>
          </p:cNvSpPr>
          <p:nvPr>
            <p:ph type="dt" sz="half" idx="10"/>
          </p:nvPr>
        </p:nvSpPr>
        <p:spPr>
          <a:xfrm>
            <a:off x="838200" y="6356350"/>
            <a:ext cx="2743200" cy="365125"/>
          </a:xfrm>
          <a:prstGeom prst="rect">
            <a:avLst/>
          </a:prstGeom>
        </p:spPr>
        <p:txBody>
          <a:bodyPr/>
          <a:lstStyle/>
          <a:p>
            <a:fld id="{9C47661D-258C-4D01-8B4C-B6CD99B8CB2F}" type="datetime1">
              <a:rPr lang="en-IN" smtClean="0"/>
              <a:t>18-08-2024</a:t>
            </a:fld>
            <a:endParaRPr lang="en-IN"/>
          </a:p>
        </p:txBody>
      </p:sp>
      <p:sp>
        <p:nvSpPr>
          <p:cNvPr id="8" name="Footer Placeholder 7">
            <a:extLst>
              <a:ext uri="{FF2B5EF4-FFF2-40B4-BE49-F238E27FC236}">
                <a16:creationId xmlns:a16="http://schemas.microsoft.com/office/drawing/2014/main" id="{3B12A07C-8F86-1E0B-2922-EB0F1F3AF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0D1D0-2459-76E4-B86C-804A132F2A4B}"/>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8494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FA1B-D866-014A-EA7B-3A0A4A8B9B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BCFD2-C354-A5FC-A9F0-4D994E9AEC10}"/>
              </a:ext>
            </a:extLst>
          </p:cNvPr>
          <p:cNvSpPr>
            <a:spLocks noGrp="1"/>
          </p:cNvSpPr>
          <p:nvPr>
            <p:ph type="dt" sz="half" idx="10"/>
          </p:nvPr>
        </p:nvSpPr>
        <p:spPr>
          <a:xfrm>
            <a:off x="838200" y="6356350"/>
            <a:ext cx="2743200" cy="365125"/>
          </a:xfrm>
          <a:prstGeom prst="rect">
            <a:avLst/>
          </a:prstGeom>
        </p:spPr>
        <p:txBody>
          <a:bodyPr/>
          <a:lstStyle/>
          <a:p>
            <a:fld id="{C743530D-2866-4AF4-A456-CDCF42DA1F5A}" type="datetime1">
              <a:rPr lang="en-IN" smtClean="0"/>
              <a:t>18-08-2024</a:t>
            </a:fld>
            <a:endParaRPr lang="en-IN"/>
          </a:p>
        </p:txBody>
      </p:sp>
      <p:sp>
        <p:nvSpPr>
          <p:cNvPr id="4" name="Footer Placeholder 3">
            <a:extLst>
              <a:ext uri="{FF2B5EF4-FFF2-40B4-BE49-F238E27FC236}">
                <a16:creationId xmlns:a16="http://schemas.microsoft.com/office/drawing/2014/main" id="{EA36E9CB-69AA-8615-24D0-12A96054B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29E875-5E66-2BF5-0E7B-EEF38AEE7DA7}"/>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19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F9F5B-60EC-B75E-0C74-6CFA4B747300}"/>
              </a:ext>
            </a:extLst>
          </p:cNvPr>
          <p:cNvSpPr>
            <a:spLocks noGrp="1"/>
          </p:cNvSpPr>
          <p:nvPr>
            <p:ph type="dt" sz="half" idx="10"/>
          </p:nvPr>
        </p:nvSpPr>
        <p:spPr>
          <a:xfrm>
            <a:off x="838200" y="6356350"/>
            <a:ext cx="2743200" cy="365125"/>
          </a:xfrm>
          <a:prstGeom prst="rect">
            <a:avLst/>
          </a:prstGeom>
        </p:spPr>
        <p:txBody>
          <a:bodyPr/>
          <a:lstStyle/>
          <a:p>
            <a:fld id="{73A1C1CF-C624-4290-BFBB-96B09DE52931}" type="datetime1">
              <a:rPr lang="en-IN" smtClean="0"/>
              <a:t>18-08-2024</a:t>
            </a:fld>
            <a:endParaRPr lang="en-IN"/>
          </a:p>
        </p:txBody>
      </p:sp>
      <p:sp>
        <p:nvSpPr>
          <p:cNvPr id="3" name="Footer Placeholder 2">
            <a:extLst>
              <a:ext uri="{FF2B5EF4-FFF2-40B4-BE49-F238E27FC236}">
                <a16:creationId xmlns:a16="http://schemas.microsoft.com/office/drawing/2014/main" id="{41FFDF28-8C20-6086-A204-B6F43BCB4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625C6-0D47-16E3-5BC9-348F7EF32651}"/>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72679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9DE4-4F88-F907-3169-21AB89BCAD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9BBD9-82B8-35D5-9DBB-A1E7D14C257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ACFD78-02B1-8C7D-7F26-6D65E60F761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85AE-D0AB-3A29-F4AB-CEE3B3A9B7ED}"/>
              </a:ext>
            </a:extLst>
          </p:cNvPr>
          <p:cNvSpPr>
            <a:spLocks noGrp="1"/>
          </p:cNvSpPr>
          <p:nvPr>
            <p:ph type="dt" sz="half" idx="10"/>
          </p:nvPr>
        </p:nvSpPr>
        <p:spPr>
          <a:xfrm>
            <a:off x="838200" y="6356350"/>
            <a:ext cx="2743200" cy="365125"/>
          </a:xfrm>
          <a:prstGeom prst="rect">
            <a:avLst/>
          </a:prstGeom>
        </p:spPr>
        <p:txBody>
          <a:bodyPr/>
          <a:lstStyle/>
          <a:p>
            <a:fld id="{4148FCA2-245B-4317-A416-6CF9378F20CA}" type="datetime1">
              <a:rPr lang="en-IN" smtClean="0"/>
              <a:t>18-08-2024</a:t>
            </a:fld>
            <a:endParaRPr lang="en-IN"/>
          </a:p>
        </p:txBody>
      </p:sp>
      <p:sp>
        <p:nvSpPr>
          <p:cNvPr id="6" name="Footer Placeholder 5">
            <a:extLst>
              <a:ext uri="{FF2B5EF4-FFF2-40B4-BE49-F238E27FC236}">
                <a16:creationId xmlns:a16="http://schemas.microsoft.com/office/drawing/2014/main" id="{C3DDCC03-C186-8C75-5CA1-DBA241D41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CAEB0-D9D2-052A-3960-283D17AEA3E5}"/>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49503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20E-D358-C246-2C44-FC1C4DC7AA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BB43EA-ACBD-DE69-68DB-D3C58BF2EE1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38626-B713-71AC-2678-62AF82D0B1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801BB-C8ED-9DE6-2471-EA9761D8F3E5}"/>
              </a:ext>
            </a:extLst>
          </p:cNvPr>
          <p:cNvSpPr>
            <a:spLocks noGrp="1"/>
          </p:cNvSpPr>
          <p:nvPr>
            <p:ph type="dt" sz="half" idx="10"/>
          </p:nvPr>
        </p:nvSpPr>
        <p:spPr>
          <a:xfrm>
            <a:off x="838200" y="6356350"/>
            <a:ext cx="2743200" cy="365125"/>
          </a:xfrm>
          <a:prstGeom prst="rect">
            <a:avLst/>
          </a:prstGeom>
        </p:spPr>
        <p:txBody>
          <a:bodyPr/>
          <a:lstStyle/>
          <a:p>
            <a:fld id="{E5C2738A-3B8C-4B77-87F6-4716FE3EC1C0}" type="datetime1">
              <a:rPr lang="en-IN" smtClean="0"/>
              <a:t>18-08-2024</a:t>
            </a:fld>
            <a:endParaRPr lang="en-IN"/>
          </a:p>
        </p:txBody>
      </p:sp>
      <p:sp>
        <p:nvSpPr>
          <p:cNvPr id="6" name="Footer Placeholder 5">
            <a:extLst>
              <a:ext uri="{FF2B5EF4-FFF2-40B4-BE49-F238E27FC236}">
                <a16:creationId xmlns:a16="http://schemas.microsoft.com/office/drawing/2014/main" id="{3EB9A1E0-70DB-B77E-E2DA-D48A4BAAE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1BA98-D683-7459-8515-BC679E789D53}"/>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3252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4C5BCA-086B-964D-67BA-55F27F7EB0E9}"/>
              </a:ext>
            </a:extLst>
          </p:cNvPr>
          <p:cNvSpPr>
            <a:spLocks noGrp="1"/>
          </p:cNvSpPr>
          <p:nvPr>
            <p:ph type="dt" sz="half" idx="2"/>
          </p:nvPr>
        </p:nvSpPr>
        <p:spPr>
          <a:xfrm>
            <a:off x="1434508" y="63687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CC83-821C-47D8-92FB-7971B7FEB443}" type="datetime1">
              <a:rPr lang="en-IN" smtClean="0"/>
              <a:t>18-08-2024</a:t>
            </a:fld>
            <a:endParaRPr lang="en-IN" dirty="0"/>
          </a:p>
        </p:txBody>
      </p:sp>
      <p:sp>
        <p:nvSpPr>
          <p:cNvPr id="5" name="Footer Placeholder 4">
            <a:extLst>
              <a:ext uri="{FF2B5EF4-FFF2-40B4-BE49-F238E27FC236}">
                <a16:creationId xmlns:a16="http://schemas.microsoft.com/office/drawing/2014/main" id="{4E7F8C5C-3721-F408-AB71-0963ED23E2FB}"/>
              </a:ext>
            </a:extLst>
          </p:cNvPr>
          <p:cNvSpPr>
            <a:spLocks noGrp="1"/>
          </p:cNvSpPr>
          <p:nvPr>
            <p:ph type="ftr" sz="quarter" idx="3"/>
          </p:nvPr>
        </p:nvSpPr>
        <p:spPr>
          <a:xfrm>
            <a:off x="4574094" y="63559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6A10B25-F469-B414-3C9A-88A6E6218493}"/>
              </a:ext>
            </a:extLst>
          </p:cNvPr>
          <p:cNvSpPr>
            <a:spLocks noGrp="1"/>
          </p:cNvSpPr>
          <p:nvPr>
            <p:ph type="sldNum" sz="quarter" idx="4"/>
          </p:nvPr>
        </p:nvSpPr>
        <p:spPr>
          <a:xfrm>
            <a:off x="9055720" y="63559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2D872-5107-4608-AAD6-461D36C60BE4}" type="slidenum">
              <a:rPr lang="en-IN" smtClean="0"/>
              <a:t>‹#›</a:t>
            </a:fld>
            <a:endParaRPr lang="en-IN"/>
          </a:p>
        </p:txBody>
      </p:sp>
      <p:sp>
        <p:nvSpPr>
          <p:cNvPr id="9" name="Rectangle 8">
            <a:extLst>
              <a:ext uri="{FF2B5EF4-FFF2-40B4-BE49-F238E27FC236}">
                <a16:creationId xmlns:a16="http://schemas.microsoft.com/office/drawing/2014/main" id="{C3C8E8DD-1B0B-D58B-B6D7-097F236C9D0A}"/>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F4A3E9C-2778-B581-1228-EC3198C2804E}"/>
              </a:ext>
            </a:extLst>
          </p:cNvPr>
          <p:cNvSpPr/>
          <p:nvPr userDrawn="1"/>
        </p:nvSpPr>
        <p:spPr>
          <a:xfrm>
            <a:off x="147140" y="157545"/>
            <a:ext cx="12044860" cy="86490"/>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E864F0D-EF68-D673-5533-7BA97B0E3010}"/>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7BF1B71-1D48-0686-FC37-3F38B9284D17}"/>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A365E53-4786-8C81-3166-03077B78212B}"/>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17" name="Partial Circle 16">
            <a:extLst>
              <a:ext uri="{FF2B5EF4-FFF2-40B4-BE49-F238E27FC236}">
                <a16:creationId xmlns:a16="http://schemas.microsoft.com/office/drawing/2014/main" id="{B596076D-7B91-2E8C-43CA-5F7C64DABFD7}"/>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FB6FAF4-DFAC-E340-2A64-1F7F9CC6A4EF}"/>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Partial Circle 19">
            <a:extLst>
              <a:ext uri="{FF2B5EF4-FFF2-40B4-BE49-F238E27FC236}">
                <a16:creationId xmlns:a16="http://schemas.microsoft.com/office/drawing/2014/main" id="{C7531CA9-14A9-06B7-0844-1DB35381A9D0}"/>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Partial Circle 21">
            <a:extLst>
              <a:ext uri="{FF2B5EF4-FFF2-40B4-BE49-F238E27FC236}">
                <a16:creationId xmlns:a16="http://schemas.microsoft.com/office/drawing/2014/main" id="{02FB1BD8-34B3-3753-710E-AD0A454585E0}"/>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Partial Circle 22">
            <a:extLst>
              <a:ext uri="{FF2B5EF4-FFF2-40B4-BE49-F238E27FC236}">
                <a16:creationId xmlns:a16="http://schemas.microsoft.com/office/drawing/2014/main" id="{6B2429FE-FE46-2ABE-37F7-49C4DB0B641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Partial Circle 23">
            <a:extLst>
              <a:ext uri="{FF2B5EF4-FFF2-40B4-BE49-F238E27FC236}">
                <a16:creationId xmlns:a16="http://schemas.microsoft.com/office/drawing/2014/main" id="{D3B1A401-9415-F5EA-7E88-2CCC958C6AB3}"/>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Partial Circle 24">
            <a:extLst>
              <a:ext uri="{FF2B5EF4-FFF2-40B4-BE49-F238E27FC236}">
                <a16:creationId xmlns:a16="http://schemas.microsoft.com/office/drawing/2014/main" id="{FA523D96-5D89-3284-EC1C-5618EE08BC93}"/>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Partial Circle 25">
            <a:extLst>
              <a:ext uri="{FF2B5EF4-FFF2-40B4-BE49-F238E27FC236}">
                <a16:creationId xmlns:a16="http://schemas.microsoft.com/office/drawing/2014/main" id="{79CB9FFC-7AD0-7EFD-F607-3485DEBBB0A0}"/>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E260DC7A-EF93-8FB9-0B31-4599E2D7E57D}"/>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Partial Circle 27">
            <a:extLst>
              <a:ext uri="{FF2B5EF4-FFF2-40B4-BE49-F238E27FC236}">
                <a16:creationId xmlns:a16="http://schemas.microsoft.com/office/drawing/2014/main" id="{51330DD6-9DA7-AEB4-4711-55CB5089BCA7}"/>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Partial Circle 28">
            <a:extLst>
              <a:ext uri="{FF2B5EF4-FFF2-40B4-BE49-F238E27FC236}">
                <a16:creationId xmlns:a16="http://schemas.microsoft.com/office/drawing/2014/main" id="{11C60787-4B0F-6B60-1B6B-3E7F399187C8}"/>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Partial Circle 29">
            <a:extLst>
              <a:ext uri="{FF2B5EF4-FFF2-40B4-BE49-F238E27FC236}">
                <a16:creationId xmlns:a16="http://schemas.microsoft.com/office/drawing/2014/main" id="{76352354-81EF-91A3-1735-4CC7EF565DC2}"/>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oon 32">
            <a:extLst>
              <a:ext uri="{FF2B5EF4-FFF2-40B4-BE49-F238E27FC236}">
                <a16:creationId xmlns:a16="http://schemas.microsoft.com/office/drawing/2014/main" id="{B28F1243-97E8-64F1-BBE4-AC6424767423}"/>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oon 33">
            <a:extLst>
              <a:ext uri="{FF2B5EF4-FFF2-40B4-BE49-F238E27FC236}">
                <a16:creationId xmlns:a16="http://schemas.microsoft.com/office/drawing/2014/main" id="{31288297-46CA-6824-C48E-8C54B96F507F}"/>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AE20E77-D5B0-5DDE-CCC8-616FA6421D3D}"/>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27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A0DA6-3013-E5B6-CCFC-64857E0F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5F15C-626C-BEF5-6803-95B6289D2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37C87-AE68-54ED-69BA-84505D88B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6933-00C8-4932-999E-8105AC809315}" type="datetime1">
              <a:rPr lang="en-IN" smtClean="0"/>
              <a:t>18-08-2024</a:t>
            </a:fld>
            <a:endParaRPr lang="en-IN"/>
          </a:p>
        </p:txBody>
      </p:sp>
      <p:sp>
        <p:nvSpPr>
          <p:cNvPr id="5" name="Footer Placeholder 4">
            <a:extLst>
              <a:ext uri="{FF2B5EF4-FFF2-40B4-BE49-F238E27FC236}">
                <a16:creationId xmlns:a16="http://schemas.microsoft.com/office/drawing/2014/main" id="{D587E6EB-82F1-4583-C587-98F18F90E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0C44A5-9414-1BA7-C4DF-D06D4DDB0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ED696-F920-4E98-9C64-44FE405B63CC}" type="slidenum">
              <a:rPr lang="en-IN" smtClean="0"/>
              <a:t>‹#›</a:t>
            </a:fld>
            <a:endParaRPr lang="en-IN"/>
          </a:p>
        </p:txBody>
      </p:sp>
    </p:spTree>
    <p:extLst>
      <p:ext uri="{BB962C8B-B14F-4D97-AF65-F5344CB8AC3E}">
        <p14:creationId xmlns:p14="http://schemas.microsoft.com/office/powerpoint/2010/main" val="196854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38B50-3422-08BF-9838-474CD772BFB3}"/>
              </a:ext>
            </a:extLst>
          </p:cNvPr>
          <p:cNvSpPr txBox="1"/>
          <p:nvPr/>
        </p:nvSpPr>
        <p:spPr>
          <a:xfrm>
            <a:off x="838201" y="1545770"/>
            <a:ext cx="10883899" cy="3046988"/>
          </a:xfrm>
          <a:prstGeom prst="rect">
            <a:avLst/>
          </a:prstGeom>
          <a:solidFill>
            <a:schemeClr val="bg1">
              <a:alpha val="8000"/>
            </a:schemeClr>
          </a:solidFill>
          <a:ln>
            <a:solidFill>
              <a:schemeClr val="bg1"/>
            </a:solidFill>
          </a:ln>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fontAlgn="base"/>
            <a:r>
              <a:rPr lang="en-US" sz="4800" b="1" i="0" dirty="0">
                <a:solidFill>
                  <a:srgbClr val="202124"/>
                </a:solidFill>
                <a:effectLst/>
                <a:highlight>
                  <a:srgbClr val="FFFFFF"/>
                </a:highlight>
                <a:latin typeface="Times New Roman" panose="02020603050405020304" pitchFamily="18" charset="0"/>
                <a:cs typeface="Times New Roman" panose="02020603050405020304" pitchFamily="18" charset="0"/>
              </a:rPr>
              <a:t>Global Electric Vehicle Sales Data </a:t>
            </a:r>
          </a:p>
          <a:p>
            <a:pPr algn="ctr" fontAlgn="base"/>
            <a:r>
              <a:rPr lang="en-US" sz="4800" b="1" i="0" dirty="0">
                <a:solidFill>
                  <a:srgbClr val="202124"/>
                </a:solidFill>
                <a:effectLst/>
                <a:highlight>
                  <a:srgbClr val="FFFFFF"/>
                </a:highlight>
                <a:latin typeface="Times New Roman" panose="02020603050405020304" pitchFamily="18" charset="0"/>
                <a:cs typeface="Times New Roman" panose="02020603050405020304" pitchFamily="18" charset="0"/>
              </a:rPr>
              <a:t>(2010-2024)</a:t>
            </a: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E19993-FE5D-362E-D32F-E9D11D06FFAB}"/>
              </a:ext>
            </a:extLst>
          </p:cNvPr>
          <p:cNvSpPr txBox="1"/>
          <p:nvPr/>
        </p:nvSpPr>
        <p:spPr>
          <a:xfrm>
            <a:off x="838200" y="4054992"/>
            <a:ext cx="10883900" cy="1384995"/>
          </a:xfrm>
          <a:prstGeom prst="rect">
            <a:avLst/>
          </a:prstGeom>
          <a:solidFill>
            <a:schemeClr val="bg1">
              <a:alpha val="8000"/>
            </a:schemeClr>
          </a:solidFill>
          <a:ln>
            <a:solidFill>
              <a:schemeClr val="bg1"/>
            </a:solidFill>
          </a:ln>
        </p:spPr>
        <p:txBody>
          <a:bodyPr wrap="square" rtlCol="0">
            <a:spAutoFit/>
          </a:bodyPr>
          <a:lstStyle/>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en-IN" sz="2800" i="1" dirty="0">
                <a:solidFill>
                  <a:schemeClr val="accent5">
                    <a:lumMod val="50000"/>
                  </a:schemeClr>
                </a:solidFill>
                <a:latin typeface="Times New Roman" panose="02020603050405020304" pitchFamily="18" charset="0"/>
                <a:cs typeface="Times New Roman" panose="02020603050405020304" pitchFamily="18" charset="0"/>
              </a:rPr>
              <a:t>Mohammed sabith</a:t>
            </a: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Moon 1">
            <a:extLst>
              <a:ext uri="{FF2B5EF4-FFF2-40B4-BE49-F238E27FC236}">
                <a16:creationId xmlns:a16="http://schemas.microsoft.com/office/drawing/2014/main" id="{8DA263D1-7964-348C-66E7-82FAFC990D01}"/>
              </a:ext>
            </a:extLst>
          </p:cNvPr>
          <p:cNvSpPr/>
          <p:nvPr/>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oon 2">
            <a:extLst>
              <a:ext uri="{FF2B5EF4-FFF2-40B4-BE49-F238E27FC236}">
                <a16:creationId xmlns:a16="http://schemas.microsoft.com/office/drawing/2014/main" id="{A245DC09-7F52-8B33-F999-8BDD4F58ED72}"/>
              </a:ext>
            </a:extLst>
          </p:cNvPr>
          <p:cNvSpPr/>
          <p:nvPr/>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83A771-4134-91DE-6172-51ABABFE8FD8}"/>
              </a:ext>
            </a:extLst>
          </p:cNvPr>
          <p:cNvSpPr/>
          <p:nvPr/>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52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10</a:t>
            </a:fld>
            <a:endParaRPr lang="en-IN"/>
          </a:p>
        </p:txBody>
      </p:sp>
      <p:pic>
        <p:nvPicPr>
          <p:cNvPr id="10" name="Content Placeholder 9">
            <a:extLst>
              <a:ext uri="{FF2B5EF4-FFF2-40B4-BE49-F238E27FC236}">
                <a16:creationId xmlns:a16="http://schemas.microsoft.com/office/drawing/2014/main" id="{FEC534B1-3E78-9D22-AAB4-DA8158B0D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46" y="1017587"/>
            <a:ext cx="11269774" cy="4545012"/>
          </a:xfrm>
        </p:spPr>
      </p:pic>
    </p:spTree>
    <p:extLst>
      <p:ext uri="{BB962C8B-B14F-4D97-AF65-F5344CB8AC3E}">
        <p14:creationId xmlns:p14="http://schemas.microsoft.com/office/powerpoint/2010/main" val="333298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8DBA-6057-A6F6-46C8-9DA3AE1B377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BEC34C7-5C65-8275-227F-F7626C738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727" y="1825625"/>
            <a:ext cx="8596545" cy="4351338"/>
          </a:xfrm>
        </p:spPr>
      </p:pic>
      <p:sp>
        <p:nvSpPr>
          <p:cNvPr id="4" name="Slide Number Placeholder 3">
            <a:extLst>
              <a:ext uri="{FF2B5EF4-FFF2-40B4-BE49-F238E27FC236}">
                <a16:creationId xmlns:a16="http://schemas.microsoft.com/office/drawing/2014/main" id="{B47DD791-9805-F85D-5603-5349797C1B5A}"/>
              </a:ext>
            </a:extLst>
          </p:cNvPr>
          <p:cNvSpPr>
            <a:spLocks noGrp="1"/>
          </p:cNvSpPr>
          <p:nvPr>
            <p:ph type="sldNum" sz="quarter" idx="12"/>
          </p:nvPr>
        </p:nvSpPr>
        <p:spPr/>
        <p:txBody>
          <a:bodyPr/>
          <a:lstStyle/>
          <a:p>
            <a:fld id="{00A2D872-5107-4608-AAD6-461D36C60BE4}" type="slidenum">
              <a:rPr lang="en-IN" smtClean="0"/>
              <a:t>11</a:t>
            </a:fld>
            <a:endParaRPr lang="en-IN"/>
          </a:p>
        </p:txBody>
      </p:sp>
    </p:spTree>
    <p:extLst>
      <p:ext uri="{BB962C8B-B14F-4D97-AF65-F5344CB8AC3E}">
        <p14:creationId xmlns:p14="http://schemas.microsoft.com/office/powerpoint/2010/main" val="356195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BF59AE-952F-DE19-9B6E-DF34F2758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34" y="3518666"/>
            <a:ext cx="9889068" cy="2988860"/>
          </a:xfrm>
          <a:prstGeom prst="rect">
            <a:avLst/>
          </a:prstGeom>
        </p:spPr>
      </p:pic>
      <p:pic>
        <p:nvPicPr>
          <p:cNvPr id="6" name="Content Placeholder 5">
            <a:extLst>
              <a:ext uri="{FF2B5EF4-FFF2-40B4-BE49-F238E27FC236}">
                <a16:creationId xmlns:a16="http://schemas.microsoft.com/office/drawing/2014/main" id="{A132422D-8230-8BBC-E736-9CA575B31AC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0466" y="285294"/>
            <a:ext cx="10515600" cy="3384934"/>
          </a:xfrm>
        </p:spPr>
      </p:pic>
      <p:sp>
        <p:nvSpPr>
          <p:cNvPr id="4" name="Slide Number Placeholder 3">
            <a:extLst>
              <a:ext uri="{FF2B5EF4-FFF2-40B4-BE49-F238E27FC236}">
                <a16:creationId xmlns:a16="http://schemas.microsoft.com/office/drawing/2014/main" id="{3931F623-492B-FEDD-9CCA-34D30A98FAE1}"/>
              </a:ext>
            </a:extLst>
          </p:cNvPr>
          <p:cNvSpPr>
            <a:spLocks noGrp="1"/>
          </p:cNvSpPr>
          <p:nvPr>
            <p:ph type="sldNum" sz="quarter" idx="12"/>
          </p:nvPr>
        </p:nvSpPr>
        <p:spPr/>
        <p:txBody>
          <a:bodyPr/>
          <a:lstStyle/>
          <a:p>
            <a:fld id="{00A2D872-5107-4608-AAD6-461D36C60BE4}" type="slidenum">
              <a:rPr lang="en-IN" smtClean="0"/>
              <a:t>12</a:t>
            </a:fld>
            <a:endParaRPr lang="en-IN"/>
          </a:p>
        </p:txBody>
      </p:sp>
    </p:spTree>
    <p:extLst>
      <p:ext uri="{BB962C8B-B14F-4D97-AF65-F5344CB8AC3E}">
        <p14:creationId xmlns:p14="http://schemas.microsoft.com/office/powerpoint/2010/main" val="59910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E462BB-AA02-C4BE-9CFE-6A1EDA92F73E}"/>
              </a:ext>
            </a:extLst>
          </p:cNvPr>
          <p:cNvSpPr>
            <a:spLocks noGrp="1"/>
          </p:cNvSpPr>
          <p:nvPr>
            <p:ph type="sldNum" sz="quarter" idx="12"/>
          </p:nvPr>
        </p:nvSpPr>
        <p:spPr/>
        <p:txBody>
          <a:bodyPr/>
          <a:lstStyle/>
          <a:p>
            <a:fld id="{00A2D872-5107-4608-AAD6-461D36C60BE4}" type="slidenum">
              <a:rPr lang="en-IN" smtClean="0"/>
              <a:t>13</a:t>
            </a:fld>
            <a:endParaRPr lang="en-IN"/>
          </a:p>
        </p:txBody>
      </p:sp>
      <p:pic>
        <p:nvPicPr>
          <p:cNvPr id="6" name="Picture 5">
            <a:extLst>
              <a:ext uri="{FF2B5EF4-FFF2-40B4-BE49-F238E27FC236}">
                <a16:creationId xmlns:a16="http://schemas.microsoft.com/office/drawing/2014/main" id="{E2722096-2A0A-137C-278B-4228608B1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37" y="928111"/>
            <a:ext cx="9180594" cy="5001778"/>
          </a:xfrm>
          <a:prstGeom prst="rect">
            <a:avLst/>
          </a:prstGeom>
        </p:spPr>
      </p:pic>
    </p:spTree>
    <p:extLst>
      <p:ext uri="{BB962C8B-B14F-4D97-AF65-F5344CB8AC3E}">
        <p14:creationId xmlns:p14="http://schemas.microsoft.com/office/powerpoint/2010/main" val="7935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018F4E-ECBC-B15F-9BA3-5133438AA4C7}"/>
              </a:ext>
            </a:extLst>
          </p:cNvPr>
          <p:cNvSpPr>
            <a:spLocks noGrp="1"/>
          </p:cNvSpPr>
          <p:nvPr>
            <p:ph type="sldNum" sz="quarter" idx="12"/>
          </p:nvPr>
        </p:nvSpPr>
        <p:spPr/>
        <p:txBody>
          <a:bodyPr/>
          <a:lstStyle/>
          <a:p>
            <a:fld id="{00A2D872-5107-4608-AAD6-461D36C60BE4}" type="slidenum">
              <a:rPr lang="en-IN" smtClean="0"/>
              <a:t>14</a:t>
            </a:fld>
            <a:endParaRPr lang="en-IN"/>
          </a:p>
        </p:txBody>
      </p:sp>
      <p:pic>
        <p:nvPicPr>
          <p:cNvPr id="4" name="Picture 3">
            <a:extLst>
              <a:ext uri="{FF2B5EF4-FFF2-40B4-BE49-F238E27FC236}">
                <a16:creationId xmlns:a16="http://schemas.microsoft.com/office/drawing/2014/main" id="{415C14D2-4644-2FED-8322-AD580AD6F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271" y="566922"/>
            <a:ext cx="9235458" cy="5724155"/>
          </a:xfrm>
          <a:prstGeom prst="rect">
            <a:avLst/>
          </a:prstGeom>
        </p:spPr>
      </p:pic>
    </p:spTree>
    <p:extLst>
      <p:ext uri="{BB962C8B-B14F-4D97-AF65-F5344CB8AC3E}">
        <p14:creationId xmlns:p14="http://schemas.microsoft.com/office/powerpoint/2010/main" val="18249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pPr marL="0" indent="0">
              <a:buNone/>
            </a:pPr>
            <a:r>
              <a:rPr lang="en-US" dirty="0"/>
              <a:t>Each type of electric vehicle has its own benefits and meets different needs. Battery Electric Vehicles (BEVs) produce no emissions and cost less to run but need charging stations. Fuel Cell Electric Vehicles (FCEVs) can refuel quickly and go long distances, but they face challenges with fueling stations and production. Plug-in Hybrid Electric Vehicles (PHEVs) offer flexibility and lower emissions, but they are more complicated and still use gas for longer trips. Knowing about these options helps people choose the right vehicle based on how they drive and their environmental goals.</a:t>
            </a:r>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15</a:t>
            </a:fld>
            <a:endParaRPr lang="en-IN"/>
          </a:p>
        </p:txBody>
      </p:sp>
    </p:spTree>
    <p:extLst>
      <p:ext uri="{BB962C8B-B14F-4D97-AF65-F5344CB8AC3E}">
        <p14:creationId xmlns:p14="http://schemas.microsoft.com/office/powerpoint/2010/main" val="169717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err="1"/>
              <a:t>kaggle</a:t>
            </a:r>
            <a:r>
              <a:rPr lang="en-US" dirty="0"/>
              <a:t> </a:t>
            </a:r>
          </a:p>
          <a:p>
            <a:r>
              <a:rPr lang="en-US" dirty="0" err="1"/>
              <a:t>Github</a:t>
            </a:r>
            <a:endParaRPr lang="en-US" dirty="0"/>
          </a:p>
          <a:p>
            <a:r>
              <a:rPr lang="en-US" dirty="0"/>
              <a:t> </a:t>
            </a:r>
            <a:r>
              <a:rPr lang="en-US" dirty="0" err="1"/>
              <a:t>sklearn,numpy,matplotlib,pandas,seaborn</a:t>
            </a:r>
            <a:r>
              <a:rPr lang="en-US" dirty="0"/>
              <a:t> documentation</a:t>
            </a:r>
          </a:p>
          <a:p>
            <a:r>
              <a:rPr lang="en-US" dirty="0"/>
              <a:t> </a:t>
            </a:r>
            <a:r>
              <a:rPr lang="en-US" dirty="0" err="1"/>
              <a:t>youtube</a:t>
            </a:r>
            <a:endParaRPr lang="en-US"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16</a:t>
            </a:fld>
            <a:endParaRPr lang="en-IN"/>
          </a:p>
        </p:txBody>
      </p:sp>
    </p:spTree>
    <p:extLst>
      <p:ext uri="{BB962C8B-B14F-4D97-AF65-F5344CB8AC3E}">
        <p14:creationId xmlns:p14="http://schemas.microsoft.com/office/powerpoint/2010/main" val="17856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1253331"/>
            <a:ext cx="10515600" cy="4351338"/>
          </a:xfrm>
        </p:spPr>
        <p:txBody>
          <a:bodyPr/>
          <a:lstStyle/>
          <a:p>
            <a:pPr marL="0" indent="0">
              <a:buNone/>
            </a:pPr>
            <a:r>
              <a:rPr lang="en-US" dirty="0"/>
              <a:t>Electric vehicles (EVs) have rapidly evolved from early innovations to become a key component of the transportation industry. This document traces the history of EVs, their technological advancements, and the different types of EVs available today. Through data visualizations and analysis, it highlights global EV trends, the growth in sales, and the distribution of powertrain types across regions. The resurgence of EVs underscores their potential to transform transportation and contribute to a more sustainable future.</a:t>
            </a:r>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a:t>
            </a:fld>
            <a:endParaRPr lang="en-IN"/>
          </a:p>
        </p:txBody>
      </p:sp>
    </p:spTree>
    <p:extLst>
      <p:ext uri="{BB962C8B-B14F-4D97-AF65-F5344CB8AC3E}">
        <p14:creationId xmlns:p14="http://schemas.microsoft.com/office/powerpoint/2010/main" val="2176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a:xfrm>
            <a:off x="838200" y="679063"/>
            <a:ext cx="10515600" cy="1325563"/>
          </a:xfrm>
        </p:spPr>
        <p:txBody>
          <a:bodyPr/>
          <a:lstStyle/>
          <a:p>
            <a:r>
              <a:rPr lang="en-IN" dirty="0"/>
              <a:t>Data Overview</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2004626"/>
            <a:ext cx="10515600" cy="4351338"/>
          </a:xfrm>
        </p:spPr>
        <p:txBody>
          <a:bodyPr/>
          <a:lstStyle/>
          <a:p>
            <a:r>
              <a:rPr lang="en-US" b="1" i="0" dirty="0">
                <a:solidFill>
                  <a:srgbClr val="3C4043"/>
                </a:solidFill>
                <a:effectLst/>
                <a:highlight>
                  <a:srgbClr val="FFFFFF"/>
                </a:highlight>
                <a:latin typeface="Inter"/>
              </a:rPr>
              <a:t>Origins:</a:t>
            </a:r>
            <a:br>
              <a:rPr lang="en-US" dirty="0"/>
            </a:br>
            <a:r>
              <a:rPr lang="en-US" b="0" i="0" dirty="0">
                <a:solidFill>
                  <a:srgbClr val="3C4043"/>
                </a:solidFill>
                <a:effectLst/>
                <a:highlight>
                  <a:srgbClr val="FFFFFF"/>
                </a:highlight>
                <a:latin typeface="Inter"/>
              </a:rPr>
              <a:t>Electric vehicles have their roots in the early 19th century. The first practical electric vehicle was built by Scottish inventor Robert Anderson between 1832 and 1839. This early electric carriage was powered by non-rechargeable batteries and laid the groundwork for future developments.</a:t>
            </a:r>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3</a:t>
            </a:fld>
            <a:endParaRPr lang="en-IN"/>
          </a:p>
        </p:txBody>
      </p:sp>
    </p:spTree>
    <p:extLst>
      <p:ext uri="{BB962C8B-B14F-4D97-AF65-F5344CB8AC3E}">
        <p14:creationId xmlns:p14="http://schemas.microsoft.com/office/powerpoint/2010/main" val="211079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212AF-F926-9AE8-85FC-9F14184C1398}"/>
              </a:ext>
            </a:extLst>
          </p:cNvPr>
          <p:cNvSpPr>
            <a:spLocks noGrp="1"/>
          </p:cNvSpPr>
          <p:nvPr>
            <p:ph idx="1"/>
          </p:nvPr>
        </p:nvSpPr>
        <p:spPr>
          <a:xfrm>
            <a:off x="838200" y="911225"/>
            <a:ext cx="10515600" cy="4351338"/>
          </a:xfrm>
        </p:spPr>
        <p:txBody>
          <a:bodyPr/>
          <a:lstStyle/>
          <a:p>
            <a:r>
              <a:rPr lang="en-US" b="1" i="0" dirty="0">
                <a:solidFill>
                  <a:srgbClr val="3C4043"/>
                </a:solidFill>
                <a:effectLst/>
                <a:highlight>
                  <a:srgbClr val="FFFFFF"/>
                </a:highlight>
                <a:latin typeface="Inter"/>
              </a:rPr>
              <a:t>Decline:</a:t>
            </a:r>
            <a:br>
              <a:rPr lang="en-US" dirty="0"/>
            </a:br>
            <a:r>
              <a:rPr lang="en-US" b="0" i="0" dirty="0">
                <a:solidFill>
                  <a:srgbClr val="3C4043"/>
                </a:solidFill>
                <a:effectLst/>
                <a:highlight>
                  <a:srgbClr val="FFFFFF"/>
                </a:highlight>
                <a:latin typeface="Inter"/>
              </a:rPr>
              <a:t>The decline of electric vehicles began with the rise of petrol-powered cars, facilitated by innovations such as the electric starter and mass production techniques introduced by Henry Ford. By the 1920s, the market for electric vehicles had diminished significantly as internal combustion engines became more widespread and infrastructure for petrol vehicles expanded.</a:t>
            </a:r>
            <a:endParaRPr lang="en-US" dirty="0"/>
          </a:p>
        </p:txBody>
      </p:sp>
      <p:sp>
        <p:nvSpPr>
          <p:cNvPr id="4" name="Slide Number Placeholder 3">
            <a:extLst>
              <a:ext uri="{FF2B5EF4-FFF2-40B4-BE49-F238E27FC236}">
                <a16:creationId xmlns:a16="http://schemas.microsoft.com/office/drawing/2014/main" id="{68EFEAD5-3CE0-F625-F420-8740F10E4652}"/>
              </a:ext>
            </a:extLst>
          </p:cNvPr>
          <p:cNvSpPr>
            <a:spLocks noGrp="1"/>
          </p:cNvSpPr>
          <p:nvPr>
            <p:ph type="sldNum" sz="quarter" idx="12"/>
          </p:nvPr>
        </p:nvSpPr>
        <p:spPr/>
        <p:txBody>
          <a:bodyPr/>
          <a:lstStyle/>
          <a:p>
            <a:fld id="{00A2D872-5107-4608-AAD6-461D36C60BE4}" type="slidenum">
              <a:rPr lang="en-IN" smtClean="0"/>
              <a:t>4</a:t>
            </a:fld>
            <a:endParaRPr lang="en-IN"/>
          </a:p>
        </p:txBody>
      </p:sp>
    </p:spTree>
    <p:extLst>
      <p:ext uri="{BB962C8B-B14F-4D97-AF65-F5344CB8AC3E}">
        <p14:creationId xmlns:p14="http://schemas.microsoft.com/office/powerpoint/2010/main" val="4261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3F0DB-6653-E52A-8021-BDACEDD80761}"/>
              </a:ext>
            </a:extLst>
          </p:cNvPr>
          <p:cNvSpPr>
            <a:spLocks noGrp="1"/>
          </p:cNvSpPr>
          <p:nvPr>
            <p:ph idx="1"/>
          </p:nvPr>
        </p:nvSpPr>
        <p:spPr>
          <a:xfrm>
            <a:off x="778933" y="589492"/>
            <a:ext cx="10515600" cy="4351338"/>
          </a:xfrm>
        </p:spPr>
        <p:txBody>
          <a:bodyPr/>
          <a:lstStyle/>
          <a:p>
            <a:pPr algn="l" fontAlgn="base"/>
            <a:r>
              <a:rPr lang="en-US" b="1" i="0" dirty="0">
                <a:solidFill>
                  <a:srgbClr val="202124"/>
                </a:solidFill>
                <a:effectLst/>
                <a:latin typeface="Inter"/>
              </a:rPr>
              <a:t>Oil Crisis</a:t>
            </a:r>
          </a:p>
          <a:p>
            <a:pPr marL="0" indent="0">
              <a:buNone/>
            </a:pPr>
            <a:r>
              <a:rPr lang="en-US" dirty="0"/>
              <a:t>The oil crises of the 1970s, particularly the 1973 Arab Oil Embargo and the 1979 energy crisis, sparked renewed interest in electric vehicles as alternatives to reduce reliance on fossil fuels and enhance energy security. The surge in oil prices emphasized the need for less oil-dependent transportation solutions.</a:t>
            </a:r>
          </a:p>
          <a:p>
            <a:pPr marL="0" indent="0">
              <a:buNone/>
            </a:pPr>
            <a:endParaRPr lang="en-US" dirty="0"/>
          </a:p>
          <a:p>
            <a:pPr marL="0" indent="0">
              <a:buNone/>
            </a:pPr>
            <a:r>
              <a:rPr lang="en-US" dirty="0"/>
              <a:t>Various automotive manufacturers and research institutions explored electric vehicles during this time. Despite the enthusiasm, many early attempts were constrained by the technology of the era, including limitations in battery performance and range. make it short</a:t>
            </a:r>
          </a:p>
        </p:txBody>
      </p:sp>
      <p:sp>
        <p:nvSpPr>
          <p:cNvPr id="4" name="Slide Number Placeholder 3">
            <a:extLst>
              <a:ext uri="{FF2B5EF4-FFF2-40B4-BE49-F238E27FC236}">
                <a16:creationId xmlns:a16="http://schemas.microsoft.com/office/drawing/2014/main" id="{5947337D-142B-E90D-9D8A-F8F904D47532}"/>
              </a:ext>
            </a:extLst>
          </p:cNvPr>
          <p:cNvSpPr>
            <a:spLocks noGrp="1"/>
          </p:cNvSpPr>
          <p:nvPr>
            <p:ph type="sldNum" sz="quarter" idx="12"/>
          </p:nvPr>
        </p:nvSpPr>
        <p:spPr/>
        <p:txBody>
          <a:bodyPr/>
          <a:lstStyle/>
          <a:p>
            <a:fld id="{00A2D872-5107-4608-AAD6-461D36C60BE4}" type="slidenum">
              <a:rPr lang="en-IN" smtClean="0"/>
              <a:t>5</a:t>
            </a:fld>
            <a:endParaRPr lang="en-IN"/>
          </a:p>
        </p:txBody>
      </p:sp>
    </p:spTree>
    <p:extLst>
      <p:ext uri="{BB962C8B-B14F-4D97-AF65-F5344CB8AC3E}">
        <p14:creationId xmlns:p14="http://schemas.microsoft.com/office/powerpoint/2010/main" val="117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D5F95-8DAB-BF65-1B7F-4A7C36B21537}"/>
              </a:ext>
            </a:extLst>
          </p:cNvPr>
          <p:cNvSpPr>
            <a:spLocks noGrp="1"/>
          </p:cNvSpPr>
          <p:nvPr>
            <p:ph idx="1"/>
          </p:nvPr>
        </p:nvSpPr>
        <p:spPr/>
        <p:txBody>
          <a:bodyPr/>
          <a:lstStyle/>
          <a:p>
            <a:r>
              <a:rPr lang="en-US" b="1" i="0" dirty="0">
                <a:solidFill>
                  <a:srgbClr val="3C4043"/>
                </a:solidFill>
                <a:effectLst/>
                <a:highlight>
                  <a:srgbClr val="FFFFFF"/>
                </a:highlight>
                <a:latin typeface="Inter"/>
              </a:rPr>
              <a:t>Overview:</a:t>
            </a:r>
            <a:br>
              <a:rPr lang="en-US" dirty="0"/>
            </a:br>
            <a:r>
              <a:rPr lang="en-US" b="0" i="0" dirty="0">
                <a:solidFill>
                  <a:srgbClr val="3C4043"/>
                </a:solidFill>
                <a:effectLst/>
                <a:highlight>
                  <a:srgbClr val="FFFFFF"/>
                </a:highlight>
                <a:latin typeface="Inter"/>
              </a:rPr>
              <a:t>The Sinclair C5, designed by Sir Clive Sinclair, was an electric vehicle launched in 1985. It was a small, three-wheeled vehicle intended for short trips and urban commuting. The C5 had a top speed of about 15 miles per hour and a range of 20-30 miles on a single charge.</a:t>
            </a:r>
            <a:endParaRPr lang="en-US" dirty="0"/>
          </a:p>
        </p:txBody>
      </p:sp>
      <p:sp>
        <p:nvSpPr>
          <p:cNvPr id="4" name="Slide Number Placeholder 3">
            <a:extLst>
              <a:ext uri="{FF2B5EF4-FFF2-40B4-BE49-F238E27FC236}">
                <a16:creationId xmlns:a16="http://schemas.microsoft.com/office/drawing/2014/main" id="{B8FAE838-B704-0667-7A07-0F5F2E530F97}"/>
              </a:ext>
            </a:extLst>
          </p:cNvPr>
          <p:cNvSpPr>
            <a:spLocks noGrp="1"/>
          </p:cNvSpPr>
          <p:nvPr>
            <p:ph type="sldNum" sz="quarter" idx="12"/>
          </p:nvPr>
        </p:nvSpPr>
        <p:spPr/>
        <p:txBody>
          <a:bodyPr/>
          <a:lstStyle/>
          <a:p>
            <a:fld id="{00A2D872-5107-4608-AAD6-461D36C60BE4}" type="slidenum">
              <a:rPr lang="en-IN" smtClean="0"/>
              <a:t>6</a:t>
            </a:fld>
            <a:endParaRPr lang="en-IN"/>
          </a:p>
        </p:txBody>
      </p:sp>
    </p:spTree>
    <p:extLst>
      <p:ext uri="{BB962C8B-B14F-4D97-AF65-F5344CB8AC3E}">
        <p14:creationId xmlns:p14="http://schemas.microsoft.com/office/powerpoint/2010/main" val="141105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a:t>Data Import and Preprocessing</a:t>
            </a:r>
          </a:p>
          <a:p>
            <a:r>
              <a:rPr lang="en-US" dirty="0"/>
              <a:t>Data Import and Preprocessing</a:t>
            </a:r>
          </a:p>
          <a:p>
            <a:r>
              <a:rPr lang="en-US" dirty="0"/>
              <a:t>Data Visualization</a:t>
            </a:r>
          </a:p>
          <a:p>
            <a:r>
              <a:rPr lang="en-US" dirty="0"/>
              <a:t>Data Analysis</a:t>
            </a:r>
          </a:p>
          <a:p>
            <a:r>
              <a:rPr lang="en-US" dirty="0"/>
              <a:t>Advanced Visualization</a:t>
            </a:r>
          </a:p>
          <a:p>
            <a:r>
              <a:rPr lang="en-US" dirty="0"/>
              <a:t>Final Outputs</a:t>
            </a:r>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7</a:t>
            </a:fld>
            <a:endParaRPr lang="en-IN"/>
          </a:p>
        </p:txBody>
      </p:sp>
    </p:spTree>
    <p:extLst>
      <p:ext uri="{BB962C8B-B14F-4D97-AF65-F5344CB8AC3E}">
        <p14:creationId xmlns:p14="http://schemas.microsoft.com/office/powerpoint/2010/main" val="81572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a:t>Library Imports</a:t>
            </a:r>
          </a:p>
          <a:p>
            <a:r>
              <a:rPr lang="en-US" dirty="0"/>
              <a:t>File Upload</a:t>
            </a:r>
          </a:p>
          <a:p>
            <a:r>
              <a:rPr lang="en-US" dirty="0"/>
              <a:t>Data Loading</a:t>
            </a:r>
          </a:p>
          <a:p>
            <a:r>
              <a:rPr lang="en-US" dirty="0"/>
              <a:t>Column Categorization Function</a:t>
            </a:r>
          </a:p>
          <a:p>
            <a:r>
              <a:rPr lang="en-US" dirty="0"/>
              <a:t>Data Visualization</a:t>
            </a:r>
          </a:p>
          <a:p>
            <a:r>
              <a:rPr lang="en-US" dirty="0"/>
              <a:t>Additional Data Visualizations</a:t>
            </a:r>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8</a:t>
            </a:fld>
            <a:endParaRPr lang="en-IN"/>
          </a:p>
        </p:txBody>
      </p:sp>
    </p:spTree>
    <p:extLst>
      <p:ext uri="{BB962C8B-B14F-4D97-AF65-F5344CB8AC3E}">
        <p14:creationId xmlns:p14="http://schemas.microsoft.com/office/powerpoint/2010/main" val="8965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880E-9FE9-C103-A359-F3AB69B8FB97}"/>
              </a:ext>
            </a:extLst>
          </p:cNvPr>
          <p:cNvSpPr>
            <a:spLocks noGrp="1"/>
          </p:cNvSpPr>
          <p:nvPr>
            <p:ph type="title"/>
          </p:nvPr>
        </p:nvSpPr>
        <p:spPr/>
        <p:txBody>
          <a:bodyPr/>
          <a:lstStyle/>
          <a:p>
            <a:r>
              <a:rPr lang="en-IN" dirty="0"/>
              <a:t>Results</a:t>
            </a:r>
            <a:endParaRPr lang="en-US" dirty="0"/>
          </a:p>
        </p:txBody>
      </p:sp>
      <p:sp>
        <p:nvSpPr>
          <p:cNvPr id="4" name="Slide Number Placeholder 3">
            <a:extLst>
              <a:ext uri="{FF2B5EF4-FFF2-40B4-BE49-F238E27FC236}">
                <a16:creationId xmlns:a16="http://schemas.microsoft.com/office/drawing/2014/main" id="{536BC9DD-A507-AF4D-EEB4-28CB60221EEA}"/>
              </a:ext>
            </a:extLst>
          </p:cNvPr>
          <p:cNvSpPr>
            <a:spLocks noGrp="1"/>
          </p:cNvSpPr>
          <p:nvPr>
            <p:ph type="sldNum" sz="quarter" idx="12"/>
          </p:nvPr>
        </p:nvSpPr>
        <p:spPr/>
        <p:txBody>
          <a:bodyPr/>
          <a:lstStyle/>
          <a:p>
            <a:fld id="{00A2D872-5107-4608-AAD6-461D36C60BE4}" type="slidenum">
              <a:rPr lang="en-IN" smtClean="0"/>
              <a:t>9</a:t>
            </a:fld>
            <a:endParaRPr lang="en-IN"/>
          </a:p>
        </p:txBody>
      </p:sp>
      <p:pic>
        <p:nvPicPr>
          <p:cNvPr id="15" name="Content Placeholder 14">
            <a:extLst>
              <a:ext uri="{FF2B5EF4-FFF2-40B4-BE49-F238E27FC236}">
                <a16:creationId xmlns:a16="http://schemas.microsoft.com/office/drawing/2014/main" id="{17DF0093-7EAE-F3EE-7202-0F845BA7C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0" y="1682221"/>
            <a:ext cx="9258300" cy="3695700"/>
          </a:xfrm>
          <a:prstGeom prst="rect">
            <a:avLst/>
          </a:prstGeom>
        </p:spPr>
      </p:pic>
    </p:spTree>
    <p:extLst>
      <p:ext uri="{BB962C8B-B14F-4D97-AF65-F5344CB8AC3E}">
        <p14:creationId xmlns:p14="http://schemas.microsoft.com/office/powerpoint/2010/main" val="265130664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TotalTime>
  <Words>529</Words>
  <Application>Microsoft Office PowerPoint</Application>
  <PresentationFormat>Widescreen</PresentationFormat>
  <Paragraphs>53</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Aptos</vt:lpstr>
      <vt:lpstr>Arial</vt:lpstr>
      <vt:lpstr>Calibri</vt:lpstr>
      <vt:lpstr>Calibri Light</vt:lpstr>
      <vt:lpstr>Inter</vt:lpstr>
      <vt:lpstr>Times New Roman</vt:lpstr>
      <vt:lpstr>Office Theme</vt:lpstr>
      <vt:lpstr>Custom Design</vt:lpstr>
      <vt:lpstr>PowerPoint Presentation</vt:lpstr>
      <vt:lpstr>Introduction</vt:lpstr>
      <vt:lpstr>Data Overview</vt:lpstr>
      <vt:lpstr>PowerPoint Presentation</vt:lpstr>
      <vt:lpstr>PowerPoint Presentation</vt:lpstr>
      <vt:lpstr>PowerPoint Presentation</vt:lpstr>
      <vt:lpstr>Methodology</vt:lpstr>
      <vt:lpstr>Implementation</vt:lpstr>
      <vt:lpstr>Results</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Olivia Zacharia</dc:creator>
  <cp:lastModifiedBy>mohammed sabith</cp:lastModifiedBy>
  <cp:revision>42</cp:revision>
  <dcterms:created xsi:type="dcterms:W3CDTF">2024-07-05T11:35:34Z</dcterms:created>
  <dcterms:modified xsi:type="dcterms:W3CDTF">2024-08-18T08:07:35Z</dcterms:modified>
</cp:coreProperties>
</file>