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805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75" dirty="0" smtClean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lang="en-IN" sz="2000" b="1" spc="-275" smtClean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000" b="1" spc="-130" smtClean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(I</a:t>
            </a:r>
            <a:r>
              <a:rPr sz="2000" b="1" spc="-210" smtClean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T)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200" b="1" spc="-5" dirty="0" smtClean="0">
                <a:latin typeface="Times New Roman" panose="02020603050405020304"/>
                <a:cs typeface="Times New Roman" panose="02020603050405020304"/>
              </a:rPr>
              <a:t>SABITHA </a:t>
            </a:r>
            <a:r>
              <a:rPr lang="en-IN" sz="1200" b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8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 smtClean="0"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 smtClean="0">
                <a:latin typeface="Times New Roman" panose="02020603050405020304"/>
                <a:cs typeface="Times New Roman" panose="02020603050405020304"/>
              </a:rPr>
              <a:t>au721221106</a:t>
            </a:r>
            <a:r>
              <a:rPr lang="en-IN" sz="1200" b="1" dirty="0" smtClean="0">
                <a:latin typeface="Times New Roman" panose="02020603050405020304"/>
                <a:cs typeface="Times New Roman" panose="02020603050405020304"/>
              </a:rPr>
              <a:t>083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spc="-25" dirty="0" smtClean="0">
                <a:latin typeface="Times New Roman" panose="02020603050405020304"/>
                <a:cs typeface="Times New Roman" panose="02020603050405020304"/>
              </a:rPr>
              <a:t>EMAIL:</a:t>
            </a:r>
            <a:r>
              <a:rPr lang="en-IN" sz="1200" b="1" spc="-25" dirty="0" smtClean="0">
                <a:latin typeface="Times New Roman" panose="02020603050405020304"/>
                <a:cs typeface="Times New Roman" panose="02020603050405020304"/>
              </a:rPr>
              <a:t>ksabitha2004@gmail.com</a:t>
            </a:r>
            <a:r>
              <a:rPr sz="1200" b="1" spc="5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 smtClean="0"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Script.........................................5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Conclusion………………………………6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dirty="0"/>
              <a:t>: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regions.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weather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risks.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1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 panose="020B0A04020102020204"/>
                <a:cs typeface="Arial Black" panose="020B0A04020102020204"/>
              </a:rPr>
              <a:t>Hardware</a:t>
            </a:r>
            <a:r>
              <a:rPr sz="1400" spc="-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1400" spc="-1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Components: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 panose="020B0604020202020204"/>
                <a:cs typeface="Arial" panose="020B0604020202020204"/>
              </a:rPr>
              <a:t>GSM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70" dirty="0">
                <a:latin typeface="Arial" panose="020B0604020202020204"/>
                <a:cs typeface="Arial" panose="020B0604020202020204"/>
              </a:rPr>
              <a:t>module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(SIM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8001):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SIM8001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(Global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Communications)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wireless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cellular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(GSM/GPRS)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provides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transmission,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messaging,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voice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calls,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control.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Ultrasonic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high-frequency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sound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waves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contact.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They work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principle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pulses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bounce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object.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commonly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obstacle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avoidance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robotics,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measurement,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sensing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industrial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Float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buoyant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material,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reaches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point,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triggers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switch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mechanism,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signaling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absence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liquid.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 panose="020B0502040204020203"/>
                <a:cs typeface="Segoe UI" panose="020B0502040204020203"/>
              </a:rPr>
              <a:t>Zero</a:t>
            </a:r>
            <a:r>
              <a:rPr sz="1400" b="1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latin typeface="Segoe UI" panose="020B0502040204020203"/>
                <a:cs typeface="Segoe UI" panose="020B0502040204020203"/>
              </a:rPr>
              <a:t>PCB: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PCB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referred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"Zero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Force"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ZIF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PCB,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printed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circuit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board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circuits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fragile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delicate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pins.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specialized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ICs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inserted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damage.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 panose="020B0A04020102020204"/>
                <a:cs typeface="Arial Black" panose="020B0A04020102020204"/>
              </a:rPr>
              <a:t>PROGRAMING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587115">
              <a:lnSpc>
                <a:spcPct val="96000"/>
              </a:lnSpc>
              <a:spcBef>
                <a:spcPts val="3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511425">
              <a:lnSpc>
                <a:spcPct val="96000"/>
              </a:lnSpc>
              <a:spcBef>
                <a:spcPts val="3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module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.print("Flood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Monitoring");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sonar.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13505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 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.print("Water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Level: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656715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 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(gsm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available())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5245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conclusion,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powered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technology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pivotal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advancement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disaster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protection.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real-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risks.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seamlessly integrating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empower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communities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proactively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property.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4963</Words>
  <Application>WPS Presentation</Application>
  <PresentationFormat>Custom</PresentationFormat>
  <Paragraphs>151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Franklin Gothic Medium</vt:lpstr>
      <vt:lpstr>Trebuchet MS</vt:lpstr>
      <vt:lpstr>Arial</vt:lpstr>
      <vt:lpstr>Times New Roman</vt:lpstr>
      <vt:lpstr>Calibri</vt:lpstr>
      <vt:lpstr>Arial Black</vt:lpstr>
      <vt:lpstr>Segoe UI</vt:lpstr>
      <vt:lpstr>Arial MT</vt:lpstr>
      <vt:lpstr>Microsoft YaHei</vt:lpstr>
      <vt:lpstr>Arial Unicode MS</vt:lpstr>
      <vt:lpstr>Office Theme</vt:lpstr>
      <vt:lpstr>PowerPoint 演示文稿</vt:lpstr>
      <vt:lpstr>TABLE OF CONTENTS</vt:lpstr>
      <vt:lpstr>INTRODUCTION: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rithi</cp:lastModifiedBy>
  <cp:revision>6</cp:revision>
  <dcterms:created xsi:type="dcterms:W3CDTF">2023-11-01T05:25:00Z</dcterms:created>
  <dcterms:modified xsi:type="dcterms:W3CDTF">2023-11-01T09:11:00Z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ICV">
    <vt:lpwstr>2CF65A0E03B24C60827E07C67BCBE26D_13</vt:lpwstr>
  </property>
  <property fmtid="{D5CDD505-2E9C-101B-9397-08002B2CF9AE}" pid="6" name="KSOProductBuildVer">
    <vt:lpwstr>1033-12.2.0.13266</vt:lpwstr>
  </property>
</Properties>
</file>