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</p:sldIdLst>
  <p:sldSz cx="7556500" cy="10693400"/>
  <p:notesSz cx="7556500" cy="106934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614" y="-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5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8142" y="427736"/>
            <a:ext cx="6806565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142" y="2459482"/>
            <a:ext cx="6806565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71369" y="9944862"/>
            <a:ext cx="2420112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4525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-488950" y="546100"/>
            <a:ext cx="8045450" cy="29940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82675" algn="ctr">
              <a:lnSpc>
                <a:spcPct val="100000"/>
              </a:lnSpc>
              <a:spcBef>
                <a:spcPts val="100"/>
              </a:spcBef>
            </a:pPr>
            <a:r>
              <a:rPr lang="en-US" sz="20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Times New Roman" pitchFamily="18" charset="0"/>
                <a:cs typeface="Times New Roman" pitchFamily="18" charset="0"/>
              </a:rPr>
              <a:t>FLOOD MONITORING AND EARLY WARNING SYSTEM(IOT)</a:t>
            </a:r>
            <a:endParaRPr sz="2000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00" dirty="0">
              <a:latin typeface="Times New Roman" pitchFamily="18" charset="0"/>
              <a:cs typeface="Times New Roman" pitchFamily="18" charset="0"/>
            </a:endParaRPr>
          </a:p>
          <a:p>
            <a:pPr marL="12700" marR="1764030">
              <a:lnSpc>
                <a:spcPct val="106900"/>
              </a:lnSpc>
            </a:pP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sz="1400" b="1" dirty="0" smtClean="0">
                <a:latin typeface="Times New Roman" pitchFamily="18" charset="0"/>
                <a:cs typeface="Times New Roman" pitchFamily="18" charset="0"/>
              </a:rPr>
              <a:t>NAME</a:t>
            </a: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: </a:t>
            </a: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SABITHA K</a:t>
            </a:r>
            <a:endParaRPr lang="en-US" sz="140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12700" marR="1764030">
              <a:lnSpc>
                <a:spcPct val="106900"/>
              </a:lnSpc>
            </a:pPr>
            <a:r>
              <a:rPr lang="en-US" sz="1400" b="1" spc="-1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sz="1400" b="1" spc="-10" dirty="0" smtClean="0">
                <a:latin typeface="Times New Roman" pitchFamily="18" charset="0"/>
                <a:cs typeface="Times New Roman" pitchFamily="18" charset="0"/>
              </a:rPr>
              <a:t>NM</a:t>
            </a:r>
            <a:r>
              <a:rPr lang="en-US" sz="1400" b="1" spc="-10" dirty="0" smtClean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sz="1400" spc="-10" dirty="0" smtClean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1400" spc="-1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sz="1400" spc="-1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au</a:t>
            </a:r>
            <a:r>
              <a:rPr lang="en-US" sz="1400" spc="-1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721221106083</a:t>
            </a:r>
            <a:endParaRPr lang="en-US" sz="1400" spc="-1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12700" marR="1764030">
              <a:lnSpc>
                <a:spcPct val="106900"/>
              </a:lnSpc>
            </a:pPr>
            <a:r>
              <a:rPr lang="en-US" sz="1400" b="1" spc="-10" dirty="0" smtClean="0">
                <a:latin typeface="Times New Roman" pitchFamily="18" charset="0"/>
                <a:cs typeface="Times New Roman" pitchFamily="18" charset="0"/>
              </a:rPr>
              <a:t>	EMAIL</a:t>
            </a:r>
            <a:r>
              <a:rPr lang="en-US" sz="1400" spc="-10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1400" spc="-10" smtClean="0">
                <a:latin typeface="Times New Roman" pitchFamily="18" charset="0"/>
                <a:cs typeface="Times New Roman" pitchFamily="18" charset="0"/>
              </a:rPr>
              <a:t>:  </a:t>
            </a:r>
            <a:r>
              <a:rPr lang="en-US" sz="1400" spc="-10" smtClean="0">
                <a:latin typeface="Times New Roman" pitchFamily="18" charset="0"/>
                <a:cs typeface="Times New Roman" pitchFamily="18" charset="0"/>
              </a:rPr>
              <a:t>ksabitha2004</a:t>
            </a:r>
            <a:r>
              <a:rPr lang="en-US" sz="1400" spc="-10" smtClean="0">
                <a:latin typeface="Times New Roman" pitchFamily="18" charset="0"/>
                <a:cs typeface="Times New Roman" pitchFamily="18" charset="0"/>
              </a:rPr>
              <a:t>@gmail.com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pPr marL="12700" marR="767715">
              <a:lnSpc>
                <a:spcPct val="108300"/>
              </a:lnSpc>
            </a:pPr>
            <a:r>
              <a:rPr lang="en-US" sz="1400" b="1" spc="-1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sz="1400" b="1" spc="-10" dirty="0" smtClean="0">
                <a:latin typeface="Times New Roman" pitchFamily="18" charset="0"/>
                <a:cs typeface="Times New Roman" pitchFamily="18" charset="0"/>
              </a:rPr>
              <a:t>Phase</a:t>
            </a:r>
            <a:r>
              <a:rPr lang="en-US" sz="1400" b="1" spc="-10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sz="1400" spc="-10" dirty="0" smtClean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1400" spc="-1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sz="1400" spc="-10" dirty="0" smtClean="0">
                <a:latin typeface="Times New Roman" pitchFamily="18" charset="0"/>
                <a:cs typeface="Times New Roman" pitchFamily="18" charset="0"/>
              </a:rPr>
              <a:t>4</a:t>
            </a:r>
            <a:endParaRPr sz="14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  <a:spcBef>
                <a:spcPts val="145"/>
              </a:spcBef>
            </a:pPr>
            <a:endParaRPr sz="1400" dirty="0">
              <a:latin typeface="Times New Roman" pitchFamily="18" charset="0"/>
              <a:cs typeface="Times New Roman" pitchFamily="18" charset="0"/>
            </a:endParaRPr>
          </a:p>
          <a:p>
            <a:pPr marL="12700">
              <a:lnSpc>
                <a:spcPct val="100000"/>
              </a:lnSpc>
            </a:pP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sz="1400" b="1" dirty="0" smtClean="0">
                <a:latin typeface="Times New Roman" pitchFamily="18" charset="0"/>
                <a:cs typeface="Times New Roman" pitchFamily="18" charset="0"/>
              </a:rPr>
              <a:t>DEVELOPMENT</a:t>
            </a:r>
            <a:r>
              <a:rPr sz="1400" b="1" spc="3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400" b="1" dirty="0">
                <a:latin typeface="Times New Roman" pitchFamily="18" charset="0"/>
                <a:cs typeface="Times New Roman" pitchFamily="18" charset="0"/>
              </a:rPr>
              <a:t>PART</a:t>
            </a:r>
            <a:r>
              <a:rPr sz="1400" b="1" spc="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400" b="1" spc="-50" dirty="0">
                <a:latin typeface="Times New Roman" pitchFamily="18" charset="0"/>
                <a:cs typeface="Times New Roman" pitchFamily="18" charset="0"/>
              </a:rPr>
              <a:t>2</a:t>
            </a:r>
            <a:endParaRPr sz="1400" b="1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  <a:spcBef>
                <a:spcPts val="120"/>
              </a:spcBef>
            </a:pPr>
            <a:endParaRPr sz="1400" dirty="0">
              <a:latin typeface="Times New Roman" pitchFamily="18" charset="0"/>
              <a:cs typeface="Times New Roman" pitchFamily="18" charset="0"/>
            </a:endParaRPr>
          </a:p>
          <a:p>
            <a:pPr marL="12700" algn="l">
              <a:tabLst>
                <a:tab pos="476250" algn="l"/>
              </a:tabLst>
            </a:pPr>
            <a:r>
              <a:rPr lang="en-US" sz="2400" b="1" spc="-20" dirty="0" smtClean="0">
                <a:latin typeface="Times New Roman" pitchFamily="18" charset="0"/>
                <a:cs typeface="Times New Roman" pitchFamily="18" charset="0"/>
              </a:rPr>
              <a:t>		STEP</a:t>
            </a:r>
            <a:r>
              <a:rPr lang="en-US" sz="2400" spc="-20" dirty="0" smtClean="0">
                <a:latin typeface="Times New Roman" pitchFamily="18" charset="0"/>
                <a:cs typeface="Times New Roman" pitchFamily="18" charset="0"/>
              </a:rPr>
              <a:t> 1</a:t>
            </a:r>
            <a:r>
              <a:rPr sz="2400" spc="-20" dirty="0" smtClean="0">
                <a:latin typeface="Times New Roman" pitchFamily="18" charset="0"/>
                <a:cs typeface="Times New Roman" pitchFamily="18" charset="0"/>
              </a:rPr>
              <a:t>:</a:t>
            </a:r>
            <a:r>
              <a:rPr sz="1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Login/Authentication</a:t>
            </a:r>
          </a:p>
          <a:p>
            <a:pPr marL="12700" algn="l">
              <a:lnSpc>
                <a:spcPct val="100000"/>
              </a:lnSpc>
              <a:tabLst>
                <a:tab pos="476250" algn="l"/>
              </a:tabLst>
            </a:pPr>
            <a:endParaRPr sz="1200" dirty="0">
              <a:latin typeface="SimSun"/>
              <a:cs typeface="SimSun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250" y="3441700"/>
            <a:ext cx="6248400" cy="632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30250" y="546100"/>
            <a:ext cx="6172200" cy="9489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dirty="0">
                <a:latin typeface="Times New Roman" pitchFamily="18" charset="0"/>
                <a:cs typeface="Times New Roman" pitchFamily="18" charset="0"/>
              </a:rPr>
              <a:t>STEP</a:t>
            </a:r>
            <a:r>
              <a:rPr sz="2400" b="1" spc="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b="1" dirty="0" smtClean="0">
                <a:latin typeface="Times New Roman" pitchFamily="18" charset="0"/>
                <a:cs typeface="Times New Roman" pitchFamily="18" charset="0"/>
              </a:rPr>
              <a:t>2: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LOCATION SELECTION &amp; CURRENT STATUS OF THE LOACTION</a:t>
            </a:r>
            <a:endParaRPr lang="en-IN" sz="2400" b="1" dirty="0">
              <a:latin typeface="Times New Roman" pitchFamily="18" charset="0"/>
              <a:cs typeface="Times New Roman" pitchFamily="18" charset="0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1200" dirty="0">
              <a:latin typeface="SimSun"/>
              <a:cs typeface="SimSun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050" y="1841500"/>
            <a:ext cx="6477000" cy="83220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5450" y="519791"/>
            <a:ext cx="6762446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00" b="1" dirty="0">
                <a:latin typeface="Times New Roman" pitchFamily="18" charset="0"/>
                <a:cs typeface="Times New Roman" pitchFamily="18" charset="0"/>
              </a:rPr>
              <a:t>STEP</a:t>
            </a:r>
            <a:r>
              <a:rPr sz="2400" b="1" spc="-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b="1" spc="-25" dirty="0" smtClean="0">
                <a:latin typeface="Times New Roman" pitchFamily="18" charset="0"/>
                <a:cs typeface="Times New Roman" pitchFamily="18" charset="0"/>
              </a:rPr>
              <a:t>3: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LOCATION-BASED INFORMATION AND ALERTS</a:t>
            </a:r>
            <a:endParaRPr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050" y="1473200"/>
            <a:ext cx="6400800" cy="829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3"/>
          <p:cNvSpPr txBox="1"/>
          <p:nvPr/>
        </p:nvSpPr>
        <p:spPr>
          <a:xfrm>
            <a:off x="1111250" y="1384300"/>
            <a:ext cx="4953000" cy="268342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b="1" spc="-1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//</a:t>
            </a:r>
            <a:r>
              <a:rPr lang="en-IN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Structures for Sensor Data</a:t>
            </a:r>
            <a:r>
              <a:rPr lang="en-IN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#include &lt;</a:t>
            </a:r>
            <a:r>
              <a:rPr lang="en-IN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stdio.h</a:t>
            </a:r>
            <a:r>
              <a:rPr lang="en-IN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#include &lt;</a:t>
            </a:r>
            <a:r>
              <a:rPr lang="en-IN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string.h</a:t>
            </a:r>
            <a:r>
              <a:rPr lang="en-IN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IN" b="1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struct</a:t>
            </a:r>
            <a:r>
              <a:rPr lang="en-IN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SensorData</a:t>
            </a:r>
            <a:r>
              <a:rPr lang="en-IN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{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   char </a:t>
            </a:r>
            <a:r>
              <a:rPr lang="en-IN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sensorName</a:t>
            </a:r>
            <a:r>
              <a:rPr lang="en-IN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[50];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   float </a:t>
            </a:r>
            <a:r>
              <a:rPr lang="en-IN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waterLevel</a:t>
            </a:r>
            <a:r>
              <a:rPr lang="en-IN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};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IN" sz="1100" b="1" dirty="0" smtClean="0"/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US" sz="1100" b="1" spc="-10" dirty="0" smtClean="0">
              <a:latin typeface="Calibri"/>
              <a:cs typeface="Calibri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25450" y="571500"/>
            <a:ext cx="629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Simulated Flood Monitoring System in C: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35050" y="3822700"/>
            <a:ext cx="5486400" cy="643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//Simulate Sensor Data:</a:t>
            </a:r>
          </a:p>
          <a:p>
            <a:r>
              <a:rPr lang="en-IN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IN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main() {</a:t>
            </a:r>
          </a:p>
          <a:p>
            <a:r>
              <a:rPr lang="en-IN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IN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struct</a:t>
            </a:r>
            <a:r>
              <a:rPr lang="en-IN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SensorData</a:t>
            </a:r>
            <a:r>
              <a:rPr lang="en-IN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sensor1, sensor2;</a:t>
            </a:r>
          </a:p>
          <a:p>
            <a:r>
              <a:rPr lang="en-IN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IN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strcpy</a:t>
            </a:r>
            <a:r>
              <a:rPr lang="en-IN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(sensor1.sensorName, "River A");</a:t>
            </a:r>
          </a:p>
          <a:p>
            <a:r>
              <a:rPr lang="en-IN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   sensor1.waterLevel = 5.2;</a:t>
            </a:r>
          </a:p>
          <a:p>
            <a:endParaRPr lang="en-IN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IN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strcpy</a:t>
            </a:r>
            <a:r>
              <a:rPr lang="en-IN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(sensor2.sensorName, "Area B");</a:t>
            </a:r>
          </a:p>
          <a:p>
            <a:r>
              <a:rPr lang="en-IN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   sensor2.waterLevel = 8.9;</a:t>
            </a:r>
          </a:p>
          <a:p>
            <a:r>
              <a:rPr lang="en-IN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   </a:t>
            </a:r>
          </a:p>
          <a:p>
            <a:r>
              <a:rPr lang="en-IN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// Display sensor data</a:t>
            </a:r>
          </a:p>
          <a:p>
            <a:r>
              <a:rPr lang="en-IN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IN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IN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("Sensor Name: %s\</a:t>
            </a:r>
            <a:r>
              <a:rPr lang="en-IN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nWater</a:t>
            </a:r>
            <a:r>
              <a:rPr lang="en-IN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Level: %.1f\n\n", sensor1.sensorName, sensor1.waterLevel);</a:t>
            </a:r>
          </a:p>
          <a:p>
            <a:r>
              <a:rPr lang="en-IN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IN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IN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("Sensor Name: %s\</a:t>
            </a:r>
            <a:r>
              <a:rPr lang="en-IN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nWater</a:t>
            </a:r>
            <a:r>
              <a:rPr lang="en-IN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Level: %.1f\n\n", sensor2.sensorName, sensor2.waterLevel);</a:t>
            </a:r>
          </a:p>
          <a:p>
            <a:endParaRPr lang="en-IN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// Add logic for comparing data, generating alerts based on thresholds, etc.</a:t>
            </a:r>
          </a:p>
          <a:p>
            <a:r>
              <a:rPr lang="en-IN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   // For instance, if sensor1.waterLevel &gt; threshold, generate an alert for River A.</a:t>
            </a:r>
          </a:p>
          <a:p>
            <a:endParaRPr lang="en-IN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   return 0;</a:t>
            </a:r>
          </a:p>
          <a:p>
            <a:r>
              <a:rPr lang="en-IN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6141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82650" y="1765300"/>
            <a:ext cx="487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/>
          </a:p>
          <a:p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654050" y="241300"/>
            <a:ext cx="5791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//Implement Flood Alert Logic:</a:t>
            </a:r>
          </a:p>
          <a:p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main() {</a:t>
            </a:r>
          </a:p>
          <a:p>
            <a:r>
              <a:rPr lang="en-US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   // ... (Sensor data simulation as shown previously)</a:t>
            </a:r>
          </a:p>
          <a:p>
            <a:endParaRPr lang="en-US" b="1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// Alert logic</a:t>
            </a:r>
          </a:p>
          <a:p>
            <a:r>
              <a:rPr lang="en-US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   if (sensor1.waterLevel &gt; 7.0) {</a:t>
            </a:r>
          </a:p>
          <a:p>
            <a:r>
              <a:rPr lang="en-US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("High water level detected in %s! Flood warning!\n", sensor1.sensorName);</a:t>
            </a:r>
          </a:p>
          <a:p>
            <a:r>
              <a:rPr lang="en-US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   }</a:t>
            </a:r>
          </a:p>
          <a:p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// Add more conditions for different sensors, areas, or additional thresholds.</a:t>
            </a:r>
          </a:p>
          <a:p>
            <a:endParaRPr lang="en-US" b="1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   return 0;</a:t>
            </a:r>
          </a:p>
          <a:p>
            <a:r>
              <a:rPr lang="en-US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61672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116</TotalTime>
  <Words>246</Words>
  <Application>Microsoft Office PowerPoint</Application>
  <PresentationFormat>Custom</PresentationFormat>
  <Paragraphs>52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varshu</dc:creator>
  <cp:lastModifiedBy>student</cp:lastModifiedBy>
  <cp:revision>9</cp:revision>
  <dcterms:created xsi:type="dcterms:W3CDTF">2023-11-01T04:55:02Z</dcterms:created>
  <dcterms:modified xsi:type="dcterms:W3CDTF">2023-11-01T07:01:21Z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2023-10-28T00:00:00Z</vt:filetime>
  </property>
  <property fmtid="{D5CDD505-2E9C-101B-9397-08002B2CF9AE}" pid="3" name="Creator">
    <vt:lpwstr>Microsoft® Word 2016</vt:lpwstr>
  </property>
  <property fmtid="{D5CDD505-2E9C-101B-9397-08002B2CF9AE}" pid="4" name="LastSaved">
    <vt:filetime>2023-11-01T00:00:00Z</vt:filetime>
  </property>
  <property fmtid="{D5CDD505-2E9C-101B-9397-08002B2CF9AE}" pid="5" name="Producer">
    <vt:lpwstr>www.ilovepdf.com</vt:lpwstr>
  </property>
</Properties>
</file>