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805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SABITHA </a:t>
            </a:r>
            <a:r>
              <a:rPr lang="en-IN" sz="1200" b="1" dirty="0">
                <a:latin typeface="Times New Roman"/>
                <a:cs typeface="Times New Roman"/>
              </a:rPr>
              <a:t>K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 smtClean="0">
                <a:latin typeface="Times New Roman"/>
                <a:cs typeface="Times New Roman"/>
              </a:rPr>
              <a:t>EMAIL:</a:t>
            </a:r>
            <a:r>
              <a:rPr lang="en-IN" sz="1200" b="1" spc="-25" smtClean="0">
                <a:latin typeface="Times New Roman"/>
                <a:cs typeface="Times New Roman"/>
              </a:rPr>
              <a:t>ksabitha2004@gmail.com</a:t>
            </a:r>
            <a:r>
              <a:rPr sz="1200" b="1" spc="50" smtClean="0">
                <a:latin typeface="Times New Roman"/>
                <a:cs typeface="Times New Roman"/>
              </a:rPr>
              <a:t> </a:t>
            </a:r>
            <a:r>
              <a:rPr sz="1200" b="1" spc="-5" smtClean="0">
                <a:latin typeface="Times New Roman"/>
                <a:cs typeface="Times New Roman"/>
              </a:rPr>
              <a:t>PHASE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909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3</cp:revision>
  <dcterms:created xsi:type="dcterms:W3CDTF">2023-11-01T05:25:17Z</dcterms:created>
  <dcterms:modified xsi:type="dcterms:W3CDTF">2023-11-01T06:38:40Z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