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8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3"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4"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8/26/2025</a:t>
            </a:fld>
            <a:endParaRPr altLang="en-US" sz="1200" lang="zh-CN">
              <a:latin typeface="Calibri" pitchFamily="0" charset="0"/>
              <a:ea typeface="等线" pitchFamily="0" charset="0"/>
              <a:cs typeface="Calibri" pitchFamily="0" charset="0"/>
            </a:endParaRPr>
          </a:p>
        </p:txBody>
      </p:sp>
      <p:sp>
        <p:nvSpPr>
          <p:cNvPr id="1048805"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6"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7"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7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7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7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sp>
        <p:nvSpPr>
          <p:cNvPr id="104861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61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1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3" name=""/>
        <p:cNvGrpSpPr/>
        <p:nvPr/>
      </p:nvGrpSpPr>
      <p:grpSpPr>
        <a:xfrm>
          <a:off x="0" y="0"/>
          <a:ext cx="0" cy="0"/>
          <a:chOff x="0" y="0"/>
          <a:chExt cx="0" cy="0"/>
        </a:xfrm>
      </p:grpSpPr>
      <p:sp>
        <p:nvSpPr>
          <p:cNvPr id="104862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624" name="对象"/>
          <p:cNvSpPr>
            <a:spLocks noGrp="1"/>
          </p:cNvSpPr>
          <p:nvPr>
            <p:ph type="sldImg"/>
          </p:nvPr>
        </p:nvSpPr>
        <p:spPr>
          <a:xfrm rot="0">
            <a:off x="4038600" y="857250"/>
            <a:ext cx="4114800" cy="2314575"/>
          </a:xfrm>
          <a:prstGeom prst="rect"/>
          <a:noFill/>
          <a:ln w="12700" cap="flat" cmpd="sng">
            <a:noFill/>
            <a:prstDash val="solid"/>
            <a:miter/>
          </a:ln>
        </p:spPr>
      </p:sp>
      <p:sp>
        <p:nvSpPr>
          <p:cNvPr id="104862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9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71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71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2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72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73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4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74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6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664"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5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65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6" name=""/>
        <p:cNvGrpSpPr/>
        <p:nvPr/>
      </p:nvGrpSpPr>
      <p:grpSpPr>
        <a:xfrm>
          <a:off x="0" y="0"/>
          <a:ext cx="0" cy="0"/>
          <a:chOff x="0" y="0"/>
          <a:chExt cx="0" cy="0"/>
        </a:xfrm>
      </p:grpSpPr>
      <p:sp>
        <p:nvSpPr>
          <p:cNvPr id="104862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62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3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8" name=""/>
        <p:cNvGrpSpPr/>
        <p:nvPr/>
      </p:nvGrpSpPr>
      <p:grpSpPr>
        <a:xfrm>
          <a:off x="0" y="0"/>
          <a:ext cx="0" cy="0"/>
          <a:chOff x="0" y="0"/>
          <a:chExt cx="0" cy="0"/>
        </a:xfrm>
      </p:grpSpPr>
      <p:sp>
        <p:nvSpPr>
          <p:cNvPr id="1048744"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5"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6" name=""/>
        <p:cNvGrpSpPr/>
        <p:nvPr/>
      </p:nvGrpSpPr>
      <p:grpSpPr>
        <a:xfrm>
          <a:off x="0" y="0"/>
          <a:ext cx="0" cy="0"/>
          <a:chOff x="0" y="0"/>
          <a:chExt cx="0" cy="0"/>
        </a:xfrm>
      </p:grpSpPr>
      <p:sp>
        <p:nvSpPr>
          <p:cNvPr id="1048785" name="文本框"/>
          <p:cNvSpPr>
            <a:spLocks noGrp="1"/>
          </p:cNvSpPr>
          <p:nvPr>
            <p:ph type="title"/>
          </p:nvPr>
        </p:nvSpPr>
        <p:spPr/>
        <p:txBody>
          <a:bodyPr/>
          <a:p>
            <a:r>
              <a:rPr altLang="en-US" lang="zh-CN" smtClean="0"/>
              <a:t>单击此处编辑母版标题样式</a:t>
            </a:r>
            <a:endParaRPr altLang="en-US" lang="zh-CN"/>
          </a:p>
        </p:txBody>
      </p:sp>
      <p:sp>
        <p:nvSpPr>
          <p:cNvPr id="1048786"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0" name=""/>
        <p:cNvGrpSpPr/>
        <p:nvPr/>
      </p:nvGrpSpPr>
      <p:grpSpPr>
        <a:xfrm>
          <a:off x="0" y="0"/>
          <a:ext cx="0" cy="0"/>
          <a:chOff x="0" y="0"/>
          <a:chExt cx="0" cy="0"/>
        </a:xfrm>
      </p:grpSpPr>
      <p:sp>
        <p:nvSpPr>
          <p:cNvPr id="1048753"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4"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7" name=""/>
        <p:cNvGrpSpPr/>
        <p:nvPr/>
      </p:nvGrpSpPr>
      <p:grpSpPr>
        <a:xfrm>
          <a:off x="0" y="0"/>
          <a:ext cx="0" cy="0"/>
          <a:chOff x="0" y="0"/>
          <a:chExt cx="0" cy="0"/>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4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4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4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4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02"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3"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5" name=""/>
        <p:cNvGrpSpPr/>
        <p:nvPr/>
      </p:nvGrpSpPr>
      <p:grpSpPr>
        <a:xfrm>
          <a:off x="0" y="0"/>
          <a:ext cx="0" cy="0"/>
          <a:chOff x="0" y="0"/>
          <a:chExt cx="0" cy="0"/>
        </a:xfrm>
      </p:grpSpPr>
      <p:sp>
        <p:nvSpPr>
          <p:cNvPr id="1048780" name="文本框"/>
          <p:cNvSpPr>
            <a:spLocks noGrp="1"/>
          </p:cNvSpPr>
          <p:nvPr>
            <p:ph type="title"/>
          </p:nvPr>
        </p:nvSpPr>
        <p:spPr/>
        <p:txBody>
          <a:bodyPr/>
          <a:p>
            <a:r>
              <a:rPr altLang="en-US" lang="zh-CN" smtClean="0"/>
              <a:t>单击此处编辑母版标题样式</a:t>
            </a:r>
            <a:endParaRPr altLang="en-US" lang="zh-CN"/>
          </a:p>
        </p:txBody>
      </p:sp>
      <p:sp>
        <p:nvSpPr>
          <p:cNvPr id="1048781"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2" name=""/>
        <p:cNvGrpSpPr/>
        <p:nvPr/>
      </p:nvGrpSpPr>
      <p:grpSpPr>
        <a:xfrm>
          <a:off x="0" y="0"/>
          <a:ext cx="0" cy="0"/>
          <a:chOff x="0" y="0"/>
          <a:chExt cx="0" cy="0"/>
        </a:xfrm>
      </p:grpSpPr>
      <p:sp>
        <p:nvSpPr>
          <p:cNvPr id="1048764"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5"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7" name="文本框"/>
          <p:cNvSpPr>
            <a:spLocks noGrp="1"/>
          </p:cNvSpPr>
          <p:nvPr>
            <p:ph type="ftr" sz="quarter" idx="11"/>
          </p:nvPr>
        </p:nvSpPr>
        <p:spPr/>
        <p:txBody>
          <a:bodyPr/>
          <a:p>
            <a:endParaRPr altLang="en-US" lang="zh-CN"/>
          </a:p>
        </p:txBody>
      </p:sp>
      <p:sp>
        <p:nvSpPr>
          <p:cNvPr id="104876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7" name=""/>
        <p:cNvGrpSpPr/>
        <p:nvPr/>
      </p:nvGrpSpPr>
      <p:grpSpPr>
        <a:xfrm>
          <a:off x="0" y="0"/>
          <a:ext cx="0" cy="0"/>
          <a:chOff x="0" y="0"/>
          <a:chExt cx="0" cy="0"/>
        </a:xfrm>
      </p:grpSpPr>
      <p:sp>
        <p:nvSpPr>
          <p:cNvPr id="1048790" name="文本框"/>
          <p:cNvSpPr>
            <a:spLocks noGrp="1"/>
          </p:cNvSpPr>
          <p:nvPr>
            <p:ph type="title"/>
          </p:nvPr>
        </p:nvSpPr>
        <p:spPr/>
        <p:txBody>
          <a:bodyPr/>
          <a:p>
            <a:r>
              <a:rPr altLang="en-US" lang="zh-CN" smtClean="0"/>
              <a:t>单击此处编辑母版标题样式</a:t>
            </a:r>
            <a:endParaRPr altLang="en-US" lang="zh-CN"/>
          </a:p>
        </p:txBody>
      </p:sp>
      <p:sp>
        <p:nvSpPr>
          <p:cNvPr id="104879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3" name=""/>
        <p:cNvGrpSpPr/>
        <p:nvPr/>
      </p:nvGrpSpPr>
      <p:grpSpPr>
        <a:xfrm>
          <a:off x="0" y="0"/>
          <a:ext cx="0" cy="0"/>
          <a:chOff x="0" y="0"/>
          <a:chExt cx="0" cy="0"/>
        </a:xfrm>
      </p:grpSpPr>
      <p:sp>
        <p:nvSpPr>
          <p:cNvPr id="1048769" name="文本框"/>
          <p:cNvSpPr>
            <a:spLocks noGrp="1"/>
          </p:cNvSpPr>
          <p:nvPr>
            <p:ph type="title"/>
          </p:nvPr>
        </p:nvSpPr>
        <p:spPr/>
        <p:txBody>
          <a:bodyPr/>
          <a:p>
            <a:r>
              <a:rPr altLang="en-US" lang="zh-CN" smtClean="0"/>
              <a:t>单击此处编辑母版标题样式</a:t>
            </a:r>
            <a:endParaRPr altLang="en-US" lang="zh-CN"/>
          </a:p>
        </p:txBody>
      </p:sp>
      <p:sp>
        <p:nvSpPr>
          <p:cNvPr id="1048770"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1"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2"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9" name=""/>
        <p:cNvGrpSpPr/>
        <p:nvPr/>
      </p:nvGrpSpPr>
      <p:grpSpPr>
        <a:xfrm>
          <a:off x="0" y="0"/>
          <a:ext cx="0" cy="0"/>
          <a:chOff x="0" y="0"/>
          <a:chExt cx="0" cy="0"/>
        </a:xfrm>
      </p:grpSpPr>
      <p:sp>
        <p:nvSpPr>
          <p:cNvPr id="1048749" name="文本框"/>
          <p:cNvSpPr>
            <a:spLocks noGrp="1"/>
          </p:cNvSpPr>
          <p:nvPr>
            <p:ph type="title"/>
          </p:nvPr>
        </p:nvSpPr>
        <p:spPr/>
        <p:txBody>
          <a:bodyPr/>
          <a:p>
            <a:r>
              <a:rPr altLang="en-US" lang="zh-CN" smtClean="0"/>
              <a:t>单击此处编辑母版标题样式</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4" name=""/>
        <p:cNvGrpSpPr/>
        <p:nvPr/>
      </p:nvGrpSpPr>
      <p:grpSpPr>
        <a:xfrm>
          <a:off x="0" y="0"/>
          <a:ext cx="0" cy="0"/>
          <a:chOff x="0" y="0"/>
          <a:chExt cx="0" cy="0"/>
        </a:xfrm>
      </p:grpSpPr>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8" name=""/>
        <p:cNvGrpSpPr/>
        <p:nvPr/>
      </p:nvGrpSpPr>
      <p:grpSpPr>
        <a:xfrm>
          <a:off x="0" y="0"/>
          <a:ext cx="0" cy="0"/>
          <a:chOff x="0" y="0"/>
          <a:chExt cx="0" cy="0"/>
        </a:xfrm>
      </p:grpSpPr>
      <p:sp>
        <p:nvSpPr>
          <p:cNvPr id="1048796"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7"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8"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0" name="文本框"/>
          <p:cNvSpPr>
            <a:spLocks noGrp="1"/>
          </p:cNvSpPr>
          <p:nvPr>
            <p:ph type="ftr" sz="quarter" idx="11"/>
          </p:nvPr>
        </p:nvSpPr>
        <p:spPr/>
        <p:txBody>
          <a:bodyPr/>
          <a:p>
            <a:endParaRPr altLang="en-US" lang="zh-CN"/>
          </a:p>
        </p:txBody>
      </p:sp>
      <p:sp>
        <p:nvSpPr>
          <p:cNvPr id="104880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1" name=""/>
        <p:cNvGrpSpPr/>
        <p:nvPr/>
      </p:nvGrpSpPr>
      <p:grpSpPr>
        <a:xfrm>
          <a:off x="0" y="0"/>
          <a:ext cx="0" cy="0"/>
          <a:chOff x="0" y="0"/>
          <a:chExt cx="0" cy="0"/>
        </a:xfrm>
      </p:grpSpPr>
      <p:sp>
        <p:nvSpPr>
          <p:cNvPr id="1048758"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9"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0"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8/26/2025</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image" Target="../media/image11.jpeg"/><Relationship Id="rId4" Type="http://schemas.openxmlformats.org/officeDocument/2006/relationships/slideLayout" Target="../slideLayouts/slideLayout13.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876298" y="990599"/>
            <a:ext cx="1743074" cy="1333500"/>
            <a:chOff x="876298" y="990599"/>
            <a:chExt cx="1743074" cy="1333500"/>
          </a:xfrm>
        </p:grpSpPr>
        <p:sp>
          <p:nvSpPr>
            <p:cNvPr id="104866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6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6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6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70" name="文本框"/>
          <p:cNvSpPr>
            <a:spLocks noGrp="1"/>
          </p:cNvSpPr>
          <p:nvPr>
            <p:ph type="ctrTitle"/>
          </p:nvPr>
        </p:nvSpPr>
        <p:spPr>
          <a:xfrm rot="0">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Digital Portfolio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8"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7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2" name="矩形"/>
          <p:cNvSpPr/>
          <p:nvPr/>
        </p:nvSpPr>
        <p:spPr>
          <a:xfrm rot="0">
            <a:off x="2554541" y="3314150"/>
            <a:ext cx="861059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t</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J</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AND NMID:</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4</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j</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r>
              <a:rPr altLang="zh-CN" baseline="0" b="0" cap="none" sz="2400" i="0" kern="1200" lang="en-US" spc="0" strike="noStrike" u="none">
                <a:solidFill>
                  <a:schemeClr val="tx1"/>
                </a:solidFill>
                <a:latin typeface="Calibri" pitchFamily="0" charset="0"/>
                <a:ea typeface="宋体" pitchFamily="0" charset="0"/>
                <a:cs typeface="Calibri" pitchFamily="0" charset="0"/>
              </a:rPr>
              <a:t>9</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7</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4</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j</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r>
              <a:rPr altLang="zh-CN" baseline="0" b="0" cap="none" sz="2400" i="0" kern="1200" lang="en-US" spc="0" strike="noStrike" u="none">
                <a:solidFill>
                  <a:schemeClr val="tx1"/>
                </a:solidFill>
                <a:latin typeface="Calibri" pitchFamily="0" charset="0"/>
                <a:ea typeface="宋体" pitchFamily="0" charset="0"/>
                <a:cs typeface="Calibri" pitchFamily="0" charset="0"/>
              </a:rPr>
              <a:t>9</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Sri vasavi college self finance wings BharathiyaBarathiyar university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605"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0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0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0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2"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609"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RESULTS AND SCREENSHOTS</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10"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11" name="矩形"/>
          <p:cNvSpPr/>
          <p:nvPr/>
        </p:nvSpPr>
        <p:spPr>
          <a:xfrm rot="0">
            <a:off x="2743200" y="2354703"/>
            <a:ext cx="8534019"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pic>
        <p:nvPicPr>
          <p:cNvPr id="2097153" name="图片"/>
          <p:cNvPicPr>
            <a:picLocks noChangeAspect="1"/>
          </p:cNvPicPr>
          <p:nvPr/>
        </p:nvPicPr>
        <p:blipFill>
          <a:blip xmlns:r="http://schemas.openxmlformats.org/officeDocument/2006/relationships" r:embed="rId2" cstate="print"/>
          <a:stretch>
            <a:fillRect/>
          </a:stretch>
        </p:blipFill>
        <p:spPr>
          <a:xfrm rot="0">
            <a:off x="4295709" y="1628750"/>
            <a:ext cx="1725518" cy="3863242"/>
          </a:xfrm>
          <a:prstGeom prst="rect"/>
          <a:noFill/>
          <a:ln w="12700" cap="flat" cmpd="sng">
            <a:noFill/>
            <a:prstDash val="solid"/>
            <a:miter/>
          </a:ln>
        </p:spPr>
      </p:pic>
      <p:pic>
        <p:nvPicPr>
          <p:cNvPr id="2097169" name=""/>
          <p:cNvPicPr>
            <a:picLocks/>
          </p:cNvPicPr>
          <p:nvPr/>
        </p:nvPicPr>
        <p:blipFill>
          <a:blip xmlns:r="http://schemas.openxmlformats.org/officeDocument/2006/relationships" r:embed="rId3"/>
          <a:stretch>
            <a:fillRect/>
          </a:stretch>
        </p:blipFill>
        <p:spPr>
          <a:xfrm rot="0">
            <a:off x="3365581" y="1525880"/>
            <a:ext cx="4310850" cy="448192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1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1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4"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18" name="文本框"/>
          <p:cNvSpPr>
            <a:spLocks noGrp="1"/>
          </p:cNvSpPr>
          <p:nvPr>
            <p:ph type="title"/>
          </p:nvPr>
        </p:nvSpPr>
        <p:spPr>
          <a:xfrm rot="0">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19"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20" name="矩形"/>
          <p:cNvSpPr/>
          <p:nvPr/>
        </p:nvSpPr>
        <p:spPr>
          <a:xfrm rot="0">
            <a:off x="2851849" y="1483155"/>
            <a:ext cx="6335904" cy="481964"/>
          </a:xfrm>
          <a:prstGeom prst="rect"/>
          <a:noFill/>
          <a:ln w="12700" cap="flat" cmpd="sng">
            <a:noFill/>
            <a:prstDash val="solid"/>
            <a:miter/>
          </a:ln>
        </p:spPr>
      </p:sp>
      <p:sp>
        <p:nvSpPr>
          <p:cNvPr id="1048621" name="矩形"/>
          <p:cNvSpPr/>
          <p:nvPr/>
        </p:nvSpPr>
        <p:spPr>
          <a:xfrm rot="0">
            <a:off x="5677494" y="3007132"/>
            <a:ext cx="857235" cy="386715"/>
          </a:xfrm>
          <a:prstGeom prst="rect"/>
          <a:noFill/>
          <a:ln w="12700" cap="flat" cmpd="sng">
            <a:noFill/>
            <a:prstDash val="solid"/>
            <a:miter/>
          </a:ln>
        </p:spPr>
      </p:sp>
      <p:sp>
        <p:nvSpPr>
          <p:cNvPr id="1048622" name="矩形"/>
          <p:cNvSpPr/>
          <p:nvPr/>
        </p:nvSpPr>
        <p:spPr>
          <a:xfrm rot="0">
            <a:off x="1631243" y="1337207"/>
            <a:ext cx="9359858" cy="6492240"/>
          </a:xfrm>
          <a:prstGeom prst="rect"/>
          <a:noFill/>
          <a:ln w="12700" cap="flat" cmpd="sng">
            <a:noFill/>
            <a:prstDash val="solid"/>
            <a:miter/>
          </a:ln>
        </p:spPr>
        <p:txBody>
          <a:bodyPr anchor="t" anchorCtr="0" bIns="45720" lIns="91440" rIns="91440" tIns="45720" vert="horz" wrap="square">
            <a:prstTxWarp prst="textNoShape"/>
            <a:spAutoFit/>
          </a:bodyPr>
          <a:p>
            <a:pPr algn="l" eaLnBrk="1" fontAlgn="auto" hangingPunct="1" indent="0" latinLnBrk="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8" name=""/>
        <p:cNvGrpSpPr/>
        <p:nvPr/>
      </p:nvGrpSpPr>
      <p:grpSpPr>
        <a:xfrm>
          <a:off x="0" y="0"/>
          <a:ext cx="0" cy="0"/>
          <a:chOff x="0" y="0"/>
          <a:chExt cx="0" cy="0"/>
        </a:xfrm>
      </p:grpSpPr>
      <p:sp>
        <p:nvSpPr>
          <p:cNvPr id="1048676"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9" name="组合"/>
          <p:cNvGrpSpPr/>
          <p:nvPr/>
        </p:nvGrpSpPr>
        <p:grpSpPr>
          <a:xfrm>
            <a:off x="7448612" y="0"/>
            <a:ext cx="4743793" cy="6858466"/>
            <a:chOff x="7448612" y="0"/>
            <a:chExt cx="4743793" cy="6858466"/>
          </a:xfrm>
        </p:grpSpPr>
        <p:sp>
          <p:nvSpPr>
            <p:cNvPr id="1048677"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78"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79"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80"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81"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82"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83"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84"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85"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86"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8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50" name="组合"/>
          <p:cNvGrpSpPr/>
          <p:nvPr/>
        </p:nvGrpSpPr>
        <p:grpSpPr>
          <a:xfrm>
            <a:off x="466725" y="6410325"/>
            <a:ext cx="3705224" cy="295275"/>
            <a:chOff x="466725" y="6410325"/>
            <a:chExt cx="3705224" cy="295275"/>
          </a:xfrm>
        </p:grpSpPr>
        <p:pic>
          <p:nvPicPr>
            <p:cNvPr id="2097159"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60"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9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2" name="矩形"/>
          <p:cNvSpPr/>
          <p:nvPr/>
        </p:nvSpPr>
        <p:spPr>
          <a:xfrm rot="0">
            <a:off x="5667288" y="3017647"/>
            <a:ext cx="857235" cy="358140"/>
          </a:xfrm>
          <a:prstGeom prst="rect"/>
          <a:noFill/>
          <a:ln w="12700" cap="flat" cmpd="sng">
            <a:noFill/>
            <a:prstDash val="solid"/>
            <a:miter/>
          </a:ln>
        </p:spPr>
      </p:sp>
      <p:sp>
        <p:nvSpPr>
          <p:cNvPr id="1048693" name="矩形"/>
          <p:cNvSpPr/>
          <p:nvPr/>
        </p:nvSpPr>
        <p:spPr>
          <a:xfrm rot="0">
            <a:off x="3216568" y="1912763"/>
            <a:ext cx="7703882" cy="1577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0000" i="0" kern="1200" lang="en-US" spc="0" strike="noStrike" u="none">
                <a:solidFill>
                  <a:schemeClr val="tx1"/>
                </a:solidFill>
                <a:latin typeface="Droid Sans" pitchFamily="0" charset="0"/>
                <a:ea typeface="宋体" pitchFamily="0" charset="0"/>
                <a:cs typeface="Lucida Sans" pitchFamily="0" charset="0"/>
              </a:rPr>
              <a:t>My Bio Data</a:t>
            </a:r>
            <a:endParaRPr altLang="en-US" baseline="0" b="0" cap="none" sz="10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3" name=""/>
        <p:cNvGrpSpPr/>
        <p:nvPr/>
      </p:nvGrpSpPr>
      <p:grpSpPr>
        <a:xfrm>
          <a:off x="0" y="0"/>
          <a:ext cx="0" cy="0"/>
          <a:chOff x="0" y="0"/>
          <a:chExt cx="0" cy="0"/>
        </a:xfrm>
      </p:grpSpPr>
      <p:sp>
        <p:nvSpPr>
          <p:cNvPr id="1048697"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54" name="组合"/>
          <p:cNvGrpSpPr/>
          <p:nvPr/>
        </p:nvGrpSpPr>
        <p:grpSpPr>
          <a:xfrm>
            <a:off x="7448612" y="0"/>
            <a:ext cx="4743793" cy="6858466"/>
            <a:chOff x="7448612" y="0"/>
            <a:chExt cx="4743793" cy="6858466"/>
          </a:xfrm>
        </p:grpSpPr>
        <p:sp>
          <p:nvSpPr>
            <p:cNvPr id="1048698"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99"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700"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01"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702"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03"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704"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705"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706"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707"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08"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710"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61"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55" name="组合"/>
          <p:cNvGrpSpPr/>
          <p:nvPr/>
        </p:nvGrpSpPr>
        <p:grpSpPr>
          <a:xfrm>
            <a:off x="47625" y="3819523"/>
            <a:ext cx="4124324" cy="3009896"/>
            <a:chOff x="47625" y="3819523"/>
            <a:chExt cx="4124324" cy="3009896"/>
          </a:xfrm>
        </p:grpSpPr>
        <p:pic>
          <p:nvPicPr>
            <p:cNvPr id="2097162"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63"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711"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13" name="矩形"/>
          <p:cNvSpPr/>
          <p:nvPr/>
        </p:nvSpPr>
        <p:spPr>
          <a:xfrm rot="0">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Tools and Technologies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Portfolio design and Layout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Features and Functionality</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Screenshots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Github</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 Link</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8"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4"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719"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20" name="矩形"/>
          <p:cNvSpPr/>
          <p:nvPr/>
        </p:nvSpPr>
        <p:spPr>
          <a:xfrm rot="0">
            <a:off x="1487770" y="1413647"/>
            <a:ext cx="10655837" cy="6492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grpSp>
        <p:nvGrpSpPr>
          <p:cNvPr id="62" name="组合"/>
          <p:cNvGrpSpPr/>
          <p:nvPr/>
        </p:nvGrpSpPr>
        <p:grpSpPr>
          <a:xfrm>
            <a:off x="8658225" y="2647950"/>
            <a:ext cx="3533775" cy="3810000"/>
            <a:chOff x="8658225" y="2647950"/>
            <a:chExt cx="3533775" cy="3810000"/>
          </a:xfrm>
        </p:grpSpPr>
        <p:sp>
          <p:nvSpPr>
            <p:cNvPr id="104872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72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7"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6"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72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29" name="矩形"/>
          <p:cNvSpPr/>
          <p:nvPr/>
        </p:nvSpPr>
        <p:spPr>
          <a:xfrm rot="0">
            <a:off x="5667288" y="3008988"/>
            <a:ext cx="857235" cy="815339"/>
          </a:xfrm>
          <a:prstGeom prst="rect"/>
          <a:noFill/>
          <a:ln w="12700" cap="flat" cmpd="sng">
            <a:noFill/>
            <a:prstDash val="solid"/>
            <a:miter/>
          </a:ln>
        </p:spPr>
      </p:sp>
      <p:sp>
        <p:nvSpPr>
          <p:cNvPr id="1048730" name="矩形"/>
          <p:cNvSpPr/>
          <p:nvPr/>
        </p:nvSpPr>
        <p:spPr>
          <a:xfrm rot="0">
            <a:off x="1852564" y="2208034"/>
            <a:ext cx="6839896" cy="1691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Creating Web page in digital portfolio  to bio data.Using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the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language HTML CSS JavaScript .</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3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37"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7"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738"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39" name="矩形"/>
          <p:cNvSpPr/>
          <p:nvPr/>
        </p:nvSpPr>
        <p:spPr>
          <a:xfrm rot="0">
            <a:off x="3219944" y="1699392"/>
            <a:ext cx="5899185" cy="634365"/>
          </a:xfrm>
          <a:prstGeom prst="rect"/>
          <a:noFill/>
          <a:ln w="12700" cap="flat" cmpd="sng">
            <a:noFill/>
            <a:prstDash val="solid"/>
            <a:miter/>
          </a:ln>
        </p:spPr>
      </p:sp>
      <p:sp>
        <p:nvSpPr>
          <p:cNvPr id="1048740" name="矩形"/>
          <p:cNvSpPr/>
          <p:nvPr/>
        </p:nvSpPr>
        <p:spPr>
          <a:xfrm rot="0">
            <a:off x="3504039" y="2273718"/>
            <a:ext cx="4607930" cy="10629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pitchFamily="0" charset="0"/>
              </a:rPr>
              <a:t>All the user and humans are the end user.</a:t>
            </a:r>
            <a:endParaRPr altLang="en-US" baseline="0" b="0" cap="none" sz="32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pic>
        <p:nvPicPr>
          <p:cNvPr id="2097156"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5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5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60"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TOOLS AND TECHNIQUES</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7"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6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2" name="矩形"/>
          <p:cNvSpPr/>
          <p:nvPr/>
        </p:nvSpPr>
        <p:spPr>
          <a:xfrm rot="0">
            <a:off x="3715311" y="2061337"/>
            <a:ext cx="4391933" cy="27774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Digital portfolio </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visual basic stdio</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Code pe</a:t>
            </a:r>
            <a:r>
              <a:rPr altLang="zh-CN" baseline="0" b="0" cap="none" sz="3000" i="0" kern="1200" lang="en-US" spc="0" strike="noStrike" u="none">
                <a:solidFill>
                  <a:schemeClr val="tx1"/>
                </a:solidFill>
                <a:latin typeface="Droid Sans" pitchFamily="0" charset="0"/>
                <a:ea typeface="宋体" pitchFamily="0" charset="0"/>
                <a:cs typeface="Lucida Sans" pitchFamily="0" charset="0"/>
              </a:rPr>
              <a:t>e</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HTML</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CSS</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Javascript</a:t>
            </a:r>
            <a:endParaRPr altLang="en-US" baseline="0" b="0" cap="none" sz="3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4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4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48" name="矩形"/>
          <p:cNvSpPr/>
          <p:nvPr/>
        </p:nvSpPr>
        <p:spPr>
          <a:xfrm rot="0">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pitchFamily="0" charset="0"/>
                <a:ea typeface="宋体" pitchFamily="0" charset="0"/>
                <a:cs typeface="Trebuchet MS" pitchFamily="0" charset="0"/>
              </a:rPr>
              <a:t>POTFOLIO DESIGN AND LAYOUT</a:t>
            </a:r>
            <a:endParaRPr altLang="en-US" baseline="0" b="0" cap="none" sz="4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49"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0" name="矩形"/>
          <p:cNvSpPr/>
          <p:nvPr/>
        </p:nvSpPr>
        <p:spPr>
          <a:xfrm rot="39554">
            <a:off x="3932280" y="1914256"/>
            <a:ext cx="4317123" cy="4384047"/>
          </a:xfrm>
          <a:prstGeom prst="rect"/>
          <a:solidFill>
            <a:srgbClr val="FFFFFF"/>
          </a:solidFill>
          <a:ln w="12700" cap="flat" cmpd="sng">
            <a:solidFill>
              <a:srgbClr val="000000"/>
            </a:solidFill>
            <a:prstDash val="solid"/>
            <a:miter/>
          </a:ln>
        </p:spPr>
      </p:sp>
      <p:sp>
        <p:nvSpPr>
          <p:cNvPr id="1048651" name="椭圆"/>
          <p:cNvSpPr/>
          <p:nvPr/>
        </p:nvSpPr>
        <p:spPr>
          <a:xfrm rot="0">
            <a:off x="5376011" y="2421015"/>
            <a:ext cx="863987" cy="935985"/>
          </a:xfrm>
          <a:prstGeom prst="ellipse"/>
          <a:solidFill>
            <a:srgbClr val="FFFFFF"/>
          </a:solidFill>
          <a:ln w="12700" cap="flat" cmpd="sng">
            <a:solidFill>
              <a:srgbClr val="000000"/>
            </a:solidFill>
            <a:prstDash val="solid"/>
            <a:miter/>
          </a:ln>
        </p:spPr>
      </p:sp>
      <p:sp>
        <p:nvSpPr>
          <p:cNvPr id="1048652" name="矩形"/>
          <p:cNvSpPr/>
          <p:nvPr/>
        </p:nvSpPr>
        <p:spPr>
          <a:xfrm rot="0">
            <a:off x="4438075" y="5089174"/>
            <a:ext cx="3316449" cy="287996"/>
          </a:xfrm>
          <a:prstGeom prst="rect"/>
          <a:solidFill>
            <a:srgbClr val="FFFFFF"/>
          </a:solidFill>
          <a:ln w="12700" cap="flat" cmpd="sng">
            <a:solidFill>
              <a:srgbClr val="000000"/>
            </a:solidFill>
            <a:prstDash val="solid"/>
            <a:miter/>
          </a:ln>
        </p:spPr>
      </p:sp>
      <p:sp>
        <p:nvSpPr>
          <p:cNvPr id="1048653" name="矩形"/>
          <p:cNvSpPr/>
          <p:nvPr/>
        </p:nvSpPr>
        <p:spPr>
          <a:xfrm rot="0">
            <a:off x="4443400" y="5660966"/>
            <a:ext cx="3455947" cy="213747"/>
          </a:xfrm>
          <a:prstGeom prst="rect"/>
          <a:solidFill>
            <a:srgbClr val="FFFFFF"/>
          </a:solidFill>
          <a:ln w="12700" cap="flat" cmpd="sng">
            <a:solidFill>
              <a:srgbClr val="000000"/>
            </a:solid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4" name=""/>
        <p:cNvGrpSpPr/>
        <p:nvPr/>
      </p:nvGrpSpPr>
      <p:grpSpPr>
        <a:xfrm>
          <a:off x="0" y="0"/>
          <a:ext cx="0" cy="0"/>
          <a:chOff x="0" y="0"/>
          <a:chExt cx="0" cy="0"/>
        </a:xfrm>
      </p:grpSpPr>
      <p:sp>
        <p:nvSpPr>
          <p:cNvPr id="1048626"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FEATURES AND FUNCTIONALITY</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27" name="文本框"/>
          <p:cNvSpPr txBox="1"/>
          <p:nvPr/>
        </p:nvSpPr>
        <p:spPr>
          <a:xfrm rot="0">
            <a:off x="2491330" y="1702227"/>
            <a:ext cx="8135876" cy="35585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User-friendly Interface – Simple and clean design for easy navigation.</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 Facilities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Provides a digital platform for presenting biodata.</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Accessible anytime, anywhere via the internet.</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2024-03-28T06:07:22Z</dcterms:created>
  <dcterms:modified xsi:type="dcterms:W3CDTF">2025-09-19T05:53:52Z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b20bebdc1433461b9c968ebb29d4d612</vt:lpwstr>
  </property>
</Properties>
</file>