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7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1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1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2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9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71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7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6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6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2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2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7" name=""/>
        <p:cNvGrpSpPr/>
        <p:nvPr/>
      </p:nvGrpSpPr>
      <p:grpSpPr>
        <a:xfrm>
          <a:off x="0" y="0"/>
          <a:ext cx="0" cy="0"/>
          <a:chOff x="0" y="0"/>
          <a:chExt cx="0" cy="0"/>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4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4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4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4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0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876298" y="990599"/>
            <a:ext cx="1743074" cy="1333500"/>
            <a:chOff x="876298" y="990599"/>
            <a:chExt cx="1743074" cy="1333500"/>
          </a:xfrm>
        </p:grpSpPr>
        <p:sp>
          <p:nvSpPr>
            <p:cNvPr id="104866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6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6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6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7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2" name="矩形"/>
          <p:cNvSpPr/>
          <p:nvPr/>
        </p:nvSpPr>
        <p:spPr>
          <a:xfrm rot="0">
            <a:off x="2554541" y="3314150"/>
            <a:ext cx="8610599"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2426j0153 &amp;ashru172426j0153</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vasavi college self finance wings Bharathi</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05"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0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0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09"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1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11"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53" name=""/>
          <p:cNvPicPr>
            <a:picLocks/>
          </p:cNvPicPr>
          <p:nvPr/>
        </p:nvPicPr>
        <p:blipFill>
          <a:blip xmlns:r="http://schemas.openxmlformats.org/officeDocument/2006/relationships" r:embed="rId2"/>
          <a:stretch>
            <a:fillRect/>
          </a:stretch>
        </p:blipFill>
        <p:spPr>
          <a:xfrm rot="0">
            <a:off x="4622071" y="1555227"/>
            <a:ext cx="3016932" cy="539542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18"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1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0" name="矩形"/>
          <p:cNvSpPr/>
          <p:nvPr/>
        </p:nvSpPr>
        <p:spPr>
          <a:xfrm rot="0">
            <a:off x="2851849" y="1483155"/>
            <a:ext cx="6335904" cy="481964"/>
          </a:xfrm>
          <a:prstGeom prst="rect"/>
          <a:noFill/>
          <a:ln w="12700" cap="flat" cmpd="sng">
            <a:noFill/>
            <a:prstDash val="solid"/>
            <a:miter/>
          </a:ln>
        </p:spPr>
      </p:sp>
      <p:sp>
        <p:nvSpPr>
          <p:cNvPr id="1048621" name="矩形"/>
          <p:cNvSpPr/>
          <p:nvPr/>
        </p:nvSpPr>
        <p:spPr>
          <a:xfrm rot="0">
            <a:off x="5677494" y="3007132"/>
            <a:ext cx="857235" cy="386715"/>
          </a:xfrm>
          <a:prstGeom prst="rect"/>
          <a:noFill/>
          <a:ln w="12700" cap="flat" cmpd="sng">
            <a:noFill/>
            <a:prstDash val="solid"/>
            <a:miter/>
          </a:ln>
        </p:spPr>
      </p:sp>
      <p:sp>
        <p:nvSpPr>
          <p:cNvPr id="1048622" name="矩形"/>
          <p:cNvSpPr/>
          <p:nvPr/>
        </p:nvSpPr>
        <p:spPr>
          <a:xfrm rot="0">
            <a:off x="1631243" y="1337207"/>
            <a:ext cx="9359858" cy="64922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76"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3" cy="6858466"/>
            <a:chOff x="7448612" y="0"/>
            <a:chExt cx="4743793" cy="6858466"/>
          </a:xfrm>
        </p:grpSpPr>
        <p:sp>
          <p:nvSpPr>
            <p:cNvPr id="104867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80"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8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8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8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84"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8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8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50" name="组合"/>
          <p:cNvGrpSpPr/>
          <p:nvPr/>
        </p:nvGrpSpPr>
        <p:grpSpPr>
          <a:xfrm>
            <a:off x="466725" y="6410325"/>
            <a:ext cx="3705224" cy="295275"/>
            <a:chOff x="466725" y="6410325"/>
            <a:chExt cx="3705224" cy="295275"/>
          </a:xfrm>
        </p:grpSpPr>
        <p:pic>
          <p:nvPicPr>
            <p:cNvPr id="2097159"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60"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9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2" name="矩形"/>
          <p:cNvSpPr/>
          <p:nvPr/>
        </p:nvSpPr>
        <p:spPr>
          <a:xfrm rot="0">
            <a:off x="5667288" y="3017647"/>
            <a:ext cx="857235" cy="358140"/>
          </a:xfrm>
          <a:prstGeom prst="rect"/>
          <a:noFill/>
          <a:ln w="12700" cap="flat" cmpd="sng">
            <a:noFill/>
            <a:prstDash val="solid"/>
            <a:miter/>
          </a:ln>
        </p:spPr>
      </p:sp>
      <p:sp>
        <p:nvSpPr>
          <p:cNvPr id="1048693" name="矩形"/>
          <p:cNvSpPr/>
          <p:nvPr/>
        </p:nvSpPr>
        <p:spPr>
          <a:xfrm rot="0">
            <a:off x="3216568" y="1912763"/>
            <a:ext cx="7703882" cy="1577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3" name=""/>
        <p:cNvGrpSpPr/>
        <p:nvPr/>
      </p:nvGrpSpPr>
      <p:grpSpPr>
        <a:xfrm>
          <a:off x="0" y="0"/>
          <a:ext cx="0" cy="0"/>
          <a:chOff x="0" y="0"/>
          <a:chExt cx="0" cy="0"/>
        </a:xfrm>
      </p:grpSpPr>
      <p:sp>
        <p:nvSpPr>
          <p:cNvPr id="1048697"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54" name="组合"/>
          <p:cNvGrpSpPr/>
          <p:nvPr/>
        </p:nvGrpSpPr>
        <p:grpSpPr>
          <a:xfrm>
            <a:off x="7448612" y="0"/>
            <a:ext cx="4743793" cy="6858466"/>
            <a:chOff x="7448612" y="0"/>
            <a:chExt cx="4743793" cy="6858466"/>
          </a:xfrm>
        </p:grpSpPr>
        <p:sp>
          <p:nvSpPr>
            <p:cNvPr id="1048698"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99"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700"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01"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702"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03"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704"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705"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706"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707"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08"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710"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61"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55" name="组合"/>
          <p:cNvGrpSpPr/>
          <p:nvPr/>
        </p:nvGrpSpPr>
        <p:grpSpPr>
          <a:xfrm>
            <a:off x="47625" y="3819523"/>
            <a:ext cx="4124324" cy="3009896"/>
            <a:chOff x="47625" y="3819523"/>
            <a:chExt cx="4124324" cy="3009896"/>
          </a:xfrm>
        </p:grpSpPr>
        <p:pic>
          <p:nvPicPr>
            <p:cNvPr id="2097162"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63"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711"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3"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8"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71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20" name="矩形"/>
          <p:cNvSpPr/>
          <p:nvPr/>
        </p:nvSpPr>
        <p:spPr>
          <a:xfrm rot="0">
            <a:off x="1487770" y="1413647"/>
            <a:ext cx="10655837"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grpSp>
        <p:nvGrpSpPr>
          <p:cNvPr id="62" name="组合"/>
          <p:cNvGrpSpPr/>
          <p:nvPr/>
        </p:nvGrpSpPr>
        <p:grpSpPr>
          <a:xfrm>
            <a:off x="8658225" y="2647950"/>
            <a:ext cx="3533775" cy="3810000"/>
            <a:chOff x="8658225" y="2647950"/>
            <a:chExt cx="3533775" cy="381000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6"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2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29" name="矩形"/>
          <p:cNvSpPr/>
          <p:nvPr/>
        </p:nvSpPr>
        <p:spPr>
          <a:xfrm rot="0">
            <a:off x="5667288" y="3008988"/>
            <a:ext cx="857235" cy="815339"/>
          </a:xfrm>
          <a:prstGeom prst="rect"/>
          <a:noFill/>
          <a:ln w="12700" cap="flat" cmpd="sng">
            <a:noFill/>
            <a:prstDash val="solid"/>
            <a:miter/>
          </a:ln>
        </p:spPr>
      </p:sp>
      <p:sp>
        <p:nvSpPr>
          <p:cNvPr id="1048730" name="矩形"/>
          <p:cNvSpPr/>
          <p:nvPr/>
        </p:nvSpPr>
        <p:spPr>
          <a:xfrm rot="0">
            <a:off x="1852564" y="2208034"/>
            <a:ext cx="683989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37"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73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9" name="矩形"/>
          <p:cNvSpPr/>
          <p:nvPr/>
        </p:nvSpPr>
        <p:spPr>
          <a:xfrm rot="0">
            <a:off x="3219944" y="1699392"/>
            <a:ext cx="5899185" cy="634365"/>
          </a:xfrm>
          <a:prstGeom prst="rect"/>
          <a:noFill/>
          <a:ln w="12700" cap="flat" cmpd="sng">
            <a:noFill/>
            <a:prstDash val="solid"/>
            <a:miter/>
          </a:ln>
        </p:spPr>
      </p:sp>
      <p:sp>
        <p:nvSpPr>
          <p:cNvPr id="1048740" name="矩形"/>
          <p:cNvSpPr/>
          <p:nvPr/>
        </p:nvSpPr>
        <p:spPr>
          <a:xfrm rot="0">
            <a:off x="3504039" y="2273718"/>
            <a:ext cx="4607930" cy="10629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pic>
        <p:nvPicPr>
          <p:cNvPr id="209715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5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7"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6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2" name="矩形"/>
          <p:cNvSpPr/>
          <p:nvPr/>
        </p:nvSpPr>
        <p:spPr>
          <a:xfrm rot="0">
            <a:off x="3715311" y="2061337"/>
            <a:ext cx="4391933" cy="27774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4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8"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0"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651"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652"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653"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27" name="文本框"/>
          <p:cNvSpPr txBox="1"/>
          <p:nvPr/>
        </p:nvSpPr>
        <p:spPr>
          <a:xfrm rot="0">
            <a:off x="2491330" y="1702227"/>
            <a:ext cx="8135876" cy="3558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2024-03-27T08:07:22Z</dcterms:created>
  <dcterms:modified xsi:type="dcterms:W3CDTF">2025-09-19T08:21:44Z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21a2b26e665f4b47a99dcddbc748038b</vt:lpwstr>
  </property>
</Properties>
</file>