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50"/>
  </p:normalViewPr>
  <p:slideViewPr>
    <p:cSldViewPr snapToGrid="0" snapToObjects="1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99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1/7/20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448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1/7/20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677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1/7/20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501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1/7/20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9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1/7/20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5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1/7/20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239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1/7/20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95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1/7/20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86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7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79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57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F9EB4F-C9C8-456F-B473-F60277B64B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517" b="28731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9B11E6-E7FA-E240-A621-94FE1D8A14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Student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6565A-D740-9E4C-B5F0-26EF78489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By Srikanth, Sabitha and Abhilash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807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0B0224-6F66-4E41-AF51-2624E4178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Subject-wise marks and sorting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9BC8D63-B1A2-A744-BED1-827656C2749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335" y="1147577"/>
            <a:ext cx="6275667" cy="456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98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D8D66B-9CBB-3D4F-BB45-756FAC26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Student Search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8666C56-AD02-494A-8758-D9D5AE080CC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120" y="640080"/>
            <a:ext cx="6030096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247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8A4F67-2BEC-4745-812B-165F8036C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Student growth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3713A0-2267-EF41-AC7F-61CED5EE080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335" y="1114848"/>
            <a:ext cx="6275667" cy="462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73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E09A6D-FC53-694B-BD4A-3469EFF26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Class growth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DF3339-D045-3A4D-80DD-275A1C2E26D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335" y="1318807"/>
            <a:ext cx="6275667" cy="422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82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23E71C-6306-B349-A190-7161F8E81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Saving graphs externally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B7888729-8838-AD47-A2DC-9567EA78BF4C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8" r="34464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464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FE7397-5CC7-2940-8084-5E56101057F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00" y="643538"/>
            <a:ext cx="10642900" cy="361858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88952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A347F2-E6E5-3349-A08B-6A9B2C3BE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New student entry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525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C2381E-BF05-424D-8FA8-44BE499B6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Editing existing details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85AF6F-A1BA-1F4F-BB02-9125AF4251F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335" y="722619"/>
            <a:ext cx="6275667" cy="541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09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D48B40-F489-EA46-A3A1-B694DE99D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What is it?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931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3F5F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F8201-3088-9B4A-93AA-84F0AB260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Data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FA5783-88C6-AA48-84CA-43C1E96CF0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9251" y="81655"/>
            <a:ext cx="6114961" cy="671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495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4A37DD3-1B84-4776-94E1-C0AAA5C0F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273C68-E336-8140-AC39-7F5258D4E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5120639"/>
            <a:ext cx="7137263" cy="12801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Features - Login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857C59-5807-9042-93FB-8F0868E94A2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" y="1770320"/>
            <a:ext cx="5130782" cy="1372484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85CD41-5392-4F4C-A5A1-ED5BB0A2A86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716" y="1270070"/>
            <a:ext cx="5130778" cy="237298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218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2DA7A2-0856-7749-8F22-F6607F5C3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08104"/>
            <a:ext cx="10058400" cy="1073547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Fernet Key</a:t>
            </a:r>
          </a:p>
        </p:txBody>
      </p:sp>
      <p:pic>
        <p:nvPicPr>
          <p:cNvPr id="8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8053BE-9B5F-D445-86A5-B1E523A73F9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731" y="2238375"/>
            <a:ext cx="81407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627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F963F2DB-8E28-1B40-934F-8A96DB3F2B2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373977"/>
            <a:ext cx="10925102" cy="215770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88952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D8725A-5312-1C45-9EBE-CA2A19E71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User data encryption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587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AF3E37-7D45-B644-88CB-9326B6AEF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Options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AAF8FA-6886-7647-A144-4EB28A8D790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335" y="1208983"/>
            <a:ext cx="6275667" cy="444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49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44889A-850C-3240-A673-D4E643484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Choosing dir and file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272DDA-15D7-1643-8450-BB690D6BF45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962" y="640080"/>
            <a:ext cx="6930537" cy="557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11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4DFE4-D2CD-FD4A-87E3-E9C9D764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Class averages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23D3BEF-606F-184A-B114-07B1F9FA0FB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25" y="100013"/>
            <a:ext cx="6869806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451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242841"/>
      </a:dk2>
      <a:lt2>
        <a:srgbClr val="E2E8E6"/>
      </a:lt2>
      <a:accent1>
        <a:srgbClr val="E72972"/>
      </a:accent1>
      <a:accent2>
        <a:srgbClr val="D517AF"/>
      </a:accent2>
      <a:accent3>
        <a:srgbClr val="BD29E7"/>
      </a:accent3>
      <a:accent4>
        <a:srgbClr val="6A2AD8"/>
      </a:accent4>
      <a:accent5>
        <a:srgbClr val="333DE8"/>
      </a:accent5>
      <a:accent6>
        <a:srgbClr val="1770D5"/>
      </a:accent6>
      <a:hlink>
        <a:srgbClr val="7266CC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Macintosh PowerPoint</Application>
  <PresentationFormat>Widescreen</PresentationFormat>
  <Paragraphs>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Calibri</vt:lpstr>
      <vt:lpstr>Calibri Light</vt:lpstr>
      <vt:lpstr>RetrospectVTI</vt:lpstr>
      <vt:lpstr>Student Data Analysis</vt:lpstr>
      <vt:lpstr>What is it?</vt:lpstr>
      <vt:lpstr>Data</vt:lpstr>
      <vt:lpstr>Features - Login</vt:lpstr>
      <vt:lpstr>Fernet Key</vt:lpstr>
      <vt:lpstr>User data encryption</vt:lpstr>
      <vt:lpstr>Options</vt:lpstr>
      <vt:lpstr>Choosing dir and file</vt:lpstr>
      <vt:lpstr>Class averages</vt:lpstr>
      <vt:lpstr>Subject-wise marks and sorting</vt:lpstr>
      <vt:lpstr>Student Search</vt:lpstr>
      <vt:lpstr>Student growth</vt:lpstr>
      <vt:lpstr>Class growth</vt:lpstr>
      <vt:lpstr>Saving graphs externally</vt:lpstr>
      <vt:lpstr>New student entry</vt:lpstr>
      <vt:lpstr>Editing existing 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Data Analysis</dc:title>
  <dc:creator>SRIKANTH SHILESH PASAM</dc:creator>
  <cp:lastModifiedBy>SRIKANTH SHILESH PASAM</cp:lastModifiedBy>
  <cp:revision>1</cp:revision>
  <dcterms:created xsi:type="dcterms:W3CDTF">2020-01-07T14:50:11Z</dcterms:created>
  <dcterms:modified xsi:type="dcterms:W3CDTF">2020-01-07T14:50:17Z</dcterms:modified>
</cp:coreProperties>
</file>