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701386"/>
            <a:ext cx="10169178" cy="1938992"/>
          </a:xfrm>
          <a:prstGeom prst="rect">
            <a:avLst/>
          </a:prstGeom>
          <a:noFill/>
        </p:spPr>
        <p:txBody>
          <a:bodyPr wrap="square" lIns="91440" tIns="45720" rIns="91440" bIns="45720" rtlCol="0" anchor="t">
            <a:spAutoFit/>
          </a:bodyPr>
          <a:lstStyle/>
          <a:p>
            <a:r>
              <a:rPr lang="en-US" sz="2400" dirty="0"/>
              <a:t>STUDENT NAME: SABITHRA I</a:t>
            </a:r>
          </a:p>
          <a:p>
            <a:r>
              <a:rPr lang="en-US" sz="2400" dirty="0"/>
              <a:t>REGISTER NO AND NMID: 212401026/7A35897E648C8F3982F42AD8270CB391</a:t>
            </a:r>
            <a:endParaRPr lang="en-US" sz="2400" dirty="0">
              <a:cs typeface="Calibri"/>
            </a:endParaRPr>
          </a:p>
          <a:p>
            <a:r>
              <a:rPr lang="en-US" sz="2400" dirty="0"/>
              <a:t>DEPARTMENT: COMPUTER APPLICATION </a:t>
            </a:r>
          </a:p>
          <a:p>
            <a:r>
              <a:rPr lang="en-US" sz="2400" dirty="0"/>
              <a:t>COLLEGE: UNIVERSITY OF MADRAS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AF3FECB-ADE2-14C6-D70F-EA855338635E}"/>
              </a:ext>
            </a:extLst>
          </p:cNvPr>
          <p:cNvSpPr txBox="1"/>
          <p:nvPr/>
        </p:nvSpPr>
        <p:spPr>
          <a:xfrm>
            <a:off x="2050788" y="1857375"/>
            <a:ext cx="5695855" cy="1323439"/>
          </a:xfrm>
          <a:prstGeom prst="rect">
            <a:avLst/>
          </a:prstGeom>
          <a:noFill/>
        </p:spPr>
        <p:txBody>
          <a:bodyPr wrap="square">
            <a:spAutoFit/>
          </a:bodyPr>
          <a:lstStyle/>
          <a:p>
            <a:r>
              <a:rPr lang="en-US" sz="2000"/>
              <a:t>The digital portfolio was successfully developed to showcase personal details, skills, and education in a professional format. The screenshots below display the final layout and design of the project.</a:t>
            </a:r>
          </a:p>
        </p:txBody>
      </p:sp>
      <p:pic>
        <p:nvPicPr>
          <p:cNvPr id="12" name="Picture 11">
            <a:extLst>
              <a:ext uri="{FF2B5EF4-FFF2-40B4-BE49-F238E27FC236}">
                <a16:creationId xmlns:a16="http://schemas.microsoft.com/office/drawing/2014/main" id="{F9C3045C-1156-4EF8-D14D-4B7201DFD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2480" y="3180814"/>
            <a:ext cx="3857720" cy="36818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8A49494D-B3DE-2199-C240-4BA9BB1E524B}"/>
              </a:ext>
            </a:extLst>
          </p:cNvPr>
          <p:cNvSpPr txBox="1"/>
          <p:nvPr/>
        </p:nvSpPr>
        <p:spPr>
          <a:xfrm>
            <a:off x="912153" y="2002030"/>
            <a:ext cx="6107392" cy="1200329"/>
          </a:xfrm>
          <a:prstGeom prst="rect">
            <a:avLst/>
          </a:prstGeom>
          <a:noFill/>
        </p:spPr>
        <p:txBody>
          <a:bodyPr wrap="square">
            <a:spAutoFit/>
          </a:bodyPr>
          <a:lstStyle/>
          <a:p>
            <a:r>
              <a:rPr lang="en-US"/>
              <a:t>It showcases personal details, skills, and education in a structured format.The layout is clean, user-friendly, and responsive across devices.It serves as a professional tool for academic and career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FDC85D94-8DC2-DB14-B7C5-E3F4BB8BDD48}"/>
              </a:ext>
            </a:extLst>
          </p:cNvPr>
          <p:cNvSpPr txBox="1"/>
          <p:nvPr/>
        </p:nvSpPr>
        <p:spPr>
          <a:xfrm>
            <a:off x="2788564" y="2666196"/>
            <a:ext cx="5060036" cy="523220"/>
          </a:xfrm>
          <a:prstGeom prst="rect">
            <a:avLst/>
          </a:prstGeom>
          <a:noFill/>
        </p:spPr>
        <p:txBody>
          <a:bodyPr wrap="square" rtlCol="0">
            <a:spAutoFit/>
          </a:bodyPr>
          <a:lstStyle/>
          <a:p>
            <a:pPr algn="l"/>
            <a:r>
              <a:rPr lang="en-US" sz="2800" b="1"/>
              <a:t>DIGITAL PORTFOLIO</a:t>
            </a:r>
            <a:r>
              <a:rPr lang="en-US" sz="2400" b="1"/>
              <a:t>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7E438AD4-3E1B-EE60-7468-BDCB9895941B}"/>
              </a:ext>
            </a:extLst>
          </p:cNvPr>
          <p:cNvSpPr txBox="1"/>
          <p:nvPr/>
        </p:nvSpPr>
        <p:spPr>
          <a:xfrm>
            <a:off x="1029299" y="1779538"/>
            <a:ext cx="5441668" cy="4154984"/>
          </a:xfrm>
          <a:prstGeom prst="rect">
            <a:avLst/>
          </a:prstGeom>
          <a:noFill/>
        </p:spPr>
        <p:txBody>
          <a:bodyPr wrap="square" rtlCol="0">
            <a:spAutoFit/>
          </a:bodyPr>
          <a:lstStyle/>
          <a:p>
            <a:pPr algn="l"/>
            <a:r>
              <a:rPr lang="en-US" sz="2400"/>
              <a:t>In today’s competitive environment, individuals struggle to showcase their skills, achievements, and projects in an organized and professional way. Traditional resumes provide limited space and fail to visually represent one’s abilities. To solve this, a digital portfolio is required to highlight technical skills, creativity, and accomplishments in a structured, accessible, and interactive manner</a:t>
            </a:r>
            <a:r>
              <a:rPr lang="en-US"/>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2BFA8E4-747F-EB2E-3E6B-1495098D6647}"/>
              </a:ext>
            </a:extLst>
          </p:cNvPr>
          <p:cNvSpPr txBox="1"/>
          <p:nvPr/>
        </p:nvSpPr>
        <p:spPr>
          <a:xfrm>
            <a:off x="676275" y="2253378"/>
            <a:ext cx="6369223" cy="3170099"/>
          </a:xfrm>
          <a:prstGeom prst="rect">
            <a:avLst/>
          </a:prstGeom>
          <a:noFill/>
        </p:spPr>
        <p:txBody>
          <a:bodyPr wrap="square" rtlCol="0">
            <a:spAutoFit/>
          </a:bodyPr>
          <a:lstStyle/>
          <a:p>
            <a:pPr algn="l"/>
            <a:r>
              <a:rPr lang="en-US" sz="2000"/>
              <a:t>In the current job market, resumes alone are not enough to showcase an individual’s complete potential. Employers and recruiters need a clear, accessible, and engaging way to understand a candidate’s background, skills, and education. Many students face challenges in effectively presenting their achievements in a structured format. To solve this problem, a digital portfolio is developed to provide a professional platform that highlights personal details, technical skills, and educational qualifications in an organized and visually appealing manner.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233F92A6-9328-884E-90D0-8D064E28F282}"/>
              </a:ext>
            </a:extLst>
          </p:cNvPr>
          <p:cNvSpPr txBox="1"/>
          <p:nvPr/>
        </p:nvSpPr>
        <p:spPr>
          <a:xfrm>
            <a:off x="1055435" y="2082916"/>
            <a:ext cx="7111742" cy="3754874"/>
          </a:xfrm>
          <a:prstGeom prst="rect">
            <a:avLst/>
          </a:prstGeom>
          <a:noFill/>
        </p:spPr>
        <p:txBody>
          <a:bodyPr wrap="square" rtlCol="0">
            <a:spAutoFit/>
          </a:bodyPr>
          <a:lstStyle/>
          <a:p>
            <a:pPr algn="l"/>
            <a:r>
              <a:rPr lang="en-US" sz="2000"/>
              <a:t>The end users of this digital portfolio include recruiters and employers who seek to evaluate a candidate’s skills, education, and overall profile during the hiring process. Academic institutions and faculty members may also use it to review academic achievements and project work. In addition, potential clients can explore the portfolio to understand the individual’s capabilities before offering freelance or project-based opportunities. Peers and professional networks may access the portfolio for collaboration and knowledge sharing. Finally, the portfolio also serves as a self-assessment tool for the owner, enabling personal growth and professional representation</a:t>
            </a:r>
            <a:r>
              <a:rPr lang="en-US"/>
              <a:t>.</a:t>
            </a:r>
          </a:p>
          <a:p>
            <a:pPr algn="l"/>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07EA419-8BEA-76D1-3A4A-6BAF8779FBCF}"/>
              </a:ext>
            </a:extLst>
          </p:cNvPr>
          <p:cNvSpPr txBox="1"/>
          <p:nvPr/>
        </p:nvSpPr>
        <p:spPr>
          <a:xfrm>
            <a:off x="3034266" y="1559516"/>
            <a:ext cx="6319284" cy="4678204"/>
          </a:xfrm>
          <a:prstGeom prst="rect">
            <a:avLst/>
          </a:prstGeom>
          <a:noFill/>
        </p:spPr>
        <p:txBody>
          <a:bodyPr wrap="square" rtlCol="0">
            <a:spAutoFit/>
          </a:bodyPr>
          <a:lstStyle/>
          <a:p>
            <a:pPr algn="l"/>
            <a:r>
              <a:rPr lang="en-US" sz="2000"/>
              <a:t>The development of the digital portfolio makes use of various tools and techniques to ensure a structured, user-friendly, and visually appealing design. The primary tools include HTML for creating the structure of web pages, CSS for styling and layout design, and JavaScript for adding interactivity. In addition, text editors such as Visual Studio Code are used for coding and project management. Techniques such as responsive web design are applied to ensure compatibility across devices, while version control with GitHub can be used for maintaining and updating the project. Together, these tools and techniques enable the creation of an organized, interactive, and professional portfolio that effectively showcases personal information, skills, and educational qualifications</a:t>
            </a:r>
            <a:r>
              <a:rPr lang="en-US"/>
              <a:t>.</a:t>
            </a:r>
          </a:p>
          <a:p>
            <a:pPr algn="l"/>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D8A3CF99-7484-2893-06B0-C194405A6281}"/>
              </a:ext>
            </a:extLst>
          </p:cNvPr>
          <p:cNvSpPr txBox="1"/>
          <p:nvPr/>
        </p:nvSpPr>
        <p:spPr>
          <a:xfrm>
            <a:off x="1080647" y="1422125"/>
            <a:ext cx="7752136" cy="3754874"/>
          </a:xfrm>
          <a:prstGeom prst="rect">
            <a:avLst/>
          </a:prstGeom>
          <a:noFill/>
        </p:spPr>
        <p:txBody>
          <a:bodyPr wrap="square" rtlCol="0">
            <a:spAutoFit/>
          </a:bodyPr>
          <a:lstStyle/>
          <a:p>
            <a:pPr algn="l"/>
            <a:r>
              <a:rPr lang="en-US" sz="2000"/>
              <a:t>The layout and design of the digital portfolio are structured to provide a clean, professional, and user-friendly interface. The homepage introduces the individual through an About Me section, followed by clearly organized sections on Skills and Education. A simple navigation menu is included to allow easy access to different parts of the portfolio. The design follows a minimalistic and responsive approach, ensuring compatibility across desktops, tablets, and mobile devices. Consistent use of colors, typography, and spacing enhances readability, while visual elements such as icons or dividers improve presentation. The overall design focuses on clarity, accessibility, and professionalism to leave a strong impression on the end users.</a:t>
            </a:r>
          </a:p>
          <a:p>
            <a:pPr algn="l"/>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2EE450C8-3EA5-CEAF-56EE-422311E8F8FA}"/>
              </a:ext>
            </a:extLst>
          </p:cNvPr>
          <p:cNvSpPr txBox="1"/>
          <p:nvPr/>
        </p:nvSpPr>
        <p:spPr>
          <a:xfrm>
            <a:off x="850106" y="1863209"/>
            <a:ext cx="8949056" cy="2585323"/>
          </a:xfrm>
          <a:prstGeom prst="rect">
            <a:avLst/>
          </a:prstGeom>
          <a:noFill/>
        </p:spPr>
        <p:txBody>
          <a:bodyPr wrap="square" rtlCol="0">
            <a:spAutoFit/>
          </a:bodyPr>
          <a:lstStyle/>
          <a:p>
            <a:pPr algn="l"/>
            <a:r>
              <a:rPr lang="en-US"/>
              <a:t>The digital portfolio is designed with features and functionalities that enhance both presentation and usability. It includes an About Me section to provide a brief introduction and personal background, a Skills section to highlight technical and professional abilities, and an Education section to showcase academic qualifications. The portfolio is built with a responsive design, ensuring smooth accessibility across different devices such as laptops, tablets, and smartphones. A navigation menu allows users to move easily between sections, while the clean layout ensures readability and professional presentation. Additional functionality such as interactive elements, clickable links, and organized content structure make the portfolio not only informative but also engaging for recruiters, peers, and other end users.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Sabithra I</cp:lastModifiedBy>
  <cp:revision>24</cp:revision>
  <dcterms:created xsi:type="dcterms:W3CDTF">2024-03-29T15:07:22Z</dcterms:created>
  <dcterms:modified xsi:type="dcterms:W3CDTF">2025-09-01T10:48:20Z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