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432" r:id="rId3"/>
    <p:sldId id="422" r:id="rId4"/>
    <p:sldId id="335" r:id="rId5"/>
    <p:sldId id="434" r:id="rId6"/>
    <p:sldId id="433" r:id="rId7"/>
    <p:sldId id="423" r:id="rId8"/>
    <p:sldId id="435" r:id="rId9"/>
    <p:sldId id="436" r:id="rId10"/>
    <p:sldId id="437" r:id="rId11"/>
    <p:sldId id="424" r:id="rId12"/>
    <p:sldId id="440" r:id="rId13"/>
    <p:sldId id="439" r:id="rId14"/>
    <p:sldId id="438" r:id="rId15"/>
    <p:sldId id="425" r:id="rId16"/>
  </p:sldIdLst>
  <p:sldSz cx="12192000" cy="6858000"/>
  <p:notesSz cx="7102475" cy="102314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4660"/>
  </p:normalViewPr>
  <p:slideViewPr>
    <p:cSldViewPr snapToGrid="0">
      <p:cViewPr varScale="1">
        <p:scale>
          <a:sx n="78" d="100"/>
          <a:sy n="78" d="100"/>
        </p:scale>
        <p:origin x="5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349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349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90A472-0BCC-4C04-9EA0-D8D0ABEEEABE}" type="datetimeFigureOut">
              <a:rPr lang="ru-RU" smtClean="0"/>
              <a:t>12.04.2016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3879"/>
            <a:ext cx="5681980" cy="402862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18091"/>
            <a:ext cx="3077739" cy="513348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2" y="9718091"/>
            <a:ext cx="3077739" cy="513348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A1E392A-2070-424D-9B5E-A3832FC0B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87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750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805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392A-2070-424D-9B5E-A3832FC0B7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52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12.04.2016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28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12.04.2016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39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12.04.2016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94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12.04.2016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89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12.04.2016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23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12.04.2016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9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12.04.2016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14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12.04.2016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81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12.04.2016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83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12.04.2016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25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8FE-5B34-4953-BFB9-86F23A2DAD1A}" type="datetimeFigureOut">
              <a:rPr lang="ru-RU" smtClean="0"/>
              <a:t>12.04.2016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98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488FE-5B34-4953-BFB9-86F23A2DAD1A}" type="datetimeFigureOut">
              <a:rPr lang="ru-RU" smtClean="0"/>
              <a:t>12.04.2016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60A21-68D3-4364-93C7-659EC3C25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07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Алгоритмы вывода фигур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232718" y="830997"/>
            <a:ext cx="117265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Существуют различные способы задания области. Одно из главных различий состоит в том, что область может быть определена «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пиксельно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 или «символически»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Пиксельно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-определенная область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характеризуется текущими цветами пикселов в пиксельной карте. Описанием области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может служить список всех пикселов, лежащих внутри этой области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(34, 12), (34, 13), (34, 14) и т. д. Область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может быть также определена как совокупность всех пикселов, значение которых равно 77 и которые каким-либо образом «связаны» с пикселом (43,129). Понятие такой «связанности» должно быть определено очень тщательно. Для того чтобы увидеть, что представляет собой область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R: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следует изучить ее пиксельную карту и выяснить, какие именно пикселы находятся в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 соответствии с этим определением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0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заполнения, которые используют математическое описание </a:t>
            </a:r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контура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645244" y="37571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944497" y="3890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2436753"/>
            <a:ext cx="66108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Заполнение полигонов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Контур полигона определяется вершинами, которые соединены отрезками прямых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ребрами.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Основная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идея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закрашивание фигуры отрезками прямых линий. Удобней использовать горизонтали. Алгоритм представляет собою цикл вдоль оси у, в ходе этого цикла выполняется поиск точек пересечения линии контура с соответствующими горизонталями.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06"/>
          <a:stretch>
            <a:fillRect/>
          </a:stretch>
        </p:blipFill>
        <p:spPr bwMode="auto">
          <a:xfrm>
            <a:off x="6944497" y="2867758"/>
            <a:ext cx="5052071" cy="298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04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построчного сканирования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285103" y="38669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645244" y="37571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944497" y="3890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0064" y="2237343"/>
            <a:ext cx="1645058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09232" y="13012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58659" y="19782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103" y="1771510"/>
            <a:ext cx="3978877" cy="359069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0064" y="1000897"/>
            <a:ext cx="636373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Сканирующие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строки обычно изменяются от «верха» многоугольника до его «низа». Находят пересечения сканирующей строки с ребрами многоугольника. Характеристики пикселей изменяются только там, где ребро многоугольника пересекает строку. Точки пересечения делят сканирующую строку на области закрашенных и не закрашенных пикселей.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595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построчного сканирования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285103" y="38669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645244" y="37571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944497" y="3890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0064" y="2237343"/>
            <a:ext cx="1645058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09232" y="13012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58659" y="19782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659" y="1301253"/>
            <a:ext cx="5158072" cy="465484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0064" y="756323"/>
            <a:ext cx="636373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Простой </a:t>
            </a: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на рис.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сканирующая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строка y = 4 пересекает многоугольник при x = 1 и x = 6. Получается три области: x &lt; 1; 1 ≤ x ≤ 6; x &gt; 8. Сканирующая строка y = 6 пересекает многоугольник при x = 1; x = 2; x = 5; x = 6. Получается пять областей: x &lt; 1; 1 ≤ x ≤ 2; 2 &lt; x &lt; 5; 5 ≤ x ≤ 6; x &gt; 6.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этом случае x сортируется в порядке возрастания. Далее список иксов рассматривается попарно. Между парами точек пересечения закрашиваются все пикселы.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4 закрашиваются пикселы в интервале (1, 6), для y = 6 закрашиваются пикселы в интервалах (1, 2) и (5, 6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523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построчного сканирования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285103" y="38669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645244" y="37571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944497" y="3890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0064" y="2237343"/>
            <a:ext cx="1645058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09232" y="13012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58659" y="19782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373" y="1301254"/>
            <a:ext cx="4336358" cy="391329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0064" y="657467"/>
            <a:ext cx="773533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Сканирующая строка проходит через локальный минимум или максимум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(на рис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y = 5). В этом случае учитываются все пересечения вершин сканирующей строкой. На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рис. при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 = 5 формируется список x (1, 4, 4, 6). Закрашиваемые интервалы (1, 4) и (4, 6). Условие нахождения локального минимума или максимума определяется при рассмотрении концевых вершин для ребер, соединенных в вершине. Если у обоих концов координаты y больше, чем y вершины пересечения, то вершина –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локальный минимум.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Если меньше, то вершина пересечения –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локальный максимум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4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построчного сканирования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285103" y="38669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645244" y="37571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944497" y="3890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0064" y="2237343"/>
            <a:ext cx="1645058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09232" y="13012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58659" y="19782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210064" y="756323"/>
            <a:ext cx="6363731" cy="55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Сканирующая строка проходит через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вершину.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Например, по сканирующей строке y = 3 упорядоченный список x получится как (2, 2, 4). Вершина многоугольника была учтена дважды, и поэтому закрашиваемый интервал получается неверным: (2, 2). Следовательно, при пересечении вершины сканирующей строкой она должна учитываться единожды. И список по х в приведенном примере будет (2, 4).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453" y="1601274"/>
            <a:ext cx="5249817" cy="388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Алгоритмы закрашивания </a:t>
            </a:r>
            <a:r>
              <a:rPr lang="ru-RU" sz="4800" b="1" dirty="0" err="1"/>
              <a:t>пиксельно</a:t>
            </a:r>
            <a:r>
              <a:rPr lang="ru-RU" sz="4800" b="1" dirty="0"/>
              <a:t>-определенных областей</a:t>
            </a:r>
            <a:endParaRPr lang="ru-RU" sz="4800" dirty="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285103" y="38669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944497" y="3890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0064" y="2237343"/>
            <a:ext cx="1645058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09232" y="13012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58659" y="19782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04336" y="49119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94270" y="55343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94270" y="62288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170933" y="1552824"/>
            <a:ext cx="118501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Простейший алгоритм закрашивания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Аналогично случаю закрашивания области, заданной цветом границы нужно задать начальную точку внутри интересующей области, затем необходимо менять цвет тех пикселей, которые принадлежат заданной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области.</a:t>
            </a:r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Использование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связности: заполнение области на основе серий </a:t>
            </a:r>
            <a:r>
              <a:rPr lang="ru-RU" sz="2400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пикселов.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целью увеличения производительности вышеприведенных алгоритмов и для предотвращения переполнения стека рассмотрим более тонкий подход к заполнению области — не пиксель за пикселем, а целыми группами пикселей, объединенных в серии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Серия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— это группа соседних пикселей, лежащих на одной строке развертки. Если мы сможем обнаружить и закрасить за один раз целую серию внутри области, то мы радикально ускорим процесс заполнения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28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Алгоритмы вывода фигур</a:t>
            </a:r>
            <a:endParaRPr lang="ru-RU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97708" y="1037968"/>
            <a:ext cx="117265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символическом определении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пикселы не перечисляются, однако описывается некоторое свойство, которым обладают все пикселы области R Такие описания считаются описаниями «более высокого уровня» или более абстрактными, чем прямое перечисление пикселов. Ниже приводятся некоторые возможные способы символического описания областей: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−"/>
              <a:tabLst>
                <a:tab pos="4572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все пиксели, лежащие внутри окружности радиуса 8 с центром в точке (5,23);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Times New Roman" panose="02020603050405020304" pitchFamily="18" charset="0"/>
              <a:buChar char="−"/>
              <a:tabLst>
                <a:tab pos="4572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все пиксели внутри полигона с вершинами (32, 56), (120, 546), (345,129), (80, 87).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3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Алгоритмы вывода фигур</a:t>
            </a:r>
            <a:endParaRPr lang="ru-RU" sz="4800" dirty="0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66"/>
          <a:stretch>
            <a:fillRect/>
          </a:stretch>
        </p:blipFill>
        <p:spPr bwMode="auto">
          <a:xfrm>
            <a:off x="2105412" y="1252794"/>
            <a:ext cx="7388275" cy="2800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6923" y="5128055"/>
            <a:ext cx="11158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Графический вывод фигур в этом случае может делится на две задачи: вывод контура и вывод точек заполнения.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163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Алгоритмы закрашивания областей, заданных цветом границы</a:t>
            </a:r>
            <a:endParaRPr lang="ru-RU" sz="4800" dirty="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285103" y="38669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645244" y="37571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944497" y="3890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35924" y="1569660"/>
            <a:ext cx="117389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Простейший алгоритм закрашивания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Для такого алгоритма закрашивания нужно задавать начальную точку внутри контура с координатами х</a:t>
            </a:r>
            <a:r>
              <a:rPr lang="ru-RU" sz="24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у</a:t>
            </a:r>
            <a:r>
              <a:rPr lang="ru-RU" sz="24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от которой будет выполнятся закраска каждого соседнего пикселя рекурсивно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закрашивания линиями.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Алгоритм также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рекурсивный, на каждом шаге закрашивания рисуется горизонтальная линия, которая размещается между пикселями контура.</a:t>
            </a: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Алгоритмы заполнения, которые используют математическое описание контура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Для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генерации точек заполнения не нужны предварительно сформированные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границы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контура фигуры. Контур может вообще не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рисоваться.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4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Простейший алгоритм </a:t>
            </a:r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закрашивания 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285103" y="38669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645244" y="37571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944497" y="3890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10064" y="1260389"/>
            <a:ext cx="113187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void </a:t>
            </a:r>
            <a:r>
              <a:rPr lang="en-GB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PixelFill</a:t>
            </a: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GB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 x, </a:t>
            </a:r>
            <a:r>
              <a:rPr lang="en-GB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y,unsigned</a:t>
            </a: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 char *</a:t>
            </a:r>
            <a:r>
              <a:rPr lang="en-GB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border_color</a:t>
            </a: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, unsigned char *</a:t>
            </a:r>
            <a:r>
              <a:rPr lang="en-GB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color</a:t>
            </a: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) // </a:t>
            </a:r>
            <a:r>
              <a:rPr lang="ru-RU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рекурсивная закраска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unsigned char p[4];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i,k</a:t>
            </a: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=0,f=0;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glColor4ub(*(color+0),*(color+1),*(color+2),*(color+3));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glReadPixels</a:t>
            </a: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(x, y, 1, 1, GL_RGBA, GL_UNSIGNED_BYTE, &amp;p[0</a:t>
            </a:r>
            <a:r>
              <a:rPr lang="en-GB" sz="240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]);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1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285103" y="38669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645244" y="37571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944497" y="3890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1131879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240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for(</a:t>
            </a:r>
            <a:r>
              <a:rPr lang="en-GB" sz="2400" dirty="0" err="1" smtClean="0"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GB" sz="240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=0;i&lt;4;i</a:t>
            </a: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++)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{k++;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if(p[</a:t>
            </a:r>
            <a:r>
              <a:rPr lang="en-GB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]!=*(</a:t>
            </a:r>
            <a:r>
              <a:rPr lang="en-GB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border_color+i</a:t>
            </a: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)) break;}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	for(</a:t>
            </a:r>
            <a:r>
              <a:rPr lang="en-GB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=0;i&lt;4;i++)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	{f++;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	if(p[</a:t>
            </a:r>
            <a:r>
              <a:rPr lang="en-GB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]!=*(</a:t>
            </a:r>
            <a:r>
              <a:rPr lang="en-GB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color+i</a:t>
            </a: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)) break;}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	  if((k&lt;4)&amp;&amp;(f&lt;4))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    { </a:t>
            </a:r>
            <a:r>
              <a:rPr lang="en-GB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drawDot</a:t>
            </a: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x,y</a:t>
            </a: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		  </a:t>
            </a:r>
            <a:r>
              <a:rPr lang="en-GB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PixelFill</a:t>
            </a: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 (x, y+1 , </a:t>
            </a:r>
            <a:r>
              <a:rPr lang="en-GB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border_color</a:t>
            </a: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GB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color</a:t>
            </a: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		  </a:t>
            </a:r>
            <a:r>
              <a:rPr lang="en-GB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PixelFill</a:t>
            </a: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 (x+1, y , </a:t>
            </a:r>
            <a:r>
              <a:rPr lang="en-GB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border_color</a:t>
            </a: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GB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color</a:t>
            </a: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		  </a:t>
            </a:r>
            <a:r>
              <a:rPr lang="en-GB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PixelFill</a:t>
            </a: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 (x, y-1 , </a:t>
            </a:r>
            <a:r>
              <a:rPr lang="en-GB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border_color</a:t>
            </a: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GB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color</a:t>
            </a: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);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		  </a:t>
            </a:r>
            <a:r>
              <a:rPr lang="en-GB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PixelFill</a:t>
            </a: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 (x-1, y , </a:t>
            </a:r>
            <a:r>
              <a:rPr lang="en-GB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border_color</a:t>
            </a:r>
            <a:r>
              <a:rPr lang="en-GB" sz="240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GB" sz="24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color</a:t>
            </a:r>
            <a:r>
              <a:rPr lang="en-GB" sz="240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);  </a:t>
            </a:r>
            <a:r>
              <a:rPr lang="ru-RU" sz="240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}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закрашивания линиями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645244" y="37571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944497" y="3890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07"/>
          <a:stretch>
            <a:fillRect/>
          </a:stretch>
        </p:blipFill>
        <p:spPr bwMode="auto">
          <a:xfrm>
            <a:off x="770881" y="1703395"/>
            <a:ext cx="10025331" cy="3560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27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заполнения, которые используют математическое описание </a:t>
            </a:r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контура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645244" y="37571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944497" y="3890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48281" y="2255987"/>
            <a:ext cx="11640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Математическим описанием контура фигуры может служить уравнение у = f(x) для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контура чего-либо, например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окружности, эллипса или другой кривой.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выделяют заполнение прямоугольников, заполнение круга, заполнение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полигонов.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0891" y="3501446"/>
            <a:ext cx="11874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Заполнение прямоугольников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Прямоугольник может быть задан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координатами противоположных углов, например, левого верхнего (х</a:t>
            </a:r>
            <a:r>
              <a:rPr lang="ru-RU" sz="24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у</a:t>
            </a:r>
            <a:r>
              <a:rPr lang="ru-RU" sz="24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и правого нижнего (х</a:t>
            </a:r>
            <a:r>
              <a:rPr lang="ru-RU" sz="24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у</a:t>
            </a:r>
            <a:r>
              <a:rPr lang="ru-RU" sz="24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тогда алгоритм может состоять в последовательном рисовании горизонтальных линий заданного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цвета.</a:t>
            </a:r>
            <a:endParaRPr lang="ru-RU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13"/>
          <a:stretch>
            <a:fillRect/>
          </a:stretch>
        </p:blipFill>
        <p:spPr bwMode="auto">
          <a:xfrm>
            <a:off x="3880023" y="4637903"/>
            <a:ext cx="3805880" cy="222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4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заполнения, которые используют математическое описание </a:t>
            </a:r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контура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645244" y="37571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944497" y="38903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2098259"/>
            <a:ext cx="49179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Заполнение круга.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заполнения круга можно использовать алгоритм вывода контура. В процессе выполнения этого алгоритма последовательно вычисляются координаты пикселей контура в границах одного октанта. Для заполнения следует выводить горизонтали, которые соединяют пары точек на контуре, расположенные симметрично относительно оси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682" y="2508422"/>
            <a:ext cx="6178240" cy="38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0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1109</Words>
  <Application>Microsoft Office PowerPoint</Application>
  <PresentationFormat>Широкоэкранный</PresentationFormat>
  <Paragraphs>59</Paragraphs>
  <Slides>15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Symbol</vt:lpstr>
      <vt:lpstr>Times New Roman</vt:lpstr>
      <vt:lpstr>Тема Office</vt:lpstr>
      <vt:lpstr>Microsoft Equation 3.0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TANYA</dc:creator>
  <cp:lastModifiedBy>TANYA</cp:lastModifiedBy>
  <cp:revision>228</cp:revision>
  <cp:lastPrinted>2016-03-22T18:32:37Z</cp:lastPrinted>
  <dcterms:created xsi:type="dcterms:W3CDTF">2016-02-09T16:52:08Z</dcterms:created>
  <dcterms:modified xsi:type="dcterms:W3CDTF">2016-04-12T08:37:30Z</dcterms:modified>
</cp:coreProperties>
</file>